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5" r:id="rId29"/>
    <p:sldId id="286" r:id="rId30"/>
    <p:sldId id="287" r:id="rId31"/>
    <p:sldId id="288" r:id="rId32"/>
    <p:sldId id="289" r:id="rId33"/>
    <p:sldId id="290" r:id="rId34"/>
    <p:sldId id="291" r:id="rId35"/>
    <p:sldId id="311" r:id="rId36"/>
    <p:sldId id="312" r:id="rId37"/>
    <p:sldId id="292" r:id="rId38"/>
    <p:sldId id="293" r:id="rId39"/>
    <p:sldId id="294" r:id="rId40"/>
    <p:sldId id="295" r:id="rId41"/>
    <p:sldId id="297" r:id="rId42"/>
    <p:sldId id="298" r:id="rId43"/>
    <p:sldId id="299" r:id="rId44"/>
    <p:sldId id="300" r:id="rId45"/>
    <p:sldId id="301" r:id="rId46"/>
    <p:sldId id="302" r:id="rId47"/>
    <p:sldId id="303" r:id="rId48"/>
    <p:sldId id="304" r:id="rId49"/>
    <p:sldId id="305" r:id="rId50"/>
    <p:sldId id="306" r:id="rId51"/>
    <p:sldId id="307" r:id="rId52"/>
    <p:sldId id="308" r:id="rId53"/>
    <p:sldId id="309" r:id="rId54"/>
    <p:sldId id="310" r:id="rId55"/>
  </p:sldIdLst>
  <p:sldSz cx="12192000" cy="6858000"/>
  <p:notesSz cx="12192000" cy="6858000"/>
  <p:defaultTextStyle>
    <a:defPPr>
      <a:defRPr kern="0"/>
    </a:defPPr>
  </p:defaultTextStyle>
  <p:extLst>
    <p:ext uri="{EFAFB233-063F-42B5-8137-9DF3F51BA10A}">
      <p15:sldGuideLst xmlns:p15="http://schemas.microsoft.com/office/powerpoint/2012/main">
        <p15:guide id="1" orient="horz" pos="2952">
          <p15:clr>
            <a:srgbClr val="A4A3A4"/>
          </p15:clr>
        </p15:guide>
        <p15:guide id="2" pos="2069">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2D5ABB26-0587-4C30-8999-92F81FD0307C}" styleName="无样式，无网格">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1" d="100"/>
          <a:sy n="101" d="100"/>
        </p:scale>
        <p:origin x="954" y="90"/>
      </p:cViewPr>
      <p:guideLst>
        <p:guide orient="horz" pos="2952"/>
        <p:guide pos="2069"/>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1440180"/>
          </a:xfrm>
          <a:prstGeom prst="rect">
            <a:avLst/>
          </a:prstGeom>
        </p:spPr>
        <p:txBody>
          <a:bodyPr wrap="square" lIns="0" tIns="0" rIns="0" bIns="0">
            <a:spAutoFit/>
          </a:bodyPr>
          <a:lstStyle>
            <a:lvl1pPr>
              <a:defRPr sz="4000" b="1" i="0">
                <a:solidFill>
                  <a:schemeClr val="tx1"/>
                </a:solidFill>
                <a:latin typeface="Arial" panose="020B0604020202020204"/>
                <a:cs typeface="Arial" panose="020B0604020202020204"/>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sz="1600" b="1" i="1">
                <a:solidFill>
                  <a:srgbClr val="7000E6"/>
                </a:solidFill>
                <a:latin typeface="Arial" panose="020B0604020202020204"/>
                <a:cs typeface="Arial" panose="020B0604020202020204"/>
              </a:defRPr>
            </a:lvl1pPr>
          </a:lstStyle>
          <a:p>
            <a:endParaRPr/>
          </a:p>
        </p:txBody>
      </p:sp>
      <p:sp>
        <p:nvSpPr>
          <p:cNvPr id="4" name="Holder 4"/>
          <p:cNvSpPr>
            <a:spLocks noGrp="1"/>
          </p:cNvSpPr>
          <p:nvPr>
            <p:ph type="ftr" sz="quarter" idx="5"/>
          </p:nvPr>
        </p:nvSpPr>
        <p:spPr/>
        <p:txBody>
          <a:bodyPr lIns="0" tIns="0" rIns="0" bIns="0"/>
          <a:lstStyle>
            <a:lvl1pPr>
              <a:defRPr sz="1400" b="0" i="0">
                <a:solidFill>
                  <a:schemeClr val="tx1"/>
                </a:solidFill>
                <a:latin typeface="Arial" panose="020B0604020202020204"/>
                <a:cs typeface="Arial" panose="020B0604020202020204"/>
              </a:defRPr>
            </a:lvl1pPr>
          </a:lstStyle>
          <a:p>
            <a:pPr marL="12700">
              <a:lnSpc>
                <a:spcPts val="1650"/>
              </a:lnSpc>
            </a:pPr>
            <a:r>
              <a:rPr dirty="0">
                <a:solidFill>
                  <a:srgbClr val="FFFFFF"/>
                </a:solidFill>
              </a:rPr>
              <a:t>Private</a:t>
            </a:r>
            <a:r>
              <a:rPr spc="-20" dirty="0">
                <a:solidFill>
                  <a:srgbClr val="FFFFFF"/>
                </a:solidFill>
              </a:rPr>
              <a:t> </a:t>
            </a:r>
            <a:r>
              <a:rPr dirty="0">
                <a:solidFill>
                  <a:srgbClr val="FFFFFF"/>
                </a:solidFill>
              </a:rPr>
              <a:t>&amp;</a:t>
            </a:r>
            <a:r>
              <a:rPr spc="-20" dirty="0">
                <a:solidFill>
                  <a:srgbClr val="FFFFFF"/>
                </a:solidFill>
              </a:rPr>
              <a:t> </a:t>
            </a:r>
            <a:r>
              <a:rPr spc="-10" dirty="0">
                <a:solidFill>
                  <a:srgbClr val="FFFFFF"/>
                </a:solidFill>
              </a:rPr>
              <a:t>Confidential</a:t>
            </a: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3/8/2025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000" b="1" i="0">
                <a:solidFill>
                  <a:schemeClr val="tx1"/>
                </a:solidFill>
                <a:latin typeface="Arial" panose="020B0604020202020204"/>
                <a:cs typeface="Arial" panose="020B0604020202020204"/>
              </a:defRPr>
            </a:lvl1pPr>
          </a:lstStyle>
          <a:p>
            <a:endParaRPr/>
          </a:p>
        </p:txBody>
      </p:sp>
      <p:sp>
        <p:nvSpPr>
          <p:cNvPr id="3" name="Holder 3"/>
          <p:cNvSpPr>
            <a:spLocks noGrp="1"/>
          </p:cNvSpPr>
          <p:nvPr>
            <p:ph type="body" idx="1"/>
          </p:nvPr>
        </p:nvSpPr>
        <p:spPr/>
        <p:txBody>
          <a:bodyPr lIns="0" tIns="0" rIns="0" bIns="0"/>
          <a:lstStyle>
            <a:lvl1pPr>
              <a:defRPr sz="1600" b="1" i="1">
                <a:solidFill>
                  <a:srgbClr val="7000E6"/>
                </a:solidFill>
                <a:latin typeface="Arial" panose="020B0604020202020204"/>
                <a:cs typeface="Arial" panose="020B0604020202020204"/>
              </a:defRPr>
            </a:lvl1pPr>
          </a:lstStyle>
          <a:p>
            <a:endParaRPr/>
          </a:p>
        </p:txBody>
      </p:sp>
      <p:sp>
        <p:nvSpPr>
          <p:cNvPr id="4" name="Holder 4"/>
          <p:cNvSpPr>
            <a:spLocks noGrp="1"/>
          </p:cNvSpPr>
          <p:nvPr>
            <p:ph type="ftr" sz="quarter" idx="5"/>
          </p:nvPr>
        </p:nvSpPr>
        <p:spPr/>
        <p:txBody>
          <a:bodyPr lIns="0" tIns="0" rIns="0" bIns="0"/>
          <a:lstStyle>
            <a:lvl1pPr>
              <a:defRPr sz="1400" b="0" i="0">
                <a:solidFill>
                  <a:schemeClr val="tx1"/>
                </a:solidFill>
                <a:latin typeface="Arial" panose="020B0604020202020204"/>
                <a:cs typeface="Arial" panose="020B0604020202020204"/>
              </a:defRPr>
            </a:lvl1pPr>
          </a:lstStyle>
          <a:p>
            <a:pPr marL="12700">
              <a:lnSpc>
                <a:spcPts val="1650"/>
              </a:lnSpc>
            </a:pPr>
            <a:r>
              <a:rPr dirty="0">
                <a:solidFill>
                  <a:srgbClr val="FFFFFF"/>
                </a:solidFill>
              </a:rPr>
              <a:t>Private</a:t>
            </a:r>
            <a:r>
              <a:rPr spc="-20" dirty="0">
                <a:solidFill>
                  <a:srgbClr val="FFFFFF"/>
                </a:solidFill>
              </a:rPr>
              <a:t> </a:t>
            </a:r>
            <a:r>
              <a:rPr dirty="0">
                <a:solidFill>
                  <a:srgbClr val="FFFFFF"/>
                </a:solidFill>
              </a:rPr>
              <a:t>&amp;</a:t>
            </a:r>
            <a:r>
              <a:rPr spc="-20" dirty="0">
                <a:solidFill>
                  <a:srgbClr val="FFFFFF"/>
                </a:solidFill>
              </a:rPr>
              <a:t> </a:t>
            </a:r>
            <a:r>
              <a:rPr spc="-10" dirty="0">
                <a:solidFill>
                  <a:srgbClr val="FFFFFF"/>
                </a:solidFill>
              </a:rPr>
              <a:t>Confidential</a:t>
            </a: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3/8/2025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reserve="1">
  <p:cSld name="Two Content">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7987486" y="5203779"/>
            <a:ext cx="4204970" cy="1654810"/>
          </a:xfrm>
          <a:custGeom>
            <a:avLst/>
            <a:gdLst/>
            <a:ahLst/>
            <a:cxnLst/>
            <a:rect l="l" t="t" r="r" b="b"/>
            <a:pathLst>
              <a:path w="4204970" h="1654809">
                <a:moveTo>
                  <a:pt x="4204514" y="1654220"/>
                </a:moveTo>
                <a:lnTo>
                  <a:pt x="0" y="1654220"/>
                </a:lnTo>
                <a:lnTo>
                  <a:pt x="12933" y="1650103"/>
                </a:lnTo>
                <a:lnTo>
                  <a:pt x="114899" y="1616556"/>
                </a:lnTo>
                <a:lnTo>
                  <a:pt x="216100" y="1581752"/>
                </a:lnTo>
                <a:lnTo>
                  <a:pt x="316422" y="1545665"/>
                </a:lnTo>
                <a:lnTo>
                  <a:pt x="415752" y="1508275"/>
                </a:lnTo>
                <a:lnTo>
                  <a:pt x="513979" y="1469558"/>
                </a:lnTo>
                <a:lnTo>
                  <a:pt x="610988" y="1429490"/>
                </a:lnTo>
                <a:lnTo>
                  <a:pt x="659001" y="1408942"/>
                </a:lnTo>
                <a:lnTo>
                  <a:pt x="706667" y="1388048"/>
                </a:lnTo>
                <a:lnTo>
                  <a:pt x="753972" y="1366806"/>
                </a:lnTo>
                <a:lnTo>
                  <a:pt x="800903" y="1345211"/>
                </a:lnTo>
                <a:lnTo>
                  <a:pt x="847444" y="1323261"/>
                </a:lnTo>
                <a:lnTo>
                  <a:pt x="893583" y="1300953"/>
                </a:lnTo>
                <a:lnTo>
                  <a:pt x="939304" y="1278285"/>
                </a:lnTo>
                <a:lnTo>
                  <a:pt x="984594" y="1255253"/>
                </a:lnTo>
                <a:lnTo>
                  <a:pt x="1029438" y="1231855"/>
                </a:lnTo>
                <a:lnTo>
                  <a:pt x="1073824" y="1208087"/>
                </a:lnTo>
                <a:lnTo>
                  <a:pt x="1117735" y="1183948"/>
                </a:lnTo>
                <a:lnTo>
                  <a:pt x="1161159" y="1159433"/>
                </a:lnTo>
                <a:lnTo>
                  <a:pt x="1204081" y="1134540"/>
                </a:lnTo>
                <a:lnTo>
                  <a:pt x="1246486" y="1109266"/>
                </a:lnTo>
                <a:lnTo>
                  <a:pt x="1288362" y="1083609"/>
                </a:lnTo>
                <a:lnTo>
                  <a:pt x="1329694" y="1057565"/>
                </a:lnTo>
                <a:lnTo>
                  <a:pt x="1370467" y="1031132"/>
                </a:lnTo>
                <a:lnTo>
                  <a:pt x="1410668" y="1004306"/>
                </a:lnTo>
                <a:lnTo>
                  <a:pt x="1450283" y="977084"/>
                </a:lnTo>
                <a:lnTo>
                  <a:pt x="1489297" y="949465"/>
                </a:lnTo>
                <a:lnTo>
                  <a:pt x="1527696" y="921445"/>
                </a:lnTo>
                <a:lnTo>
                  <a:pt x="1605707" y="862657"/>
                </a:lnTo>
                <a:lnTo>
                  <a:pt x="1646274" y="832834"/>
                </a:lnTo>
                <a:lnTo>
                  <a:pt x="1687163" y="803551"/>
                </a:lnTo>
                <a:lnTo>
                  <a:pt x="1728368" y="774807"/>
                </a:lnTo>
                <a:lnTo>
                  <a:pt x="1769881" y="746600"/>
                </a:lnTo>
                <a:lnTo>
                  <a:pt x="1811699" y="718930"/>
                </a:lnTo>
                <a:lnTo>
                  <a:pt x="1853814" y="691795"/>
                </a:lnTo>
                <a:lnTo>
                  <a:pt x="1896220" y="665196"/>
                </a:lnTo>
                <a:lnTo>
                  <a:pt x="1938912" y="639129"/>
                </a:lnTo>
                <a:lnTo>
                  <a:pt x="1981884" y="613596"/>
                </a:lnTo>
                <a:lnTo>
                  <a:pt x="2025129" y="588595"/>
                </a:lnTo>
                <a:lnTo>
                  <a:pt x="2068643" y="564124"/>
                </a:lnTo>
                <a:lnTo>
                  <a:pt x="2112418" y="540183"/>
                </a:lnTo>
                <a:lnTo>
                  <a:pt x="2156449" y="516771"/>
                </a:lnTo>
                <a:lnTo>
                  <a:pt x="2200731" y="493886"/>
                </a:lnTo>
                <a:lnTo>
                  <a:pt x="2245256" y="471529"/>
                </a:lnTo>
                <a:lnTo>
                  <a:pt x="2290019" y="449698"/>
                </a:lnTo>
                <a:lnTo>
                  <a:pt x="2335015" y="428391"/>
                </a:lnTo>
                <a:lnTo>
                  <a:pt x="2380237" y="407609"/>
                </a:lnTo>
                <a:lnTo>
                  <a:pt x="2425680" y="387349"/>
                </a:lnTo>
                <a:lnTo>
                  <a:pt x="2471336" y="367612"/>
                </a:lnTo>
                <a:lnTo>
                  <a:pt x="2517201" y="348396"/>
                </a:lnTo>
                <a:lnTo>
                  <a:pt x="2563269" y="329699"/>
                </a:lnTo>
                <a:lnTo>
                  <a:pt x="2609533" y="311522"/>
                </a:lnTo>
                <a:lnTo>
                  <a:pt x="2655988" y="293863"/>
                </a:lnTo>
                <a:lnTo>
                  <a:pt x="2702628" y="276721"/>
                </a:lnTo>
                <a:lnTo>
                  <a:pt x="2749446" y="260095"/>
                </a:lnTo>
                <a:lnTo>
                  <a:pt x="2796437" y="243985"/>
                </a:lnTo>
                <a:lnTo>
                  <a:pt x="2843595" y="228388"/>
                </a:lnTo>
                <a:lnTo>
                  <a:pt x="2890914" y="213305"/>
                </a:lnTo>
                <a:lnTo>
                  <a:pt x="2938388" y="198734"/>
                </a:lnTo>
                <a:lnTo>
                  <a:pt x="2986011" y="184675"/>
                </a:lnTo>
                <a:lnTo>
                  <a:pt x="3033777" y="171126"/>
                </a:lnTo>
                <a:lnTo>
                  <a:pt x="3081680" y="158086"/>
                </a:lnTo>
                <a:lnTo>
                  <a:pt x="3129715" y="145554"/>
                </a:lnTo>
                <a:lnTo>
                  <a:pt x="3177874" y="133530"/>
                </a:lnTo>
                <a:lnTo>
                  <a:pt x="3226153" y="122013"/>
                </a:lnTo>
                <a:lnTo>
                  <a:pt x="3274546" y="111000"/>
                </a:lnTo>
                <a:lnTo>
                  <a:pt x="3323046" y="100493"/>
                </a:lnTo>
                <a:lnTo>
                  <a:pt x="3371647" y="90488"/>
                </a:lnTo>
                <a:lnTo>
                  <a:pt x="3420344" y="80987"/>
                </a:lnTo>
                <a:lnTo>
                  <a:pt x="3469131" y="71987"/>
                </a:lnTo>
                <a:lnTo>
                  <a:pt x="3518002" y="63487"/>
                </a:lnTo>
                <a:lnTo>
                  <a:pt x="3566950" y="55487"/>
                </a:lnTo>
                <a:lnTo>
                  <a:pt x="3615970" y="47986"/>
                </a:lnTo>
                <a:lnTo>
                  <a:pt x="3665056" y="40982"/>
                </a:lnTo>
                <a:lnTo>
                  <a:pt x="3714202" y="34475"/>
                </a:lnTo>
                <a:lnTo>
                  <a:pt x="3763402" y="28463"/>
                </a:lnTo>
                <a:lnTo>
                  <a:pt x="3812650" y="22947"/>
                </a:lnTo>
                <a:lnTo>
                  <a:pt x="3861940" y="17924"/>
                </a:lnTo>
                <a:lnTo>
                  <a:pt x="3911266" y="13394"/>
                </a:lnTo>
                <a:lnTo>
                  <a:pt x="3960623" y="9356"/>
                </a:lnTo>
                <a:lnTo>
                  <a:pt x="4059403" y="2750"/>
                </a:lnTo>
                <a:lnTo>
                  <a:pt x="4204514" y="0"/>
                </a:lnTo>
                <a:lnTo>
                  <a:pt x="4204514" y="1654220"/>
                </a:lnTo>
                <a:close/>
              </a:path>
            </a:pathLst>
          </a:custGeom>
          <a:solidFill>
            <a:srgbClr val="00C786"/>
          </a:solidFill>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4000" b="1" i="0">
                <a:solidFill>
                  <a:schemeClr val="tx1"/>
                </a:solidFill>
                <a:latin typeface="Arial" panose="020B0604020202020204"/>
                <a:cs typeface="Arial" panose="020B0604020202020204"/>
              </a:defRPr>
            </a:lvl1pPr>
          </a:lstStyle>
          <a:p>
            <a:endParaRPr/>
          </a:p>
        </p:txBody>
      </p:sp>
      <p:sp>
        <p:nvSpPr>
          <p:cNvPr id="3" name="Holder 3"/>
          <p:cNvSpPr>
            <a:spLocks noGrp="1"/>
          </p:cNvSpPr>
          <p:nvPr>
            <p:ph sz="half" idx="2"/>
          </p:nvPr>
        </p:nvSpPr>
        <p:spPr>
          <a:xfrm>
            <a:off x="391668" y="1146546"/>
            <a:ext cx="4025265" cy="3574415"/>
          </a:xfrm>
          <a:prstGeom prst="rect">
            <a:avLst/>
          </a:prstGeom>
        </p:spPr>
        <p:txBody>
          <a:bodyPr wrap="square" lIns="0" tIns="0" rIns="0" bIns="0">
            <a:spAutoFit/>
          </a:bodyPr>
          <a:lstStyle>
            <a:lvl1pPr>
              <a:defRPr sz="2400" b="0" i="0">
                <a:solidFill>
                  <a:schemeClr val="tx1"/>
                </a:solidFill>
                <a:latin typeface="Arial" panose="020B0604020202020204"/>
                <a:cs typeface="Arial" panose="020B0604020202020204"/>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defRPr sz="1400" b="0" i="0">
                <a:solidFill>
                  <a:schemeClr val="tx1"/>
                </a:solidFill>
                <a:latin typeface="Arial" panose="020B0604020202020204"/>
                <a:cs typeface="Arial" panose="020B0604020202020204"/>
              </a:defRPr>
            </a:lvl1pPr>
          </a:lstStyle>
          <a:p>
            <a:pPr marL="12700">
              <a:lnSpc>
                <a:spcPts val="1650"/>
              </a:lnSpc>
            </a:pPr>
            <a:r>
              <a:rPr dirty="0">
                <a:solidFill>
                  <a:srgbClr val="FFFFFF"/>
                </a:solidFill>
              </a:rPr>
              <a:t>Private</a:t>
            </a:r>
            <a:r>
              <a:rPr spc="-20" dirty="0">
                <a:solidFill>
                  <a:srgbClr val="FFFFFF"/>
                </a:solidFill>
              </a:rPr>
              <a:t> </a:t>
            </a:r>
            <a:r>
              <a:rPr dirty="0">
                <a:solidFill>
                  <a:srgbClr val="FFFFFF"/>
                </a:solidFill>
              </a:rPr>
              <a:t>&amp;</a:t>
            </a:r>
            <a:r>
              <a:rPr spc="-20" dirty="0">
                <a:solidFill>
                  <a:srgbClr val="FFFFFF"/>
                </a:solidFill>
              </a:rPr>
              <a:t> </a:t>
            </a:r>
            <a:r>
              <a:rPr spc="-10" dirty="0">
                <a:solidFill>
                  <a:srgbClr val="FFFFFF"/>
                </a:solidFill>
              </a:rPr>
              <a:t>Confidential</a:t>
            </a: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3/8/2025</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000" b="1" i="0">
                <a:solidFill>
                  <a:schemeClr val="tx1"/>
                </a:solidFill>
                <a:latin typeface="Arial" panose="020B0604020202020204"/>
                <a:cs typeface="Arial" panose="020B0604020202020204"/>
              </a:defRPr>
            </a:lvl1pPr>
          </a:lstStyle>
          <a:p>
            <a:endParaRPr/>
          </a:p>
        </p:txBody>
      </p:sp>
      <p:sp>
        <p:nvSpPr>
          <p:cNvPr id="3" name="Holder 3"/>
          <p:cNvSpPr>
            <a:spLocks noGrp="1"/>
          </p:cNvSpPr>
          <p:nvPr>
            <p:ph type="ftr" sz="quarter" idx="5"/>
          </p:nvPr>
        </p:nvSpPr>
        <p:spPr/>
        <p:txBody>
          <a:bodyPr lIns="0" tIns="0" rIns="0" bIns="0"/>
          <a:lstStyle>
            <a:lvl1pPr>
              <a:defRPr sz="1400" b="0" i="0">
                <a:solidFill>
                  <a:schemeClr val="tx1"/>
                </a:solidFill>
                <a:latin typeface="Arial" panose="020B0604020202020204"/>
                <a:cs typeface="Arial" panose="020B0604020202020204"/>
              </a:defRPr>
            </a:lvl1pPr>
          </a:lstStyle>
          <a:p>
            <a:pPr marL="12700">
              <a:lnSpc>
                <a:spcPts val="1650"/>
              </a:lnSpc>
            </a:pPr>
            <a:r>
              <a:rPr dirty="0">
                <a:solidFill>
                  <a:srgbClr val="FFFFFF"/>
                </a:solidFill>
              </a:rPr>
              <a:t>Private</a:t>
            </a:r>
            <a:r>
              <a:rPr spc="-20" dirty="0">
                <a:solidFill>
                  <a:srgbClr val="FFFFFF"/>
                </a:solidFill>
              </a:rPr>
              <a:t> </a:t>
            </a:r>
            <a:r>
              <a:rPr dirty="0">
                <a:solidFill>
                  <a:srgbClr val="FFFFFF"/>
                </a:solidFill>
              </a:rPr>
              <a:t>&amp;</a:t>
            </a:r>
            <a:r>
              <a:rPr spc="-20" dirty="0">
                <a:solidFill>
                  <a:srgbClr val="FFFFFF"/>
                </a:solidFill>
              </a:rPr>
              <a:t> </a:t>
            </a:r>
            <a:r>
              <a:rPr spc="-10" dirty="0">
                <a:solidFill>
                  <a:srgbClr val="FFFFFF"/>
                </a:solidFill>
              </a:rPr>
              <a:t>Confidential</a:t>
            </a: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3/8/2025</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0" y="0"/>
            <a:ext cx="12192000" cy="6858000"/>
          </a:xfrm>
          <a:prstGeom prst="rect">
            <a:avLst/>
          </a:prstGeom>
        </p:spPr>
      </p:pic>
      <p:sp>
        <p:nvSpPr>
          <p:cNvPr id="2" name="Holder 2"/>
          <p:cNvSpPr>
            <a:spLocks noGrp="1"/>
          </p:cNvSpPr>
          <p:nvPr>
            <p:ph type="ftr" sz="quarter" idx="5"/>
          </p:nvPr>
        </p:nvSpPr>
        <p:spPr/>
        <p:txBody>
          <a:bodyPr lIns="0" tIns="0" rIns="0" bIns="0"/>
          <a:lstStyle>
            <a:lvl1pPr>
              <a:defRPr sz="1400" b="0" i="0">
                <a:solidFill>
                  <a:schemeClr val="tx1"/>
                </a:solidFill>
                <a:latin typeface="Arial" panose="020B0604020202020204"/>
                <a:cs typeface="Arial" panose="020B0604020202020204"/>
              </a:defRPr>
            </a:lvl1pPr>
          </a:lstStyle>
          <a:p>
            <a:pPr marL="12700">
              <a:lnSpc>
                <a:spcPts val="1650"/>
              </a:lnSpc>
            </a:pPr>
            <a:r>
              <a:rPr dirty="0">
                <a:solidFill>
                  <a:srgbClr val="FFFFFF"/>
                </a:solidFill>
              </a:rPr>
              <a:t>Private</a:t>
            </a:r>
            <a:r>
              <a:rPr spc="-20" dirty="0">
                <a:solidFill>
                  <a:srgbClr val="FFFFFF"/>
                </a:solidFill>
              </a:rPr>
              <a:t> </a:t>
            </a:r>
            <a:r>
              <a:rPr dirty="0">
                <a:solidFill>
                  <a:srgbClr val="FFFFFF"/>
                </a:solidFill>
              </a:rPr>
              <a:t>&amp;</a:t>
            </a:r>
            <a:r>
              <a:rPr spc="-20" dirty="0">
                <a:solidFill>
                  <a:srgbClr val="FFFFFF"/>
                </a:solidFill>
              </a:rPr>
              <a:t> </a:t>
            </a:r>
            <a:r>
              <a:rPr spc="-10" dirty="0">
                <a:solidFill>
                  <a:srgbClr val="FFFFFF"/>
                </a:solidFill>
              </a:rPr>
              <a:t>Confidential</a:t>
            </a: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3/8/2025</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814705" y="140335"/>
            <a:ext cx="10267530" cy="1378076"/>
          </a:xfrm>
          <a:prstGeom prst="rect">
            <a:avLst/>
          </a:prstGeom>
        </p:spPr>
        <p:txBody>
          <a:bodyPr wrap="square" lIns="0" tIns="0" rIns="0" bIns="0">
            <a:spAutoFit/>
          </a:bodyPr>
          <a:lstStyle>
            <a:lvl1pPr>
              <a:defRPr sz="4000" b="1" i="0">
                <a:solidFill>
                  <a:schemeClr val="tx1"/>
                </a:solidFill>
                <a:latin typeface="Arial" panose="020B0604020202020204"/>
                <a:cs typeface="Arial" panose="020B0604020202020204"/>
              </a:defRPr>
            </a:lvl1pPr>
          </a:lstStyle>
          <a:p>
            <a:endParaRPr/>
          </a:p>
        </p:txBody>
      </p:sp>
      <p:sp>
        <p:nvSpPr>
          <p:cNvPr id="3" name="Holder 3"/>
          <p:cNvSpPr>
            <a:spLocks noGrp="1"/>
          </p:cNvSpPr>
          <p:nvPr>
            <p:ph type="body" idx="1"/>
          </p:nvPr>
        </p:nvSpPr>
        <p:spPr>
          <a:xfrm>
            <a:off x="5906668" y="1580157"/>
            <a:ext cx="4898390" cy="2950845"/>
          </a:xfrm>
          <a:prstGeom prst="rect">
            <a:avLst/>
          </a:prstGeom>
        </p:spPr>
        <p:txBody>
          <a:bodyPr wrap="square" lIns="0" tIns="0" rIns="0" bIns="0">
            <a:spAutoFit/>
          </a:bodyPr>
          <a:lstStyle>
            <a:lvl1pPr>
              <a:defRPr sz="1600" b="1" i="1">
                <a:solidFill>
                  <a:srgbClr val="7000E6"/>
                </a:solidFill>
                <a:latin typeface="Arial" panose="020B0604020202020204"/>
                <a:cs typeface="Arial" panose="020B0604020202020204"/>
              </a:defRPr>
            </a:lvl1pPr>
          </a:lstStyle>
          <a:p>
            <a:endParaRPr/>
          </a:p>
        </p:txBody>
      </p:sp>
      <p:sp>
        <p:nvSpPr>
          <p:cNvPr id="4" name="Holder 4"/>
          <p:cNvSpPr>
            <a:spLocks noGrp="1"/>
          </p:cNvSpPr>
          <p:nvPr>
            <p:ph type="ftr" sz="quarter" idx="5"/>
          </p:nvPr>
        </p:nvSpPr>
        <p:spPr>
          <a:xfrm>
            <a:off x="78739" y="6558863"/>
            <a:ext cx="1737360" cy="236080"/>
          </a:xfrm>
          <a:prstGeom prst="rect">
            <a:avLst/>
          </a:prstGeom>
        </p:spPr>
        <p:txBody>
          <a:bodyPr wrap="square" lIns="0" tIns="0" rIns="0" bIns="0">
            <a:spAutoFit/>
          </a:bodyPr>
          <a:lstStyle>
            <a:lvl1pPr>
              <a:defRPr sz="1400" b="0" i="0">
                <a:solidFill>
                  <a:schemeClr val="tx1"/>
                </a:solidFill>
                <a:latin typeface="Arial" panose="020B0604020202020204"/>
                <a:cs typeface="Arial" panose="020B0604020202020204"/>
              </a:defRPr>
            </a:lvl1pPr>
          </a:lstStyle>
          <a:p>
            <a:pPr marL="12700">
              <a:lnSpc>
                <a:spcPts val="1650"/>
              </a:lnSpc>
            </a:pPr>
            <a:r>
              <a:rPr dirty="0">
                <a:solidFill>
                  <a:srgbClr val="FFFFFF"/>
                </a:solidFill>
              </a:rPr>
              <a:t>Private</a:t>
            </a:r>
            <a:r>
              <a:rPr spc="-20" dirty="0">
                <a:solidFill>
                  <a:srgbClr val="FFFFFF"/>
                </a:solidFill>
              </a:rPr>
              <a:t> </a:t>
            </a:r>
            <a:r>
              <a:rPr dirty="0">
                <a:solidFill>
                  <a:srgbClr val="FFFFFF"/>
                </a:solidFill>
              </a:rPr>
              <a:t>&amp;</a:t>
            </a:r>
            <a:r>
              <a:rPr spc="-20" dirty="0">
                <a:solidFill>
                  <a:srgbClr val="FFFFFF"/>
                </a:solidFill>
              </a:rPr>
              <a:t> </a:t>
            </a:r>
            <a:r>
              <a:rPr spc="-10" dirty="0">
                <a:solidFill>
                  <a:srgbClr val="FFFFFF"/>
                </a:solidFill>
              </a:rPr>
              <a:t>Confidential</a:t>
            </a: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3/8/2025</a:t>
            </a:fld>
            <a:endParaRPr lang="en-US"/>
          </a:p>
        </p:txBody>
      </p:sp>
      <p:sp>
        <p:nvSpPr>
          <p:cNvPr id="6" name="Holder 6"/>
          <p:cNvSpPr>
            <a:spLocks noGrp="1"/>
          </p:cNvSpPr>
          <p:nvPr>
            <p:ph type="sldNum" sz="quarter" idx="7"/>
          </p:nvPr>
        </p:nvSpPr>
        <p:spPr>
          <a:xfrm>
            <a:off x="8778240" y="6377940"/>
            <a:ext cx="280416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rPr/>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4.png"/><Relationship Id="rId18" Type="http://schemas.openxmlformats.org/officeDocument/2006/relationships/image" Target="../media/image49.png"/><Relationship Id="rId26" Type="http://schemas.openxmlformats.org/officeDocument/2006/relationships/image" Target="../media/image55.png"/><Relationship Id="rId3" Type="http://schemas.openxmlformats.org/officeDocument/2006/relationships/image" Target="../media/image34.png"/><Relationship Id="rId21" Type="http://schemas.openxmlformats.org/officeDocument/2006/relationships/image" Target="../media/image52.png"/><Relationship Id="rId7" Type="http://schemas.openxmlformats.org/officeDocument/2006/relationships/image" Target="../media/image38.png"/><Relationship Id="rId12" Type="http://schemas.openxmlformats.org/officeDocument/2006/relationships/image" Target="../media/image43.png"/><Relationship Id="rId17" Type="http://schemas.openxmlformats.org/officeDocument/2006/relationships/image" Target="../media/image48.png"/><Relationship Id="rId25" Type="http://schemas.openxmlformats.org/officeDocument/2006/relationships/image" Target="../media/image54.jpeg"/><Relationship Id="rId2" Type="http://schemas.openxmlformats.org/officeDocument/2006/relationships/image" Target="../media/image33.png"/><Relationship Id="rId16" Type="http://schemas.openxmlformats.org/officeDocument/2006/relationships/image" Target="../media/image47.png"/><Relationship Id="rId20" Type="http://schemas.openxmlformats.org/officeDocument/2006/relationships/image" Target="../media/image51.png"/><Relationship Id="rId1" Type="http://schemas.openxmlformats.org/officeDocument/2006/relationships/slideLayout" Target="../slideLayouts/slideLayout2.xml"/><Relationship Id="rId6" Type="http://schemas.openxmlformats.org/officeDocument/2006/relationships/image" Target="../media/image37.png"/><Relationship Id="rId11" Type="http://schemas.openxmlformats.org/officeDocument/2006/relationships/image" Target="../media/image42.png"/><Relationship Id="rId24" Type="http://schemas.openxmlformats.org/officeDocument/2006/relationships/image" Target="../media/image3.jpeg"/><Relationship Id="rId5" Type="http://schemas.openxmlformats.org/officeDocument/2006/relationships/image" Target="../media/image36.png"/><Relationship Id="rId15" Type="http://schemas.openxmlformats.org/officeDocument/2006/relationships/image" Target="../media/image46.png"/><Relationship Id="rId23" Type="http://schemas.openxmlformats.org/officeDocument/2006/relationships/image" Target="../media/image5.png"/><Relationship Id="rId10" Type="http://schemas.openxmlformats.org/officeDocument/2006/relationships/image" Target="../media/image41.png"/><Relationship Id="rId19" Type="http://schemas.openxmlformats.org/officeDocument/2006/relationships/image" Target="../media/image50.png"/><Relationship Id="rId4" Type="http://schemas.openxmlformats.org/officeDocument/2006/relationships/image" Target="../media/image35.png"/><Relationship Id="rId9" Type="http://schemas.openxmlformats.org/officeDocument/2006/relationships/image" Target="../media/image40.png"/><Relationship Id="rId14" Type="http://schemas.openxmlformats.org/officeDocument/2006/relationships/image" Target="../media/image45.png"/><Relationship Id="rId22" Type="http://schemas.openxmlformats.org/officeDocument/2006/relationships/image" Target="../media/image53.png"/></Relationships>
</file>

<file path=ppt/slides/_rels/slide1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55.png"/><Relationship Id="rId4" Type="http://schemas.openxmlformats.org/officeDocument/2006/relationships/image" Target="../media/image56.jpeg"/></Relationships>
</file>

<file path=ppt/slides/_rels/slide1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59.jpe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www.yoti.com/privacypolicy/" TargetMode="Externa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1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jpeg"/><Relationship Id="rId1" Type="http://schemas.openxmlformats.org/officeDocument/2006/relationships/slideLayout" Target="../slideLayouts/slideLayout2.xml"/><Relationship Id="rId6" Type="http://schemas.openxmlformats.org/officeDocument/2006/relationships/image" Target="../media/image3.jpeg"/><Relationship Id="rId5" Type="http://schemas.openxmlformats.org/officeDocument/2006/relationships/image" Target="../media/image5.png"/><Relationship Id="rId4" Type="http://schemas.openxmlformats.org/officeDocument/2006/relationships/image" Target="../media/image62.jpeg"/></Relationships>
</file>

<file path=ppt/slides/_rels/slide1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3.jpeg"/><Relationship Id="rId1" Type="http://schemas.openxmlformats.org/officeDocument/2006/relationships/slideLayout" Target="../slideLayouts/slideLayout2.xml"/><Relationship Id="rId6" Type="http://schemas.openxmlformats.org/officeDocument/2006/relationships/image" Target="../media/image3.jpeg"/><Relationship Id="rId5" Type="http://schemas.openxmlformats.org/officeDocument/2006/relationships/image" Target="../media/image5.png"/><Relationship Id="rId4" Type="http://schemas.openxmlformats.org/officeDocument/2006/relationships/image" Target="../media/image64.jpe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5.jpeg"/><Relationship Id="rId1" Type="http://schemas.openxmlformats.org/officeDocument/2006/relationships/slideLayout" Target="../slideLayouts/slideLayout2.xml"/><Relationship Id="rId6" Type="http://schemas.openxmlformats.org/officeDocument/2006/relationships/image" Target="../media/image66.jpeg"/><Relationship Id="rId5" Type="http://schemas.openxmlformats.org/officeDocument/2006/relationships/image" Target="../media/image3.jpeg"/><Relationship Id="rId4" Type="http://schemas.openxmlformats.org/officeDocument/2006/relationships/image" Target="../media/image5.png"/></Relationships>
</file>

<file path=ppt/slides/_rels/slide21.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2.xml"/><Relationship Id="rId6" Type="http://schemas.openxmlformats.org/officeDocument/2006/relationships/image" Target="../media/image3.jpeg"/><Relationship Id="rId5" Type="http://schemas.openxmlformats.org/officeDocument/2006/relationships/image" Target="../media/image5.png"/><Relationship Id="rId4" Type="http://schemas.openxmlformats.org/officeDocument/2006/relationships/image" Target="../media/image61.png"/></Relationships>
</file>

<file path=ppt/slides/_rels/slide22.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2.xml"/><Relationship Id="rId6" Type="http://schemas.openxmlformats.org/officeDocument/2006/relationships/image" Target="../media/image3.jpeg"/><Relationship Id="rId5" Type="http://schemas.openxmlformats.org/officeDocument/2006/relationships/image" Target="../media/image5.png"/><Relationship Id="rId4" Type="http://schemas.openxmlformats.org/officeDocument/2006/relationships/image" Target="../media/image61.png"/></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74.jpeg"/><Relationship Id="rId2" Type="http://schemas.openxmlformats.org/officeDocument/2006/relationships/image" Target="../media/image71.jpeg"/><Relationship Id="rId1" Type="http://schemas.openxmlformats.org/officeDocument/2006/relationships/slideLayout" Target="../slideLayouts/slideLayout2.xml"/><Relationship Id="rId6" Type="http://schemas.openxmlformats.org/officeDocument/2006/relationships/image" Target="../media/image73.jpeg"/><Relationship Id="rId5" Type="http://schemas.openxmlformats.org/officeDocument/2006/relationships/image" Target="../media/image72.jpeg"/><Relationship Id="rId4" Type="http://schemas.openxmlformats.org/officeDocument/2006/relationships/image" Target="../media/image3.jpeg"/></Relationships>
</file>

<file path=ppt/slides/_rels/slide24.xml.rels><?xml version="1.0" encoding="UTF-8" standalone="yes"?>
<Relationships xmlns="http://schemas.openxmlformats.org/package/2006/relationships"><Relationship Id="rId3" Type="http://schemas.openxmlformats.org/officeDocument/2006/relationships/image" Target="../media/image76.jpeg"/><Relationship Id="rId7" Type="http://schemas.openxmlformats.org/officeDocument/2006/relationships/image" Target="../media/image77.jpeg"/><Relationship Id="rId2" Type="http://schemas.openxmlformats.org/officeDocument/2006/relationships/image" Target="../media/image75.jpeg"/><Relationship Id="rId1" Type="http://schemas.openxmlformats.org/officeDocument/2006/relationships/slideLayout" Target="../slideLayouts/slideLayout2.xml"/><Relationship Id="rId6" Type="http://schemas.openxmlformats.org/officeDocument/2006/relationships/image" Target="../media/image72.jpeg"/><Relationship Id="rId5" Type="http://schemas.openxmlformats.org/officeDocument/2006/relationships/image" Target="../media/image3.jpeg"/><Relationship Id="rId4" Type="http://schemas.openxmlformats.org/officeDocument/2006/relationships/image" Target="../media/image5.png"/></Relationships>
</file>

<file path=ppt/slides/_rels/slide2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78.jpeg"/><Relationship Id="rId1" Type="http://schemas.openxmlformats.org/officeDocument/2006/relationships/slideLayout" Target="../slideLayouts/slideLayout2.xml"/><Relationship Id="rId6" Type="http://schemas.openxmlformats.org/officeDocument/2006/relationships/image" Target="../media/image3.jpeg"/><Relationship Id="rId5" Type="http://schemas.openxmlformats.org/officeDocument/2006/relationships/image" Target="../media/image5.png"/><Relationship Id="rId4" Type="http://schemas.openxmlformats.org/officeDocument/2006/relationships/image" Target="../media/image79.png"/></Relationships>
</file>

<file path=ppt/slides/_rels/slide2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80.jpeg"/><Relationship Id="rId5" Type="http://schemas.openxmlformats.org/officeDocument/2006/relationships/image" Target="../media/image55.png"/><Relationship Id="rId4" Type="http://schemas.openxmlformats.org/officeDocument/2006/relationships/image" Target="../media/image74.jpeg"/></Relationships>
</file>

<file path=ppt/slides/_rels/slide2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81.jpeg"/><Relationship Id="rId1" Type="http://schemas.openxmlformats.org/officeDocument/2006/relationships/slideLayout" Target="../slideLayouts/slideLayout2.xml"/><Relationship Id="rId6" Type="http://schemas.openxmlformats.org/officeDocument/2006/relationships/image" Target="../media/image3.jpeg"/><Relationship Id="rId5" Type="http://schemas.openxmlformats.org/officeDocument/2006/relationships/image" Target="../media/image5.png"/><Relationship Id="rId4" Type="http://schemas.openxmlformats.org/officeDocument/2006/relationships/image" Target="../media/image82.jpeg"/></Relationships>
</file>

<file path=ppt/slides/_rels/slide28.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3.jpeg"/><Relationship Id="rId2" Type="http://schemas.openxmlformats.org/officeDocument/2006/relationships/image" Target="../media/image83.jpe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85.jpeg"/><Relationship Id="rId4" Type="http://schemas.openxmlformats.org/officeDocument/2006/relationships/image" Target="../media/image84.jpeg"/></Relationships>
</file>

<file path=ppt/slides/_rels/slide2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55.png"/><Relationship Id="rId4" Type="http://schemas.openxmlformats.org/officeDocument/2006/relationships/image" Target="../media/image77.jpe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image" Target="../media/image87.jpeg"/><Relationship Id="rId7" Type="http://schemas.openxmlformats.org/officeDocument/2006/relationships/image" Target="../media/image5.png"/><Relationship Id="rId2" Type="http://schemas.openxmlformats.org/officeDocument/2006/relationships/image" Target="../media/image86.jpeg"/><Relationship Id="rId1" Type="http://schemas.openxmlformats.org/officeDocument/2006/relationships/slideLayout" Target="../slideLayouts/slideLayout2.xml"/><Relationship Id="rId6" Type="http://schemas.openxmlformats.org/officeDocument/2006/relationships/image" Target="../media/image90.jpeg"/><Relationship Id="rId5" Type="http://schemas.openxmlformats.org/officeDocument/2006/relationships/image" Target="../media/image89.png"/><Relationship Id="rId4" Type="http://schemas.openxmlformats.org/officeDocument/2006/relationships/image" Target="../media/image88.jpeg"/></Relationships>
</file>

<file path=ppt/slides/_rels/slide31.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jpeg"/><Relationship Id="rId1" Type="http://schemas.openxmlformats.org/officeDocument/2006/relationships/slideLayout" Target="../slideLayouts/slideLayout2.xml"/><Relationship Id="rId6" Type="http://schemas.openxmlformats.org/officeDocument/2006/relationships/image" Target="../media/image3.jpeg"/><Relationship Id="rId5" Type="http://schemas.openxmlformats.org/officeDocument/2006/relationships/image" Target="../media/image5.png"/><Relationship Id="rId4" Type="http://schemas.openxmlformats.org/officeDocument/2006/relationships/image" Target="../media/image55.png"/></Relationships>
</file>

<file path=ppt/slides/_rels/slide32.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95.jpe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94.jpeg"/><Relationship Id="rId5" Type="http://schemas.openxmlformats.org/officeDocument/2006/relationships/image" Target="../media/image55.png"/><Relationship Id="rId4" Type="http://schemas.openxmlformats.org/officeDocument/2006/relationships/image" Target="../media/image93.jpeg"/></Relationships>
</file>

<file path=ppt/slides/_rels/slide3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96.jpeg"/><Relationship Id="rId1" Type="http://schemas.openxmlformats.org/officeDocument/2006/relationships/slideLayout" Target="../slideLayouts/slideLayout2.xml"/><Relationship Id="rId4" Type="http://schemas.openxmlformats.org/officeDocument/2006/relationships/image" Target="../media/image97.jpeg"/></Relationships>
</file>

<file path=ppt/slides/_rels/slide3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98.jpeg"/><Relationship Id="rId1" Type="http://schemas.openxmlformats.org/officeDocument/2006/relationships/slideLayout" Target="../slideLayouts/slideLayout2.xml"/><Relationship Id="rId6" Type="http://schemas.openxmlformats.org/officeDocument/2006/relationships/image" Target="../media/image3.jpeg"/><Relationship Id="rId5" Type="http://schemas.openxmlformats.org/officeDocument/2006/relationships/image" Target="../media/image5.png"/><Relationship Id="rId4" Type="http://schemas.openxmlformats.org/officeDocument/2006/relationships/image" Target="../media/image99.jpeg"/></Relationships>
</file>

<file path=ppt/slides/_rels/slide3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0.jpe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39.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jpeg"/><Relationship Id="rId1" Type="http://schemas.openxmlformats.org/officeDocument/2006/relationships/slideLayout" Target="../slideLayouts/slideLayout2.xml"/><Relationship Id="rId5" Type="http://schemas.openxmlformats.org/officeDocument/2006/relationships/image" Target="../media/image97.jpeg"/><Relationship Id="rId4" Type="http://schemas.openxmlformats.org/officeDocument/2006/relationships/image" Target="../media/image10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8" Type="http://schemas.openxmlformats.org/officeDocument/2006/relationships/image" Target="../media/image110.png"/><Relationship Id="rId3" Type="http://schemas.openxmlformats.org/officeDocument/2006/relationships/image" Target="../media/image105.jpeg"/><Relationship Id="rId7" Type="http://schemas.openxmlformats.org/officeDocument/2006/relationships/image" Target="../media/image109.jpeg"/><Relationship Id="rId2" Type="http://schemas.openxmlformats.org/officeDocument/2006/relationships/image" Target="../media/image104.jpeg"/><Relationship Id="rId1" Type="http://schemas.openxmlformats.org/officeDocument/2006/relationships/slideLayout" Target="../slideLayouts/slideLayout2.xml"/><Relationship Id="rId6" Type="http://schemas.openxmlformats.org/officeDocument/2006/relationships/image" Target="../media/image108.jpeg"/><Relationship Id="rId5" Type="http://schemas.openxmlformats.org/officeDocument/2006/relationships/image" Target="../media/image107.jpeg"/><Relationship Id="rId4" Type="http://schemas.openxmlformats.org/officeDocument/2006/relationships/image" Target="../media/image106.jpeg"/><Relationship Id="rId9" Type="http://schemas.openxmlformats.org/officeDocument/2006/relationships/image" Target="../media/image97.jpeg"/></Relationships>
</file>

<file path=ppt/slides/_rels/slide4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111.png"/></Relationships>
</file>

<file path=ppt/slides/_rels/slide4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113.png"/><Relationship Id="rId4" Type="http://schemas.openxmlformats.org/officeDocument/2006/relationships/image" Target="../media/image112.png"/></Relationships>
</file>

<file path=ppt/slides/_rels/slide45.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image" Target="../media/image114.jpeg"/><Relationship Id="rId1" Type="http://schemas.openxmlformats.org/officeDocument/2006/relationships/slideLayout" Target="../slideLayouts/slideLayout2.xml"/><Relationship Id="rId6" Type="http://schemas.openxmlformats.org/officeDocument/2006/relationships/image" Target="../media/image3.jpeg"/><Relationship Id="rId5" Type="http://schemas.openxmlformats.org/officeDocument/2006/relationships/image" Target="../media/image5.png"/><Relationship Id="rId4" Type="http://schemas.openxmlformats.org/officeDocument/2006/relationships/image" Target="../media/image116.jpeg"/></Relationships>
</file>

<file path=ppt/slides/_rels/slide46.xml.rels><?xml version="1.0" encoding="UTF-8" standalone="yes"?>
<Relationships xmlns="http://schemas.openxmlformats.org/package/2006/relationships"><Relationship Id="rId8" Type="http://schemas.openxmlformats.org/officeDocument/2006/relationships/image" Target="../media/image123.png"/><Relationship Id="rId3" Type="http://schemas.openxmlformats.org/officeDocument/2006/relationships/image" Target="../media/image118.png"/><Relationship Id="rId7" Type="http://schemas.openxmlformats.org/officeDocument/2006/relationships/image" Target="../media/image122.png"/><Relationship Id="rId2" Type="http://schemas.openxmlformats.org/officeDocument/2006/relationships/image" Target="../media/image117.png"/><Relationship Id="rId1" Type="http://schemas.openxmlformats.org/officeDocument/2006/relationships/slideLayout" Target="../slideLayouts/slideLayout2.xml"/><Relationship Id="rId6" Type="http://schemas.openxmlformats.org/officeDocument/2006/relationships/image" Target="../media/image121.png"/><Relationship Id="rId5" Type="http://schemas.openxmlformats.org/officeDocument/2006/relationships/image" Target="../media/image120.jpeg"/><Relationship Id="rId10" Type="http://schemas.openxmlformats.org/officeDocument/2006/relationships/image" Target="../media/image125.png"/><Relationship Id="rId4" Type="http://schemas.openxmlformats.org/officeDocument/2006/relationships/image" Target="../media/image119.png"/><Relationship Id="rId9" Type="http://schemas.openxmlformats.org/officeDocument/2006/relationships/image" Target="../media/image124.png"/></Relationships>
</file>

<file path=ppt/slides/_rels/slide47.xml.rels><?xml version="1.0" encoding="UTF-8" standalone="yes"?>
<Relationships xmlns="http://schemas.openxmlformats.org/package/2006/relationships"><Relationship Id="rId8" Type="http://schemas.openxmlformats.org/officeDocument/2006/relationships/image" Target="../media/image131.png"/><Relationship Id="rId3" Type="http://schemas.openxmlformats.org/officeDocument/2006/relationships/image" Target="../media/image127.jpeg"/><Relationship Id="rId7" Type="http://schemas.openxmlformats.org/officeDocument/2006/relationships/image" Target="../media/image130.png"/><Relationship Id="rId12" Type="http://schemas.openxmlformats.org/officeDocument/2006/relationships/image" Target="../media/image135.png"/><Relationship Id="rId2" Type="http://schemas.openxmlformats.org/officeDocument/2006/relationships/image" Target="../media/image126.jpeg"/><Relationship Id="rId1" Type="http://schemas.openxmlformats.org/officeDocument/2006/relationships/slideLayout" Target="../slideLayouts/slideLayout2.xml"/><Relationship Id="rId6" Type="http://schemas.openxmlformats.org/officeDocument/2006/relationships/image" Target="../media/image129.jpeg"/><Relationship Id="rId11" Type="http://schemas.openxmlformats.org/officeDocument/2006/relationships/image" Target="../media/image134.png"/><Relationship Id="rId5" Type="http://schemas.openxmlformats.org/officeDocument/2006/relationships/image" Target="../media/image120.jpeg"/><Relationship Id="rId10" Type="http://schemas.openxmlformats.org/officeDocument/2006/relationships/image" Target="../media/image133.jpeg"/><Relationship Id="rId4" Type="http://schemas.openxmlformats.org/officeDocument/2006/relationships/image" Target="../media/image128.jpeg"/><Relationship Id="rId9" Type="http://schemas.openxmlformats.org/officeDocument/2006/relationships/image" Target="../media/image132.png"/></Relationships>
</file>

<file path=ppt/slides/_rels/slide48.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image" Target="../media/image137.jpeg"/><Relationship Id="rId7" Type="http://schemas.openxmlformats.org/officeDocument/2006/relationships/image" Target="../media/image5.png"/><Relationship Id="rId2" Type="http://schemas.openxmlformats.org/officeDocument/2006/relationships/image" Target="../media/image136.jpeg"/><Relationship Id="rId1" Type="http://schemas.openxmlformats.org/officeDocument/2006/relationships/slideLayout" Target="../slideLayouts/slideLayout2.xml"/><Relationship Id="rId6" Type="http://schemas.openxmlformats.org/officeDocument/2006/relationships/image" Target="../media/image140.jpeg"/><Relationship Id="rId5" Type="http://schemas.openxmlformats.org/officeDocument/2006/relationships/image" Target="../media/image139.jpeg"/><Relationship Id="rId4" Type="http://schemas.openxmlformats.org/officeDocument/2006/relationships/image" Target="../media/image138.jpeg"/></Relationships>
</file>

<file path=ppt/slides/_rels/slide49.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image" Target="../media/image142.jpeg"/><Relationship Id="rId7" Type="http://schemas.openxmlformats.org/officeDocument/2006/relationships/image" Target="../media/image5.png"/><Relationship Id="rId2" Type="http://schemas.openxmlformats.org/officeDocument/2006/relationships/image" Target="../media/image141.jpeg"/><Relationship Id="rId1" Type="http://schemas.openxmlformats.org/officeDocument/2006/relationships/slideLayout" Target="../slideLayouts/slideLayout2.xml"/><Relationship Id="rId6" Type="http://schemas.openxmlformats.org/officeDocument/2006/relationships/image" Target="../media/image145.jpeg"/><Relationship Id="rId5" Type="http://schemas.openxmlformats.org/officeDocument/2006/relationships/image" Target="../media/image144.jpeg"/><Relationship Id="rId4" Type="http://schemas.openxmlformats.org/officeDocument/2006/relationships/image" Target="../media/image143.jpeg"/></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jpe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18.png"/><Relationship Id="rId2" Type="http://schemas.openxmlformats.org/officeDocument/2006/relationships/image" Target="../media/image8.png"/><Relationship Id="rId1" Type="http://schemas.openxmlformats.org/officeDocument/2006/relationships/slideLayout" Target="../slideLayouts/slideLayout3.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5" Type="http://schemas.openxmlformats.org/officeDocument/2006/relationships/image" Target="../media/image3.jpeg"/><Relationship Id="rId10" Type="http://schemas.openxmlformats.org/officeDocument/2006/relationships/image" Target="../media/image16.jpeg"/><Relationship Id="rId4" Type="http://schemas.openxmlformats.org/officeDocument/2006/relationships/image" Target="../media/image10.png"/><Relationship Id="rId9" Type="http://schemas.openxmlformats.org/officeDocument/2006/relationships/image" Target="../media/image15.png"/><Relationship Id="rId14" Type="http://schemas.openxmlformats.org/officeDocument/2006/relationships/image" Target="../media/image5.png"/></Relationships>
</file>

<file path=ppt/slides/_rels/slide50.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image" Target="../media/image146.jpeg"/><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5.png"/></Relationships>
</file>

<file path=ppt/slides/_rels/slide51.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image" Target="../media/image148.jpeg"/><Relationship Id="rId1" Type="http://schemas.openxmlformats.org/officeDocument/2006/relationships/slideLayout" Target="../slideLayouts/slideLayout2.xml"/><Relationship Id="rId6" Type="http://schemas.openxmlformats.org/officeDocument/2006/relationships/image" Target="../media/image3.jpeg"/><Relationship Id="rId5" Type="http://schemas.openxmlformats.org/officeDocument/2006/relationships/image" Target="../media/image5.png"/><Relationship Id="rId4" Type="http://schemas.openxmlformats.org/officeDocument/2006/relationships/image" Target="../media/image150.jpeg"/></Relationships>
</file>

<file path=ppt/slides/_rels/slide5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51.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3.jpeg"/><Relationship Id="rId5" Type="http://schemas.openxmlformats.org/officeDocument/2006/relationships/image" Target="../media/image22.png"/><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4.jpe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9.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image" Target="../media/image26.png"/><Relationship Id="rId7" Type="http://schemas.openxmlformats.org/officeDocument/2006/relationships/image" Target="../media/image5.pn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object 3"/>
          <p:cNvPicPr/>
          <p:nvPr/>
        </p:nvPicPr>
        <p:blipFill>
          <a:blip r:embed="rId2" cstate="print"/>
          <a:stretch>
            <a:fillRect/>
          </a:stretch>
        </p:blipFill>
        <p:spPr>
          <a:xfrm>
            <a:off x="-635" y="53340"/>
            <a:ext cx="12192000" cy="6858000"/>
          </a:xfrm>
          <a:prstGeom prst="rect">
            <a:avLst/>
          </a:prstGeom>
        </p:spPr>
      </p:pic>
      <p:sp>
        <p:nvSpPr>
          <p:cNvPr id="5" name="object 5"/>
          <p:cNvSpPr txBox="1">
            <a:spLocks noGrp="1"/>
          </p:cNvSpPr>
          <p:nvPr>
            <p:ph type="title"/>
          </p:nvPr>
        </p:nvSpPr>
        <p:spPr>
          <a:xfrm>
            <a:off x="-22860" y="3733800"/>
            <a:ext cx="12214225" cy="2044791"/>
          </a:xfrm>
          <a:prstGeom prst="rect">
            <a:avLst/>
          </a:prstGeom>
        </p:spPr>
        <p:txBody>
          <a:bodyPr vert="horz" wrap="square" lIns="0" tIns="13335" rIns="0" bIns="0" rtlCol="0">
            <a:spAutoFit/>
          </a:bodyPr>
          <a:lstStyle/>
          <a:p>
            <a:pPr marL="551180" marR="5080" indent="-539115" algn="ctr">
              <a:lnSpc>
                <a:spcPct val="100000"/>
              </a:lnSpc>
              <a:spcBef>
                <a:spcPts val="105"/>
              </a:spcBef>
            </a:pPr>
            <a:r>
              <a:rPr lang="tr-TR" sz="4400" dirty="0">
                <a:solidFill>
                  <a:srgbClr val="FFFFFF"/>
                </a:solidFill>
                <a:latin typeface="Tahoma" panose="020B0604030504040204"/>
                <a:cs typeface="Tahoma" panose="020B0604030504040204"/>
              </a:rPr>
              <a:t>LivU/</a:t>
            </a:r>
            <a:r>
              <a:rPr sz="4400" dirty="0">
                <a:solidFill>
                  <a:srgbClr val="FFFFFF"/>
                </a:solidFill>
                <a:latin typeface="Tahoma" panose="020B0604030504040204"/>
                <a:cs typeface="Tahoma" panose="020B0604030504040204"/>
              </a:rPr>
              <a:t>Yaar</a:t>
            </a:r>
            <a:r>
              <a:rPr lang="tr-TR" sz="4400" dirty="0">
                <a:solidFill>
                  <a:srgbClr val="FFFFFF"/>
                </a:solidFill>
                <a:latin typeface="Tahoma" panose="020B0604030504040204"/>
                <a:cs typeface="Tahoma" panose="020B0604030504040204"/>
              </a:rPr>
              <a:t> </a:t>
            </a:r>
            <a:br>
              <a:rPr lang="tr-TR" sz="4400" dirty="0">
                <a:solidFill>
                  <a:srgbClr val="FFFFFF"/>
                </a:solidFill>
                <a:latin typeface="Tahoma" panose="020B0604030504040204"/>
                <a:cs typeface="Tahoma" panose="020B0604030504040204"/>
              </a:rPr>
            </a:br>
            <a:r>
              <a:rPr sz="4400" spc="-10" dirty="0" err="1">
                <a:solidFill>
                  <a:srgbClr val="FFFFFF"/>
                </a:solidFill>
                <a:latin typeface="Tahoma" panose="020B0604030504040204"/>
                <a:cs typeface="Tahoma" panose="020B0604030504040204"/>
              </a:rPr>
              <a:t>Yayıncı</a:t>
            </a:r>
            <a:r>
              <a:rPr sz="4400" spc="-10" dirty="0">
                <a:solidFill>
                  <a:srgbClr val="FFFFFF"/>
                </a:solidFill>
                <a:latin typeface="Tahoma" panose="020B0604030504040204"/>
                <a:cs typeface="Tahoma" panose="020B0604030504040204"/>
              </a:rPr>
              <a:t> </a:t>
            </a:r>
            <a:r>
              <a:rPr sz="4400" spc="-10" dirty="0" err="1">
                <a:solidFill>
                  <a:srgbClr val="FFFFFF"/>
                </a:solidFill>
                <a:latin typeface="Tahoma" panose="020B0604030504040204"/>
                <a:cs typeface="Tahoma" panose="020B0604030504040204"/>
              </a:rPr>
              <a:t>Kılavuzu</a:t>
            </a:r>
            <a:br>
              <a:rPr lang="tr-TR" sz="4400" spc="-10">
                <a:solidFill>
                  <a:srgbClr val="FFFFFF"/>
                </a:solidFill>
                <a:latin typeface="Tahoma" panose="020B0604030504040204"/>
                <a:cs typeface="Tahoma" panose="020B0604030504040204"/>
              </a:rPr>
            </a:br>
            <a:r>
              <a:rPr lang="tr-TR" sz="4400" spc="-10">
                <a:solidFill>
                  <a:srgbClr val="FFFFFF"/>
                </a:solidFill>
                <a:latin typeface="Tahoma" panose="020B0604030504040204"/>
                <a:cs typeface="Tahoma" panose="020B0604030504040204"/>
              </a:rPr>
              <a:t>0850 550 52 35</a:t>
            </a:r>
            <a:endParaRPr sz="4400" dirty="0">
              <a:latin typeface="Tahoma" panose="020B0604030504040204"/>
              <a:cs typeface="Tahoma" panose="020B0604030504040204"/>
            </a:endParaRPr>
          </a:p>
        </p:txBody>
      </p:sp>
      <p:pic>
        <p:nvPicPr>
          <p:cNvPr id="6" name="object 6"/>
          <p:cNvPicPr/>
          <p:nvPr/>
        </p:nvPicPr>
        <p:blipFill>
          <a:blip r:embed="rId3" cstate="print"/>
          <a:stretch>
            <a:fillRect/>
          </a:stretch>
        </p:blipFill>
        <p:spPr>
          <a:xfrm>
            <a:off x="5416931" y="2133727"/>
            <a:ext cx="1146048" cy="1146048"/>
          </a:xfrm>
          <a:prstGeom prst="rect">
            <a:avLst/>
          </a:prstGeom>
        </p:spPr>
      </p:pic>
      <p:sp>
        <p:nvSpPr>
          <p:cNvPr id="7" name="object 7"/>
          <p:cNvSpPr txBox="1">
            <a:spLocks noGrp="1"/>
          </p:cNvSpPr>
          <p:nvPr>
            <p:ph type="ftr" sz="quarter" idx="5"/>
          </p:nvPr>
        </p:nvSpPr>
        <p:spPr>
          <a:prstGeom prst="rect">
            <a:avLst/>
          </a:prstGeom>
        </p:spPr>
        <p:txBody>
          <a:bodyPr vert="horz" wrap="square" lIns="0" tIns="0" rIns="0" bIns="0" rtlCol="0">
            <a:spAutoFit/>
          </a:bodyPr>
          <a:lstStyle/>
          <a:p>
            <a:pPr marL="12700">
              <a:lnSpc>
                <a:spcPts val="1650"/>
              </a:lnSpc>
            </a:pPr>
            <a:r>
              <a:rPr dirty="0">
                <a:solidFill>
                  <a:srgbClr val="FFFFFF"/>
                </a:solidFill>
              </a:rPr>
              <a:t>Private</a:t>
            </a:r>
            <a:r>
              <a:rPr spc="-20" dirty="0">
                <a:solidFill>
                  <a:srgbClr val="FFFFFF"/>
                </a:solidFill>
              </a:rPr>
              <a:t> </a:t>
            </a:r>
            <a:r>
              <a:rPr dirty="0">
                <a:solidFill>
                  <a:srgbClr val="FFFFFF"/>
                </a:solidFill>
              </a:rPr>
              <a:t>&amp;</a:t>
            </a:r>
            <a:r>
              <a:rPr spc="-20" dirty="0">
                <a:solidFill>
                  <a:srgbClr val="FFFFFF"/>
                </a:solidFill>
              </a:rPr>
              <a:t> </a:t>
            </a:r>
            <a:r>
              <a:rPr spc="-10" dirty="0">
                <a:solidFill>
                  <a:srgbClr val="FFFFFF"/>
                </a:solidFill>
              </a:rPr>
              <a:t>Confidential</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351788" y="874775"/>
            <a:ext cx="1909445" cy="76200"/>
          </a:xfrm>
          <a:custGeom>
            <a:avLst/>
            <a:gdLst/>
            <a:ahLst/>
            <a:cxnLst/>
            <a:rect l="l" t="t" r="r" b="b"/>
            <a:pathLst>
              <a:path w="1909445" h="76200">
                <a:moveTo>
                  <a:pt x="1909064" y="76200"/>
                </a:moveTo>
                <a:lnTo>
                  <a:pt x="0" y="76200"/>
                </a:lnTo>
                <a:lnTo>
                  <a:pt x="0" y="0"/>
                </a:lnTo>
                <a:lnTo>
                  <a:pt x="1909064" y="0"/>
                </a:lnTo>
                <a:lnTo>
                  <a:pt x="1909064" y="76200"/>
                </a:lnTo>
                <a:close/>
              </a:path>
            </a:pathLst>
          </a:custGeom>
          <a:solidFill>
            <a:srgbClr val="6F00E6"/>
          </a:solidFill>
        </p:spPr>
        <p:txBody>
          <a:bodyPr wrap="square" lIns="0" tIns="0" rIns="0" bIns="0" rtlCol="0"/>
          <a:lstStyle/>
          <a:p>
            <a:endParaRPr/>
          </a:p>
        </p:txBody>
      </p:sp>
      <p:sp>
        <p:nvSpPr>
          <p:cNvPr id="3" name="object 3"/>
          <p:cNvSpPr txBox="1">
            <a:spLocks noGrp="1"/>
          </p:cNvSpPr>
          <p:nvPr>
            <p:ph type="title"/>
          </p:nvPr>
        </p:nvSpPr>
        <p:spPr>
          <a:xfrm>
            <a:off x="1319275" y="304876"/>
            <a:ext cx="8455660" cy="574675"/>
          </a:xfrm>
          <a:prstGeom prst="rect">
            <a:avLst/>
          </a:prstGeom>
        </p:spPr>
        <p:txBody>
          <a:bodyPr vert="horz" wrap="square" lIns="0" tIns="12700" rIns="0" bIns="0" rtlCol="0">
            <a:spAutoFit/>
          </a:bodyPr>
          <a:lstStyle/>
          <a:p>
            <a:pPr marL="12700">
              <a:lnSpc>
                <a:spcPct val="100000"/>
              </a:lnSpc>
              <a:spcBef>
                <a:spcPts val="100"/>
              </a:spcBef>
            </a:pPr>
            <a:r>
              <a:rPr sz="3600" spc="-10" dirty="0"/>
              <a:t>Topluluk</a:t>
            </a:r>
            <a:r>
              <a:rPr sz="3600" spc="-105" dirty="0"/>
              <a:t> </a:t>
            </a:r>
            <a:r>
              <a:rPr sz="3600" dirty="0"/>
              <a:t>Kuralları</a:t>
            </a:r>
            <a:r>
              <a:rPr sz="3600" spc="-90" dirty="0"/>
              <a:t> </a:t>
            </a:r>
            <a:r>
              <a:rPr sz="3600" dirty="0"/>
              <a:t>ve</a:t>
            </a:r>
            <a:r>
              <a:rPr sz="3600" spc="-90" dirty="0"/>
              <a:t> </a:t>
            </a:r>
            <a:r>
              <a:rPr sz="3600" dirty="0">
                <a:solidFill>
                  <a:srgbClr val="00C685"/>
                </a:solidFill>
              </a:rPr>
              <a:t>Yayıncı</a:t>
            </a:r>
            <a:r>
              <a:rPr sz="3600" spc="-70" dirty="0">
                <a:solidFill>
                  <a:srgbClr val="00C685"/>
                </a:solidFill>
              </a:rPr>
              <a:t> </a:t>
            </a:r>
            <a:r>
              <a:rPr sz="3600" spc="-10" dirty="0">
                <a:solidFill>
                  <a:srgbClr val="00C685"/>
                </a:solidFill>
              </a:rPr>
              <a:t>Güvenliği</a:t>
            </a:r>
            <a:endParaRPr sz="3600"/>
          </a:p>
        </p:txBody>
      </p:sp>
      <p:sp>
        <p:nvSpPr>
          <p:cNvPr id="4" name="object 4"/>
          <p:cNvSpPr txBox="1"/>
          <p:nvPr/>
        </p:nvSpPr>
        <p:spPr>
          <a:xfrm>
            <a:off x="832815" y="978547"/>
            <a:ext cx="10512425" cy="4432935"/>
          </a:xfrm>
          <a:prstGeom prst="rect">
            <a:avLst/>
          </a:prstGeom>
        </p:spPr>
        <p:txBody>
          <a:bodyPr vert="horz" wrap="square" lIns="0" tIns="12700" rIns="0" bIns="0" rtlCol="0">
            <a:spAutoFit/>
          </a:bodyPr>
          <a:lstStyle/>
          <a:p>
            <a:pPr marL="12700" marR="1444625">
              <a:lnSpc>
                <a:spcPct val="100000"/>
              </a:lnSpc>
              <a:spcBef>
                <a:spcPts val="100"/>
              </a:spcBef>
            </a:pPr>
            <a:r>
              <a:rPr sz="2400" spc="-25" dirty="0">
                <a:latin typeface="Arial" panose="020B0604020202020204"/>
                <a:cs typeface="Arial" panose="020B0604020202020204"/>
              </a:rPr>
              <a:t>Topluluk</a:t>
            </a:r>
            <a:r>
              <a:rPr sz="2400" spc="-50" dirty="0">
                <a:latin typeface="Arial" panose="020B0604020202020204"/>
                <a:cs typeface="Arial" panose="020B0604020202020204"/>
              </a:rPr>
              <a:t> </a:t>
            </a:r>
            <a:r>
              <a:rPr sz="2400" dirty="0">
                <a:latin typeface="Arial" panose="020B0604020202020204"/>
                <a:cs typeface="Arial" panose="020B0604020202020204"/>
              </a:rPr>
              <a:t>Kurallarına</a:t>
            </a:r>
            <a:r>
              <a:rPr sz="2400" spc="-50" dirty="0">
                <a:latin typeface="Arial" panose="020B0604020202020204"/>
                <a:cs typeface="Arial" panose="020B0604020202020204"/>
              </a:rPr>
              <a:t> </a:t>
            </a:r>
            <a:r>
              <a:rPr sz="2400" dirty="0">
                <a:latin typeface="Arial" panose="020B0604020202020204"/>
                <a:cs typeface="Arial" panose="020B0604020202020204"/>
              </a:rPr>
              <a:t>uymak,</a:t>
            </a:r>
            <a:r>
              <a:rPr sz="2400" spc="-50" dirty="0">
                <a:latin typeface="Arial" panose="020B0604020202020204"/>
                <a:cs typeface="Arial" panose="020B0604020202020204"/>
              </a:rPr>
              <a:t> </a:t>
            </a:r>
            <a:r>
              <a:rPr sz="2400" dirty="0">
                <a:latin typeface="Arial" panose="020B0604020202020204"/>
                <a:cs typeface="Arial" panose="020B0604020202020204"/>
              </a:rPr>
              <a:t>uygulamamızda</a:t>
            </a:r>
            <a:r>
              <a:rPr sz="2400" spc="-50" dirty="0">
                <a:latin typeface="Arial" panose="020B0604020202020204"/>
                <a:cs typeface="Arial" panose="020B0604020202020204"/>
              </a:rPr>
              <a:t> </a:t>
            </a:r>
            <a:r>
              <a:rPr sz="2400" dirty="0">
                <a:latin typeface="Arial" panose="020B0604020202020204"/>
                <a:cs typeface="Arial" panose="020B0604020202020204"/>
              </a:rPr>
              <a:t>rahatça</a:t>
            </a:r>
            <a:r>
              <a:rPr sz="2400" spc="-50" dirty="0">
                <a:latin typeface="Arial" panose="020B0604020202020204"/>
                <a:cs typeface="Arial" panose="020B0604020202020204"/>
              </a:rPr>
              <a:t> </a:t>
            </a:r>
            <a:r>
              <a:rPr sz="2400" dirty="0">
                <a:latin typeface="Arial" panose="020B0604020202020204"/>
                <a:cs typeface="Arial" panose="020B0604020202020204"/>
              </a:rPr>
              <a:t>eğlenmek</a:t>
            </a:r>
            <a:r>
              <a:rPr sz="2400" spc="-50" dirty="0">
                <a:latin typeface="Arial" panose="020B0604020202020204"/>
                <a:cs typeface="Arial" panose="020B0604020202020204"/>
              </a:rPr>
              <a:t> </a:t>
            </a:r>
            <a:r>
              <a:rPr sz="2400" spc="-25" dirty="0">
                <a:latin typeface="Arial" panose="020B0604020202020204"/>
                <a:cs typeface="Arial" panose="020B0604020202020204"/>
              </a:rPr>
              <a:t>ve </a:t>
            </a:r>
            <a:r>
              <a:rPr sz="2400" dirty="0">
                <a:latin typeface="Arial" panose="020B0604020202020204"/>
                <a:cs typeface="Arial" panose="020B0604020202020204"/>
              </a:rPr>
              <a:t>aynı</a:t>
            </a:r>
            <a:r>
              <a:rPr sz="2400" spc="-25" dirty="0">
                <a:latin typeface="Arial" panose="020B0604020202020204"/>
                <a:cs typeface="Arial" panose="020B0604020202020204"/>
              </a:rPr>
              <a:t> </a:t>
            </a:r>
            <a:r>
              <a:rPr sz="2400" dirty="0">
                <a:latin typeface="Arial" panose="020B0604020202020204"/>
                <a:cs typeface="Arial" panose="020B0604020202020204"/>
              </a:rPr>
              <a:t>zamanda</a:t>
            </a:r>
            <a:r>
              <a:rPr sz="2400" spc="-25" dirty="0">
                <a:latin typeface="Arial" panose="020B0604020202020204"/>
                <a:cs typeface="Arial" panose="020B0604020202020204"/>
              </a:rPr>
              <a:t> </a:t>
            </a:r>
            <a:r>
              <a:rPr sz="2400" dirty="0">
                <a:latin typeface="Arial" panose="020B0604020202020204"/>
                <a:cs typeface="Arial" panose="020B0604020202020204"/>
              </a:rPr>
              <a:t>kendi</a:t>
            </a:r>
            <a:r>
              <a:rPr sz="2400" spc="-25" dirty="0">
                <a:latin typeface="Arial" panose="020B0604020202020204"/>
                <a:cs typeface="Arial" panose="020B0604020202020204"/>
              </a:rPr>
              <a:t> </a:t>
            </a:r>
            <a:r>
              <a:rPr sz="2400" dirty="0">
                <a:latin typeface="Arial" panose="020B0604020202020204"/>
                <a:cs typeface="Arial" panose="020B0604020202020204"/>
              </a:rPr>
              <a:t>güvenlik</a:t>
            </a:r>
            <a:r>
              <a:rPr sz="2400" spc="-10" dirty="0">
                <a:latin typeface="Arial" panose="020B0604020202020204"/>
                <a:cs typeface="Arial" panose="020B0604020202020204"/>
              </a:rPr>
              <a:t> </a:t>
            </a:r>
            <a:r>
              <a:rPr sz="2400" dirty="0">
                <a:latin typeface="Arial" panose="020B0604020202020204"/>
                <a:cs typeface="Arial" panose="020B0604020202020204"/>
              </a:rPr>
              <a:t>ile</a:t>
            </a:r>
            <a:r>
              <a:rPr sz="2400" spc="-20" dirty="0">
                <a:latin typeface="Arial" panose="020B0604020202020204"/>
                <a:cs typeface="Arial" panose="020B0604020202020204"/>
              </a:rPr>
              <a:t> </a:t>
            </a:r>
            <a:r>
              <a:rPr sz="2400" dirty="0">
                <a:latin typeface="Arial" panose="020B0604020202020204"/>
                <a:cs typeface="Arial" panose="020B0604020202020204"/>
              </a:rPr>
              <a:t>gizliliğiniz</a:t>
            </a:r>
            <a:r>
              <a:rPr sz="2400" spc="-25" dirty="0">
                <a:latin typeface="Arial" panose="020B0604020202020204"/>
                <a:cs typeface="Arial" panose="020B0604020202020204"/>
              </a:rPr>
              <a:t> </a:t>
            </a:r>
            <a:r>
              <a:rPr sz="2400" dirty="0">
                <a:latin typeface="Arial" panose="020B0604020202020204"/>
                <a:cs typeface="Arial" panose="020B0604020202020204"/>
              </a:rPr>
              <a:t>açısından</a:t>
            </a:r>
            <a:r>
              <a:rPr sz="2400" spc="-25" dirty="0">
                <a:latin typeface="Arial" panose="020B0604020202020204"/>
                <a:cs typeface="Arial" panose="020B0604020202020204"/>
              </a:rPr>
              <a:t> </a:t>
            </a:r>
            <a:r>
              <a:rPr sz="2400" dirty="0">
                <a:latin typeface="Arial" panose="020B0604020202020204"/>
                <a:cs typeface="Arial" panose="020B0604020202020204"/>
              </a:rPr>
              <a:t>çok</a:t>
            </a:r>
            <a:r>
              <a:rPr sz="2400" spc="-20" dirty="0">
                <a:latin typeface="Arial" panose="020B0604020202020204"/>
                <a:cs typeface="Arial" panose="020B0604020202020204"/>
              </a:rPr>
              <a:t> </a:t>
            </a:r>
            <a:r>
              <a:rPr sz="2400" spc="-10" dirty="0">
                <a:latin typeface="Arial" panose="020B0604020202020204"/>
                <a:cs typeface="Arial" panose="020B0604020202020204"/>
              </a:rPr>
              <a:t>önemlidir.</a:t>
            </a:r>
            <a:endParaRPr sz="2400">
              <a:latin typeface="Arial" panose="020B0604020202020204"/>
              <a:cs typeface="Arial" panose="020B0604020202020204"/>
            </a:endParaRPr>
          </a:p>
          <a:p>
            <a:pPr>
              <a:lnSpc>
                <a:spcPct val="100000"/>
              </a:lnSpc>
              <a:spcBef>
                <a:spcPts val="35"/>
              </a:spcBef>
            </a:pPr>
            <a:endParaRPr sz="3350">
              <a:latin typeface="Arial" panose="020B0604020202020204"/>
              <a:cs typeface="Arial" panose="020B0604020202020204"/>
            </a:endParaRPr>
          </a:p>
          <a:p>
            <a:pPr marL="2587625">
              <a:lnSpc>
                <a:spcPct val="100000"/>
              </a:lnSpc>
            </a:pPr>
            <a:r>
              <a:rPr sz="2000" b="1" dirty="0">
                <a:solidFill>
                  <a:srgbClr val="6F00E6"/>
                </a:solidFill>
                <a:latin typeface="Arial" panose="020B0604020202020204"/>
                <a:cs typeface="Arial" panose="020B0604020202020204"/>
              </a:rPr>
              <a:t>Karşılıklı</a:t>
            </a:r>
            <a:r>
              <a:rPr sz="2000" b="1" spc="-60" dirty="0">
                <a:solidFill>
                  <a:srgbClr val="6F00E6"/>
                </a:solidFill>
                <a:latin typeface="Arial" panose="020B0604020202020204"/>
                <a:cs typeface="Arial" panose="020B0604020202020204"/>
              </a:rPr>
              <a:t> </a:t>
            </a:r>
            <a:r>
              <a:rPr sz="2000" b="1" dirty="0">
                <a:solidFill>
                  <a:srgbClr val="6F00E6"/>
                </a:solidFill>
                <a:latin typeface="Arial" panose="020B0604020202020204"/>
                <a:cs typeface="Arial" panose="020B0604020202020204"/>
              </a:rPr>
              <a:t>Saygı</a:t>
            </a:r>
            <a:r>
              <a:rPr sz="2000" b="1" spc="-55" dirty="0">
                <a:solidFill>
                  <a:srgbClr val="6F00E6"/>
                </a:solidFill>
                <a:latin typeface="Arial" panose="020B0604020202020204"/>
                <a:cs typeface="Arial" panose="020B0604020202020204"/>
              </a:rPr>
              <a:t> </a:t>
            </a:r>
            <a:r>
              <a:rPr sz="2000" b="1" dirty="0">
                <a:solidFill>
                  <a:srgbClr val="6F00E6"/>
                </a:solidFill>
                <a:latin typeface="Arial" panose="020B0604020202020204"/>
                <a:cs typeface="Arial" panose="020B0604020202020204"/>
              </a:rPr>
              <a:t>İçerisinde</a:t>
            </a:r>
            <a:r>
              <a:rPr sz="2000" b="1" spc="-55" dirty="0">
                <a:solidFill>
                  <a:srgbClr val="6F00E6"/>
                </a:solidFill>
                <a:latin typeface="Arial" panose="020B0604020202020204"/>
                <a:cs typeface="Arial" panose="020B0604020202020204"/>
              </a:rPr>
              <a:t> </a:t>
            </a:r>
            <a:r>
              <a:rPr sz="2000" b="1" spc="-25" dirty="0">
                <a:solidFill>
                  <a:srgbClr val="6F00E6"/>
                </a:solidFill>
                <a:latin typeface="Arial" panose="020B0604020202020204"/>
                <a:cs typeface="Arial" panose="020B0604020202020204"/>
              </a:rPr>
              <a:t>Ol</a:t>
            </a:r>
            <a:endParaRPr sz="2000">
              <a:latin typeface="Arial" panose="020B0604020202020204"/>
              <a:cs typeface="Arial" panose="020B0604020202020204"/>
            </a:endParaRPr>
          </a:p>
          <a:p>
            <a:pPr marL="2587625" marR="15240">
              <a:lnSpc>
                <a:spcPct val="100000"/>
              </a:lnSpc>
            </a:pPr>
            <a:r>
              <a:rPr lang="tr-TR" altLang="en-US" sz="2000" dirty="0">
                <a:latin typeface="Arial" panose="020B0604020202020204"/>
                <a:cs typeface="Arial" panose="020B0604020202020204"/>
              </a:rPr>
              <a:t>LivU/</a:t>
            </a:r>
            <a:r>
              <a:rPr sz="2000" dirty="0">
                <a:latin typeface="Arial" panose="020B0604020202020204"/>
                <a:cs typeface="Arial" panose="020B0604020202020204"/>
              </a:rPr>
              <a:t>Yaar’da</a:t>
            </a:r>
            <a:r>
              <a:rPr sz="2000" spc="-60" dirty="0">
                <a:latin typeface="Arial" panose="020B0604020202020204"/>
                <a:cs typeface="Arial" panose="020B0604020202020204"/>
              </a:rPr>
              <a:t> </a:t>
            </a:r>
            <a:r>
              <a:rPr sz="2000" dirty="0">
                <a:latin typeface="Arial" panose="020B0604020202020204"/>
                <a:cs typeface="Arial" panose="020B0604020202020204"/>
              </a:rPr>
              <a:t>farklı</a:t>
            </a:r>
            <a:r>
              <a:rPr sz="2000" spc="-45" dirty="0">
                <a:latin typeface="Arial" panose="020B0604020202020204"/>
                <a:cs typeface="Arial" panose="020B0604020202020204"/>
              </a:rPr>
              <a:t> </a:t>
            </a:r>
            <a:r>
              <a:rPr sz="2000" dirty="0">
                <a:latin typeface="Arial" panose="020B0604020202020204"/>
                <a:cs typeface="Arial" panose="020B0604020202020204"/>
              </a:rPr>
              <a:t>bir</a:t>
            </a:r>
            <a:r>
              <a:rPr sz="2000" spc="-40" dirty="0">
                <a:latin typeface="Arial" panose="020B0604020202020204"/>
                <a:cs typeface="Arial" panose="020B0604020202020204"/>
              </a:rPr>
              <a:t> </a:t>
            </a:r>
            <a:r>
              <a:rPr sz="2000" dirty="0">
                <a:latin typeface="Arial" panose="020B0604020202020204"/>
                <a:cs typeface="Arial" panose="020B0604020202020204"/>
              </a:rPr>
              <a:t>sosyal</a:t>
            </a:r>
            <a:r>
              <a:rPr sz="2000" spc="-45" dirty="0">
                <a:latin typeface="Arial" panose="020B0604020202020204"/>
                <a:cs typeface="Arial" panose="020B0604020202020204"/>
              </a:rPr>
              <a:t> </a:t>
            </a:r>
            <a:r>
              <a:rPr sz="2000" dirty="0">
                <a:latin typeface="Arial" panose="020B0604020202020204"/>
                <a:cs typeface="Arial" panose="020B0604020202020204"/>
              </a:rPr>
              <a:t>geçmişe,</a:t>
            </a:r>
            <a:r>
              <a:rPr sz="2000" spc="-40" dirty="0">
                <a:latin typeface="Arial" panose="020B0604020202020204"/>
                <a:cs typeface="Arial" panose="020B0604020202020204"/>
              </a:rPr>
              <a:t> </a:t>
            </a:r>
            <a:r>
              <a:rPr sz="2000" dirty="0">
                <a:latin typeface="Arial" panose="020B0604020202020204"/>
                <a:cs typeface="Arial" panose="020B0604020202020204"/>
              </a:rPr>
              <a:t>etnik</a:t>
            </a:r>
            <a:r>
              <a:rPr sz="2000" spc="-45" dirty="0">
                <a:latin typeface="Arial" panose="020B0604020202020204"/>
                <a:cs typeface="Arial" panose="020B0604020202020204"/>
              </a:rPr>
              <a:t> </a:t>
            </a:r>
            <a:r>
              <a:rPr sz="2000" dirty="0">
                <a:latin typeface="Arial" panose="020B0604020202020204"/>
                <a:cs typeface="Arial" panose="020B0604020202020204"/>
              </a:rPr>
              <a:t>gruba,</a:t>
            </a:r>
            <a:r>
              <a:rPr sz="2000" spc="-40" dirty="0">
                <a:latin typeface="Arial" panose="020B0604020202020204"/>
                <a:cs typeface="Arial" panose="020B0604020202020204"/>
              </a:rPr>
              <a:t> </a:t>
            </a:r>
            <a:r>
              <a:rPr sz="2000" dirty="0">
                <a:latin typeface="Arial" panose="020B0604020202020204"/>
                <a:cs typeface="Arial" panose="020B0604020202020204"/>
              </a:rPr>
              <a:t>ırka</a:t>
            </a:r>
            <a:r>
              <a:rPr sz="2000" spc="-50" dirty="0">
                <a:latin typeface="Arial" panose="020B0604020202020204"/>
                <a:cs typeface="Arial" panose="020B0604020202020204"/>
              </a:rPr>
              <a:t> </a:t>
            </a:r>
            <a:r>
              <a:rPr sz="2000" dirty="0">
                <a:latin typeface="Arial" panose="020B0604020202020204"/>
                <a:cs typeface="Arial" panose="020B0604020202020204"/>
              </a:rPr>
              <a:t>veya</a:t>
            </a:r>
            <a:r>
              <a:rPr sz="2000" spc="-45" dirty="0">
                <a:latin typeface="Arial" panose="020B0604020202020204"/>
                <a:cs typeface="Arial" panose="020B0604020202020204"/>
              </a:rPr>
              <a:t> </a:t>
            </a:r>
            <a:r>
              <a:rPr sz="2000" dirty="0">
                <a:latin typeface="Arial" panose="020B0604020202020204"/>
                <a:cs typeface="Arial" panose="020B0604020202020204"/>
              </a:rPr>
              <a:t>farklı</a:t>
            </a:r>
            <a:r>
              <a:rPr sz="2000" spc="-45" dirty="0">
                <a:latin typeface="Arial" panose="020B0604020202020204"/>
                <a:cs typeface="Arial" panose="020B0604020202020204"/>
              </a:rPr>
              <a:t> </a:t>
            </a:r>
            <a:r>
              <a:rPr sz="2000" dirty="0">
                <a:latin typeface="Arial" panose="020B0604020202020204"/>
                <a:cs typeface="Arial" panose="020B0604020202020204"/>
              </a:rPr>
              <a:t>bir</a:t>
            </a:r>
            <a:r>
              <a:rPr sz="2000" spc="-40" dirty="0">
                <a:latin typeface="Arial" panose="020B0604020202020204"/>
                <a:cs typeface="Arial" panose="020B0604020202020204"/>
              </a:rPr>
              <a:t> </a:t>
            </a:r>
            <a:r>
              <a:rPr sz="2000" spc="-10" dirty="0">
                <a:latin typeface="Arial" panose="020B0604020202020204"/>
                <a:cs typeface="Arial" panose="020B0604020202020204"/>
              </a:rPr>
              <a:t>cinsel </a:t>
            </a:r>
            <a:r>
              <a:rPr sz="2000" dirty="0">
                <a:latin typeface="Arial" panose="020B0604020202020204"/>
                <a:cs typeface="Arial" panose="020B0604020202020204"/>
              </a:rPr>
              <a:t>yönelime</a:t>
            </a:r>
            <a:r>
              <a:rPr sz="2000" spc="-60" dirty="0">
                <a:latin typeface="Arial" panose="020B0604020202020204"/>
                <a:cs typeface="Arial" panose="020B0604020202020204"/>
              </a:rPr>
              <a:t> </a:t>
            </a:r>
            <a:r>
              <a:rPr sz="2000" dirty="0">
                <a:latin typeface="Arial" panose="020B0604020202020204"/>
                <a:cs typeface="Arial" panose="020B0604020202020204"/>
              </a:rPr>
              <a:t>sahip</a:t>
            </a:r>
            <a:r>
              <a:rPr sz="2000" spc="-50" dirty="0">
                <a:latin typeface="Arial" panose="020B0604020202020204"/>
                <a:cs typeface="Arial" panose="020B0604020202020204"/>
              </a:rPr>
              <a:t> </a:t>
            </a:r>
            <a:r>
              <a:rPr sz="2000" dirty="0">
                <a:latin typeface="Arial" panose="020B0604020202020204"/>
                <a:cs typeface="Arial" panose="020B0604020202020204"/>
              </a:rPr>
              <a:t>başka</a:t>
            </a:r>
            <a:r>
              <a:rPr sz="2000" spc="-50" dirty="0">
                <a:latin typeface="Arial" panose="020B0604020202020204"/>
                <a:cs typeface="Arial" panose="020B0604020202020204"/>
              </a:rPr>
              <a:t> </a:t>
            </a:r>
            <a:r>
              <a:rPr sz="2000" dirty="0">
                <a:latin typeface="Arial" panose="020B0604020202020204"/>
                <a:cs typeface="Arial" panose="020B0604020202020204"/>
              </a:rPr>
              <a:t>bir</a:t>
            </a:r>
            <a:r>
              <a:rPr sz="2000" spc="-45" dirty="0">
                <a:latin typeface="Arial" panose="020B0604020202020204"/>
                <a:cs typeface="Arial" panose="020B0604020202020204"/>
              </a:rPr>
              <a:t> </a:t>
            </a:r>
            <a:r>
              <a:rPr sz="2000" dirty="0">
                <a:latin typeface="Arial" panose="020B0604020202020204"/>
                <a:cs typeface="Arial" panose="020B0604020202020204"/>
              </a:rPr>
              <a:t>topluluk</a:t>
            </a:r>
            <a:r>
              <a:rPr sz="2000" spc="-45" dirty="0">
                <a:latin typeface="Arial" panose="020B0604020202020204"/>
                <a:cs typeface="Arial" panose="020B0604020202020204"/>
              </a:rPr>
              <a:t> </a:t>
            </a:r>
            <a:r>
              <a:rPr sz="2000" dirty="0">
                <a:latin typeface="Arial" panose="020B0604020202020204"/>
                <a:cs typeface="Arial" panose="020B0604020202020204"/>
              </a:rPr>
              <a:t>üyesine</a:t>
            </a:r>
            <a:r>
              <a:rPr sz="2000" spc="-50" dirty="0">
                <a:latin typeface="Arial" panose="020B0604020202020204"/>
                <a:cs typeface="Arial" panose="020B0604020202020204"/>
              </a:rPr>
              <a:t> </a:t>
            </a:r>
            <a:r>
              <a:rPr sz="2000" dirty="0">
                <a:latin typeface="Arial" panose="020B0604020202020204"/>
                <a:cs typeface="Arial" panose="020B0604020202020204"/>
              </a:rPr>
              <a:t>karşı</a:t>
            </a:r>
            <a:r>
              <a:rPr sz="2000" spc="-45" dirty="0">
                <a:latin typeface="Arial" panose="020B0604020202020204"/>
                <a:cs typeface="Arial" panose="020B0604020202020204"/>
              </a:rPr>
              <a:t> </a:t>
            </a:r>
            <a:r>
              <a:rPr sz="2000" dirty="0">
                <a:latin typeface="Arial" panose="020B0604020202020204"/>
                <a:cs typeface="Arial" panose="020B0604020202020204"/>
              </a:rPr>
              <a:t>zorbalığa</a:t>
            </a:r>
            <a:r>
              <a:rPr sz="2000" spc="-45" dirty="0">
                <a:latin typeface="Arial" panose="020B0604020202020204"/>
                <a:cs typeface="Arial" panose="020B0604020202020204"/>
              </a:rPr>
              <a:t> </a:t>
            </a:r>
            <a:r>
              <a:rPr sz="2000" spc="-20" dirty="0">
                <a:latin typeface="Arial" panose="020B0604020202020204"/>
                <a:cs typeface="Arial" panose="020B0604020202020204"/>
              </a:rPr>
              <a:t>veya </a:t>
            </a:r>
            <a:r>
              <a:rPr sz="2000" dirty="0">
                <a:latin typeface="Arial" panose="020B0604020202020204"/>
                <a:cs typeface="Arial" panose="020B0604020202020204"/>
              </a:rPr>
              <a:t>ayrımcılığa</a:t>
            </a:r>
            <a:r>
              <a:rPr sz="2000" spc="-50" dirty="0">
                <a:latin typeface="Arial" panose="020B0604020202020204"/>
                <a:cs typeface="Arial" panose="020B0604020202020204"/>
              </a:rPr>
              <a:t> </a:t>
            </a:r>
            <a:r>
              <a:rPr sz="2000" dirty="0">
                <a:latin typeface="Arial" panose="020B0604020202020204"/>
                <a:cs typeface="Arial" panose="020B0604020202020204"/>
              </a:rPr>
              <a:t>izin</a:t>
            </a:r>
            <a:r>
              <a:rPr sz="2000" spc="-50" dirty="0">
                <a:latin typeface="Arial" panose="020B0604020202020204"/>
                <a:cs typeface="Arial" panose="020B0604020202020204"/>
              </a:rPr>
              <a:t> </a:t>
            </a:r>
            <a:r>
              <a:rPr sz="2000" spc="-10" dirty="0">
                <a:latin typeface="Arial" panose="020B0604020202020204"/>
                <a:cs typeface="Arial" panose="020B0604020202020204"/>
              </a:rPr>
              <a:t>verilmez.</a:t>
            </a:r>
            <a:endParaRPr sz="2000">
              <a:latin typeface="Arial" panose="020B0604020202020204"/>
              <a:cs typeface="Arial" panose="020B0604020202020204"/>
            </a:endParaRPr>
          </a:p>
          <a:p>
            <a:pPr>
              <a:lnSpc>
                <a:spcPct val="100000"/>
              </a:lnSpc>
              <a:spcBef>
                <a:spcPts val="55"/>
              </a:spcBef>
            </a:pPr>
            <a:endParaRPr sz="2500">
              <a:latin typeface="Arial" panose="020B0604020202020204"/>
              <a:cs typeface="Arial" panose="020B0604020202020204"/>
            </a:endParaRPr>
          </a:p>
          <a:p>
            <a:pPr marL="2587625">
              <a:lnSpc>
                <a:spcPct val="100000"/>
              </a:lnSpc>
            </a:pPr>
            <a:r>
              <a:rPr sz="2000" b="1" dirty="0">
                <a:solidFill>
                  <a:srgbClr val="6F00E6"/>
                </a:solidFill>
                <a:latin typeface="Arial" panose="020B0604020202020204"/>
                <a:cs typeface="Arial" panose="020B0604020202020204"/>
              </a:rPr>
              <a:t>Kendin</a:t>
            </a:r>
            <a:r>
              <a:rPr sz="2000" b="1" spc="-40" dirty="0">
                <a:solidFill>
                  <a:srgbClr val="6F00E6"/>
                </a:solidFill>
                <a:latin typeface="Arial" panose="020B0604020202020204"/>
                <a:cs typeface="Arial" panose="020B0604020202020204"/>
              </a:rPr>
              <a:t> </a:t>
            </a:r>
            <a:r>
              <a:rPr sz="2000" b="1" spc="-25" dirty="0">
                <a:solidFill>
                  <a:srgbClr val="6F00E6"/>
                </a:solidFill>
                <a:latin typeface="Arial" panose="020B0604020202020204"/>
                <a:cs typeface="Arial" panose="020B0604020202020204"/>
              </a:rPr>
              <a:t>Ol</a:t>
            </a:r>
            <a:endParaRPr sz="2000">
              <a:latin typeface="Arial" panose="020B0604020202020204"/>
              <a:cs typeface="Arial" panose="020B0604020202020204"/>
            </a:endParaRPr>
          </a:p>
          <a:p>
            <a:pPr marL="2587625" marR="5080">
              <a:lnSpc>
                <a:spcPct val="100000"/>
              </a:lnSpc>
            </a:pPr>
            <a:r>
              <a:rPr lang="tr-TR" altLang="en-US" sz="2000" spc="-10" dirty="0">
                <a:latin typeface="Arial" panose="020B0604020202020204"/>
                <a:cs typeface="Arial" panose="020B0604020202020204"/>
              </a:rPr>
              <a:t>LivU/</a:t>
            </a:r>
            <a:r>
              <a:rPr sz="2000" spc="-10" dirty="0">
                <a:latin typeface="Arial" panose="020B0604020202020204"/>
                <a:cs typeface="Arial" panose="020B0604020202020204"/>
              </a:rPr>
              <a:t>Yaar’</a:t>
            </a:r>
            <a:r>
              <a:rPr lang="tr-TR" altLang="en-US" sz="2000" spc="-10" dirty="0">
                <a:latin typeface="Arial" panose="020B0604020202020204"/>
                <a:cs typeface="Arial" panose="020B0604020202020204"/>
              </a:rPr>
              <a:t>ın</a:t>
            </a:r>
            <a:r>
              <a:rPr sz="2000" spc="-60" dirty="0">
                <a:latin typeface="Arial" panose="020B0604020202020204"/>
                <a:cs typeface="Arial" panose="020B0604020202020204"/>
              </a:rPr>
              <a:t> </a:t>
            </a:r>
            <a:r>
              <a:rPr sz="2000" dirty="0">
                <a:latin typeface="Arial" panose="020B0604020202020204"/>
                <a:cs typeface="Arial" panose="020B0604020202020204"/>
              </a:rPr>
              <a:t>en</a:t>
            </a:r>
            <a:r>
              <a:rPr sz="2000" spc="-45" dirty="0">
                <a:latin typeface="Arial" panose="020B0604020202020204"/>
                <a:cs typeface="Arial" panose="020B0604020202020204"/>
              </a:rPr>
              <a:t> </a:t>
            </a:r>
            <a:r>
              <a:rPr sz="2000" dirty="0">
                <a:latin typeface="Arial" panose="020B0604020202020204"/>
                <a:cs typeface="Arial" panose="020B0604020202020204"/>
              </a:rPr>
              <a:t>önemli</a:t>
            </a:r>
            <a:r>
              <a:rPr sz="2000" spc="-45" dirty="0">
                <a:latin typeface="Arial" panose="020B0604020202020204"/>
                <a:cs typeface="Arial" panose="020B0604020202020204"/>
              </a:rPr>
              <a:t> </a:t>
            </a:r>
            <a:r>
              <a:rPr sz="2000" dirty="0">
                <a:latin typeface="Arial" panose="020B0604020202020204"/>
                <a:cs typeface="Arial" panose="020B0604020202020204"/>
              </a:rPr>
              <a:t>kısmı</a:t>
            </a:r>
            <a:r>
              <a:rPr sz="2000" spc="-40" dirty="0">
                <a:latin typeface="Arial" panose="020B0604020202020204"/>
                <a:cs typeface="Arial" panose="020B0604020202020204"/>
              </a:rPr>
              <a:t> </a:t>
            </a:r>
            <a:r>
              <a:rPr sz="2000" dirty="0">
                <a:latin typeface="Arial" panose="020B0604020202020204"/>
                <a:cs typeface="Arial" panose="020B0604020202020204"/>
              </a:rPr>
              <a:t>kendiniz</a:t>
            </a:r>
            <a:r>
              <a:rPr sz="2000" spc="-40" dirty="0">
                <a:latin typeface="Arial" panose="020B0604020202020204"/>
                <a:cs typeface="Arial" panose="020B0604020202020204"/>
              </a:rPr>
              <a:t> </a:t>
            </a:r>
            <a:r>
              <a:rPr sz="2000" dirty="0">
                <a:latin typeface="Arial" panose="020B0604020202020204"/>
                <a:cs typeface="Arial" panose="020B0604020202020204"/>
              </a:rPr>
              <a:t>olmanız.</a:t>
            </a:r>
            <a:r>
              <a:rPr sz="2000" spc="-45" dirty="0">
                <a:latin typeface="Arial" panose="020B0604020202020204"/>
                <a:cs typeface="Arial" panose="020B0604020202020204"/>
              </a:rPr>
              <a:t> </a:t>
            </a:r>
            <a:r>
              <a:rPr sz="2000" dirty="0">
                <a:latin typeface="Arial" panose="020B0604020202020204"/>
                <a:cs typeface="Arial" panose="020B0604020202020204"/>
              </a:rPr>
              <a:t>Bu,</a:t>
            </a:r>
            <a:r>
              <a:rPr sz="2000" spc="-40" dirty="0">
                <a:latin typeface="Arial" panose="020B0604020202020204"/>
                <a:cs typeface="Arial" panose="020B0604020202020204"/>
              </a:rPr>
              <a:t> </a:t>
            </a:r>
            <a:r>
              <a:rPr sz="2000" dirty="0">
                <a:latin typeface="Arial" panose="020B0604020202020204"/>
                <a:cs typeface="Arial" panose="020B0604020202020204"/>
              </a:rPr>
              <a:t>profil</a:t>
            </a:r>
            <a:r>
              <a:rPr sz="2000" spc="-40" dirty="0">
                <a:latin typeface="Arial" panose="020B0604020202020204"/>
                <a:cs typeface="Arial" panose="020B0604020202020204"/>
              </a:rPr>
              <a:t> </a:t>
            </a:r>
            <a:r>
              <a:rPr sz="2000" spc="-10" dirty="0">
                <a:latin typeface="Arial" panose="020B0604020202020204"/>
                <a:cs typeface="Arial" panose="020B0604020202020204"/>
              </a:rPr>
              <a:t>fotoğrafı </a:t>
            </a:r>
            <a:r>
              <a:rPr sz="2000" dirty="0">
                <a:latin typeface="Arial" panose="020B0604020202020204"/>
                <a:cs typeface="Arial" panose="020B0604020202020204"/>
              </a:rPr>
              <a:t>seçiminde</a:t>
            </a:r>
            <a:r>
              <a:rPr sz="2000" spc="-75" dirty="0">
                <a:latin typeface="Arial" panose="020B0604020202020204"/>
                <a:cs typeface="Arial" panose="020B0604020202020204"/>
              </a:rPr>
              <a:t> </a:t>
            </a:r>
            <a:r>
              <a:rPr sz="2000" dirty="0">
                <a:latin typeface="Arial" panose="020B0604020202020204"/>
                <a:cs typeface="Arial" panose="020B0604020202020204"/>
              </a:rPr>
              <a:t>kendi</a:t>
            </a:r>
            <a:r>
              <a:rPr sz="2000" spc="-60" dirty="0">
                <a:latin typeface="Arial" panose="020B0604020202020204"/>
                <a:cs typeface="Arial" panose="020B0604020202020204"/>
              </a:rPr>
              <a:t> </a:t>
            </a:r>
            <a:r>
              <a:rPr sz="2000" dirty="0">
                <a:latin typeface="Arial" panose="020B0604020202020204"/>
                <a:cs typeface="Arial" panose="020B0604020202020204"/>
              </a:rPr>
              <a:t>fotoğrafınızı</a:t>
            </a:r>
            <a:r>
              <a:rPr sz="2000" spc="-60" dirty="0">
                <a:latin typeface="Arial" panose="020B0604020202020204"/>
                <a:cs typeface="Arial" panose="020B0604020202020204"/>
              </a:rPr>
              <a:t> </a:t>
            </a:r>
            <a:r>
              <a:rPr sz="2000" dirty="0">
                <a:latin typeface="Arial" panose="020B0604020202020204"/>
                <a:cs typeface="Arial" panose="020B0604020202020204"/>
              </a:rPr>
              <a:t>kullanmanız,</a:t>
            </a:r>
            <a:r>
              <a:rPr sz="2000" spc="-60" dirty="0">
                <a:latin typeface="Arial" panose="020B0604020202020204"/>
                <a:cs typeface="Arial" panose="020B0604020202020204"/>
              </a:rPr>
              <a:t> </a:t>
            </a:r>
            <a:r>
              <a:rPr sz="2000" dirty="0">
                <a:latin typeface="Arial" panose="020B0604020202020204"/>
                <a:cs typeface="Arial" panose="020B0604020202020204"/>
              </a:rPr>
              <a:t>asla</a:t>
            </a:r>
            <a:r>
              <a:rPr sz="2000" spc="-65" dirty="0">
                <a:latin typeface="Arial" panose="020B0604020202020204"/>
                <a:cs typeface="Arial" panose="020B0604020202020204"/>
              </a:rPr>
              <a:t> </a:t>
            </a:r>
            <a:r>
              <a:rPr sz="2000" dirty="0">
                <a:latin typeface="Arial" panose="020B0604020202020204"/>
                <a:cs typeface="Arial" panose="020B0604020202020204"/>
              </a:rPr>
              <a:t>yaşınız</a:t>
            </a:r>
            <a:r>
              <a:rPr sz="2000" spc="-60" dirty="0">
                <a:latin typeface="Arial" panose="020B0604020202020204"/>
                <a:cs typeface="Arial" panose="020B0604020202020204"/>
              </a:rPr>
              <a:t> </a:t>
            </a:r>
            <a:r>
              <a:rPr sz="2000" dirty="0">
                <a:latin typeface="Arial" panose="020B0604020202020204"/>
                <a:cs typeface="Arial" panose="020B0604020202020204"/>
              </a:rPr>
              <a:t>hakkında</a:t>
            </a:r>
            <a:r>
              <a:rPr sz="2000" spc="-60" dirty="0">
                <a:latin typeface="Arial" panose="020B0604020202020204"/>
                <a:cs typeface="Arial" panose="020B0604020202020204"/>
              </a:rPr>
              <a:t> </a:t>
            </a:r>
            <a:r>
              <a:rPr sz="2000" spc="-10" dirty="0">
                <a:latin typeface="Arial" panose="020B0604020202020204"/>
                <a:cs typeface="Arial" panose="020B0604020202020204"/>
              </a:rPr>
              <a:t>yalan </a:t>
            </a:r>
            <a:r>
              <a:rPr sz="2000" dirty="0">
                <a:latin typeface="Arial" panose="020B0604020202020204"/>
                <a:cs typeface="Arial" panose="020B0604020202020204"/>
              </a:rPr>
              <a:t>söylememeniz</a:t>
            </a:r>
            <a:r>
              <a:rPr sz="2000" spc="-85" dirty="0">
                <a:latin typeface="Arial" panose="020B0604020202020204"/>
                <a:cs typeface="Arial" panose="020B0604020202020204"/>
              </a:rPr>
              <a:t> </a:t>
            </a:r>
            <a:r>
              <a:rPr sz="2000" dirty="0">
                <a:latin typeface="Arial" panose="020B0604020202020204"/>
                <a:cs typeface="Arial" panose="020B0604020202020204"/>
              </a:rPr>
              <a:t>veya</a:t>
            </a:r>
            <a:r>
              <a:rPr sz="2000" spc="-80" dirty="0">
                <a:latin typeface="Arial" panose="020B0604020202020204"/>
                <a:cs typeface="Arial" panose="020B0604020202020204"/>
              </a:rPr>
              <a:t> </a:t>
            </a:r>
            <a:r>
              <a:rPr sz="2000" dirty="0">
                <a:latin typeface="Arial" panose="020B0604020202020204"/>
                <a:cs typeface="Arial" panose="020B0604020202020204"/>
              </a:rPr>
              <a:t>başkalarının</a:t>
            </a:r>
            <a:r>
              <a:rPr sz="2000" spc="-80" dirty="0">
                <a:latin typeface="Arial" panose="020B0604020202020204"/>
                <a:cs typeface="Arial" panose="020B0604020202020204"/>
              </a:rPr>
              <a:t> </a:t>
            </a:r>
            <a:r>
              <a:rPr sz="2000" dirty="0">
                <a:latin typeface="Arial" panose="020B0604020202020204"/>
                <a:cs typeface="Arial" panose="020B0604020202020204"/>
              </a:rPr>
              <a:t>kimliğine</a:t>
            </a:r>
            <a:r>
              <a:rPr sz="2000" spc="-80" dirty="0">
                <a:latin typeface="Arial" panose="020B0604020202020204"/>
                <a:cs typeface="Arial" panose="020B0604020202020204"/>
              </a:rPr>
              <a:t> </a:t>
            </a:r>
            <a:r>
              <a:rPr sz="2000" dirty="0">
                <a:latin typeface="Arial" panose="020B0604020202020204"/>
                <a:cs typeface="Arial" panose="020B0604020202020204"/>
              </a:rPr>
              <a:t>bürünmemeniz</a:t>
            </a:r>
            <a:r>
              <a:rPr sz="2000" spc="-70" dirty="0">
                <a:latin typeface="Arial" panose="020B0604020202020204"/>
                <a:cs typeface="Arial" panose="020B0604020202020204"/>
              </a:rPr>
              <a:t> </a:t>
            </a:r>
            <a:r>
              <a:rPr sz="2000" spc="-10" dirty="0">
                <a:latin typeface="Arial" panose="020B0604020202020204"/>
                <a:cs typeface="Arial" panose="020B0604020202020204"/>
              </a:rPr>
              <a:t>gerektiği </a:t>
            </a:r>
            <a:r>
              <a:rPr sz="2000" dirty="0">
                <a:latin typeface="Arial" panose="020B0604020202020204"/>
                <a:cs typeface="Arial" panose="020B0604020202020204"/>
              </a:rPr>
              <a:t>anlamına</a:t>
            </a:r>
            <a:r>
              <a:rPr sz="2000" spc="-70" dirty="0">
                <a:latin typeface="Arial" panose="020B0604020202020204"/>
                <a:cs typeface="Arial" panose="020B0604020202020204"/>
              </a:rPr>
              <a:t> </a:t>
            </a:r>
            <a:r>
              <a:rPr sz="2000" spc="-10" dirty="0">
                <a:latin typeface="Arial" panose="020B0604020202020204"/>
                <a:cs typeface="Arial" panose="020B0604020202020204"/>
              </a:rPr>
              <a:t>gelir.</a:t>
            </a:r>
            <a:endParaRPr sz="2000">
              <a:latin typeface="Arial" panose="020B0604020202020204"/>
              <a:cs typeface="Arial" panose="020B0604020202020204"/>
            </a:endParaRPr>
          </a:p>
        </p:txBody>
      </p:sp>
      <p:sp>
        <p:nvSpPr>
          <p:cNvPr id="5" name="object 5"/>
          <p:cNvSpPr txBox="1"/>
          <p:nvPr/>
        </p:nvSpPr>
        <p:spPr>
          <a:xfrm>
            <a:off x="3407740" y="5647506"/>
            <a:ext cx="7837805" cy="1245870"/>
          </a:xfrm>
          <a:prstGeom prst="rect">
            <a:avLst/>
          </a:prstGeom>
        </p:spPr>
        <p:txBody>
          <a:bodyPr vert="horz" wrap="square" lIns="0" tIns="13335" rIns="0" bIns="0" rtlCol="0">
            <a:spAutoFit/>
          </a:bodyPr>
          <a:lstStyle/>
          <a:p>
            <a:pPr marL="12700">
              <a:lnSpc>
                <a:spcPct val="100000"/>
              </a:lnSpc>
              <a:spcBef>
                <a:spcPts val="105"/>
              </a:spcBef>
            </a:pPr>
            <a:r>
              <a:rPr sz="2000" b="1" spc="-10" dirty="0">
                <a:solidFill>
                  <a:srgbClr val="6F00E6"/>
                </a:solidFill>
                <a:latin typeface="Arial" panose="020B0604020202020204"/>
                <a:cs typeface="Arial" panose="020B0604020202020204"/>
              </a:rPr>
              <a:t>Tehdit</a:t>
            </a:r>
            <a:r>
              <a:rPr sz="2000" b="1" spc="-60" dirty="0">
                <a:solidFill>
                  <a:srgbClr val="6F00E6"/>
                </a:solidFill>
                <a:latin typeface="Arial" panose="020B0604020202020204"/>
                <a:cs typeface="Arial" panose="020B0604020202020204"/>
              </a:rPr>
              <a:t> </a:t>
            </a:r>
            <a:r>
              <a:rPr sz="2000" b="1" dirty="0">
                <a:solidFill>
                  <a:srgbClr val="6F00E6"/>
                </a:solidFill>
                <a:latin typeface="Arial" panose="020B0604020202020204"/>
                <a:cs typeface="Arial" panose="020B0604020202020204"/>
              </a:rPr>
              <a:t>ve</a:t>
            </a:r>
            <a:r>
              <a:rPr sz="2000" b="1" spc="-60" dirty="0">
                <a:solidFill>
                  <a:srgbClr val="6F00E6"/>
                </a:solidFill>
                <a:latin typeface="Arial" panose="020B0604020202020204"/>
                <a:cs typeface="Arial" panose="020B0604020202020204"/>
              </a:rPr>
              <a:t> </a:t>
            </a:r>
            <a:r>
              <a:rPr sz="2000" b="1" dirty="0">
                <a:solidFill>
                  <a:srgbClr val="6F00E6"/>
                </a:solidFill>
                <a:latin typeface="Arial" panose="020B0604020202020204"/>
                <a:cs typeface="Arial" panose="020B0604020202020204"/>
              </a:rPr>
              <a:t>Kaba</a:t>
            </a:r>
            <a:r>
              <a:rPr sz="2000" b="1" spc="-60" dirty="0">
                <a:solidFill>
                  <a:srgbClr val="6F00E6"/>
                </a:solidFill>
                <a:latin typeface="Arial" panose="020B0604020202020204"/>
                <a:cs typeface="Arial" panose="020B0604020202020204"/>
              </a:rPr>
              <a:t> </a:t>
            </a:r>
            <a:r>
              <a:rPr sz="2000" b="1" dirty="0">
                <a:solidFill>
                  <a:srgbClr val="6F00E6"/>
                </a:solidFill>
                <a:latin typeface="Arial" panose="020B0604020202020204"/>
                <a:cs typeface="Arial" panose="020B0604020202020204"/>
              </a:rPr>
              <a:t>Davranış</a:t>
            </a:r>
            <a:r>
              <a:rPr sz="2000" b="1" spc="-55" dirty="0">
                <a:solidFill>
                  <a:srgbClr val="6F00E6"/>
                </a:solidFill>
                <a:latin typeface="Arial" panose="020B0604020202020204"/>
                <a:cs typeface="Arial" panose="020B0604020202020204"/>
              </a:rPr>
              <a:t> </a:t>
            </a:r>
            <a:r>
              <a:rPr sz="2000" b="1" spc="-10" dirty="0">
                <a:solidFill>
                  <a:srgbClr val="6F00E6"/>
                </a:solidFill>
                <a:latin typeface="Arial" panose="020B0604020202020204"/>
                <a:cs typeface="Arial" panose="020B0604020202020204"/>
              </a:rPr>
              <a:t>Gösterme</a:t>
            </a:r>
            <a:endParaRPr sz="2000">
              <a:latin typeface="Arial" panose="020B0604020202020204"/>
              <a:cs typeface="Arial" panose="020B0604020202020204"/>
            </a:endParaRPr>
          </a:p>
          <a:p>
            <a:pPr marL="12700" marR="5080">
              <a:lnSpc>
                <a:spcPct val="100000"/>
              </a:lnSpc>
            </a:pPr>
            <a:r>
              <a:rPr sz="2000" dirty="0">
                <a:latin typeface="Arial" panose="020B0604020202020204"/>
                <a:cs typeface="Arial" panose="020B0604020202020204"/>
              </a:rPr>
              <a:t>Çatışmacı,</a:t>
            </a:r>
            <a:r>
              <a:rPr sz="2000" spc="-50" dirty="0">
                <a:latin typeface="Arial" panose="020B0604020202020204"/>
                <a:cs typeface="Arial" panose="020B0604020202020204"/>
              </a:rPr>
              <a:t> </a:t>
            </a:r>
            <a:r>
              <a:rPr sz="2000" dirty="0">
                <a:latin typeface="Arial" panose="020B0604020202020204"/>
                <a:cs typeface="Arial" panose="020B0604020202020204"/>
              </a:rPr>
              <a:t>saldırgan</a:t>
            </a:r>
            <a:r>
              <a:rPr sz="2000" spc="-50" dirty="0">
                <a:latin typeface="Arial" panose="020B0604020202020204"/>
                <a:cs typeface="Arial" panose="020B0604020202020204"/>
              </a:rPr>
              <a:t> </a:t>
            </a:r>
            <a:r>
              <a:rPr sz="2000" dirty="0">
                <a:latin typeface="Arial" panose="020B0604020202020204"/>
                <a:cs typeface="Arial" panose="020B0604020202020204"/>
              </a:rPr>
              <a:t>ve</a:t>
            </a:r>
            <a:r>
              <a:rPr sz="2000" spc="-55" dirty="0">
                <a:latin typeface="Arial" panose="020B0604020202020204"/>
                <a:cs typeface="Arial" panose="020B0604020202020204"/>
              </a:rPr>
              <a:t> </a:t>
            </a:r>
            <a:r>
              <a:rPr sz="2000" dirty="0">
                <a:latin typeface="Arial" panose="020B0604020202020204"/>
                <a:cs typeface="Arial" panose="020B0604020202020204"/>
              </a:rPr>
              <a:t>uygunsuz</a:t>
            </a:r>
            <a:r>
              <a:rPr sz="2000" spc="-45" dirty="0">
                <a:latin typeface="Arial" panose="020B0604020202020204"/>
                <a:cs typeface="Arial" panose="020B0604020202020204"/>
              </a:rPr>
              <a:t> </a:t>
            </a:r>
            <a:r>
              <a:rPr sz="2000" dirty="0">
                <a:latin typeface="Arial" panose="020B0604020202020204"/>
                <a:cs typeface="Arial" panose="020B0604020202020204"/>
              </a:rPr>
              <a:t>davranışlara</a:t>
            </a:r>
            <a:r>
              <a:rPr sz="2000" spc="-50" dirty="0">
                <a:latin typeface="Arial" panose="020B0604020202020204"/>
                <a:cs typeface="Arial" panose="020B0604020202020204"/>
              </a:rPr>
              <a:t> </a:t>
            </a:r>
            <a:r>
              <a:rPr sz="2000" dirty="0">
                <a:latin typeface="Arial" panose="020B0604020202020204"/>
                <a:cs typeface="Arial" panose="020B0604020202020204"/>
              </a:rPr>
              <a:t>izin</a:t>
            </a:r>
            <a:r>
              <a:rPr sz="2000" spc="-55" dirty="0">
                <a:latin typeface="Arial" panose="020B0604020202020204"/>
                <a:cs typeface="Arial" panose="020B0604020202020204"/>
              </a:rPr>
              <a:t> </a:t>
            </a:r>
            <a:r>
              <a:rPr sz="2000" dirty="0">
                <a:latin typeface="Arial" panose="020B0604020202020204"/>
                <a:cs typeface="Arial" panose="020B0604020202020204"/>
              </a:rPr>
              <a:t>verilmez</a:t>
            </a:r>
            <a:r>
              <a:rPr sz="2000" spc="-45" dirty="0">
                <a:latin typeface="Arial" panose="020B0604020202020204"/>
                <a:cs typeface="Arial" panose="020B0604020202020204"/>
              </a:rPr>
              <a:t> </a:t>
            </a:r>
            <a:r>
              <a:rPr sz="2000" dirty="0">
                <a:latin typeface="Arial" panose="020B0604020202020204"/>
                <a:cs typeface="Arial" panose="020B0604020202020204"/>
              </a:rPr>
              <a:t>ve</a:t>
            </a:r>
            <a:r>
              <a:rPr sz="2000" spc="-50" dirty="0">
                <a:latin typeface="Arial" panose="020B0604020202020204"/>
                <a:cs typeface="Arial" panose="020B0604020202020204"/>
              </a:rPr>
              <a:t> </a:t>
            </a:r>
            <a:r>
              <a:rPr sz="2000" spc="-25" dirty="0">
                <a:latin typeface="Arial" panose="020B0604020202020204"/>
                <a:cs typeface="Arial" panose="020B0604020202020204"/>
              </a:rPr>
              <a:t>hoş </a:t>
            </a:r>
            <a:r>
              <a:rPr sz="2000" dirty="0">
                <a:latin typeface="Arial" panose="020B0604020202020204"/>
                <a:cs typeface="Arial" panose="020B0604020202020204"/>
              </a:rPr>
              <a:t>karşılanmaz.</a:t>
            </a:r>
            <a:r>
              <a:rPr sz="2000" spc="-60" dirty="0">
                <a:latin typeface="Arial" panose="020B0604020202020204"/>
                <a:cs typeface="Arial" panose="020B0604020202020204"/>
              </a:rPr>
              <a:t> </a:t>
            </a:r>
            <a:r>
              <a:rPr sz="2000" dirty="0">
                <a:latin typeface="Arial" panose="020B0604020202020204"/>
                <a:cs typeface="Arial" panose="020B0604020202020204"/>
              </a:rPr>
              <a:t>Fiziksel</a:t>
            </a:r>
            <a:r>
              <a:rPr sz="2000" spc="-50" dirty="0">
                <a:latin typeface="Arial" panose="020B0604020202020204"/>
                <a:cs typeface="Arial" panose="020B0604020202020204"/>
              </a:rPr>
              <a:t> </a:t>
            </a:r>
            <a:r>
              <a:rPr sz="2000" dirty="0">
                <a:latin typeface="Arial" panose="020B0604020202020204"/>
                <a:cs typeface="Arial" panose="020B0604020202020204"/>
              </a:rPr>
              <a:t>tehdit</a:t>
            </a:r>
            <a:r>
              <a:rPr sz="2000" spc="-50" dirty="0">
                <a:latin typeface="Arial" panose="020B0604020202020204"/>
                <a:cs typeface="Arial" panose="020B0604020202020204"/>
              </a:rPr>
              <a:t> </a:t>
            </a:r>
            <a:r>
              <a:rPr sz="2000" dirty="0">
                <a:latin typeface="Arial" panose="020B0604020202020204"/>
                <a:cs typeface="Arial" panose="020B0604020202020204"/>
              </a:rPr>
              <a:t>ve</a:t>
            </a:r>
            <a:r>
              <a:rPr sz="2000" spc="-50" dirty="0">
                <a:latin typeface="Arial" panose="020B0604020202020204"/>
                <a:cs typeface="Arial" panose="020B0604020202020204"/>
              </a:rPr>
              <a:t> </a:t>
            </a:r>
            <a:r>
              <a:rPr sz="2000" dirty="0">
                <a:latin typeface="Arial" panose="020B0604020202020204"/>
                <a:cs typeface="Arial" panose="020B0604020202020204"/>
              </a:rPr>
              <a:t>hakaret,</a:t>
            </a:r>
            <a:r>
              <a:rPr sz="2000" spc="-50" dirty="0">
                <a:latin typeface="Arial" panose="020B0604020202020204"/>
                <a:cs typeface="Arial" panose="020B0604020202020204"/>
              </a:rPr>
              <a:t> </a:t>
            </a:r>
            <a:r>
              <a:rPr sz="2000" dirty="0">
                <a:latin typeface="Arial" panose="020B0604020202020204"/>
                <a:cs typeface="Arial" panose="020B0604020202020204"/>
              </a:rPr>
              <a:t>yerel</a:t>
            </a:r>
            <a:r>
              <a:rPr sz="2000" spc="-50" dirty="0">
                <a:latin typeface="Arial" panose="020B0604020202020204"/>
                <a:cs typeface="Arial" panose="020B0604020202020204"/>
              </a:rPr>
              <a:t> </a:t>
            </a:r>
            <a:r>
              <a:rPr sz="2000" dirty="0">
                <a:latin typeface="Arial" panose="020B0604020202020204"/>
                <a:cs typeface="Arial" panose="020B0604020202020204"/>
              </a:rPr>
              <a:t>yasaların</a:t>
            </a:r>
            <a:r>
              <a:rPr sz="2000" spc="-50" dirty="0">
                <a:latin typeface="Arial" panose="020B0604020202020204"/>
                <a:cs typeface="Arial" panose="020B0604020202020204"/>
              </a:rPr>
              <a:t> </a:t>
            </a:r>
            <a:r>
              <a:rPr sz="2000" spc="-10" dirty="0">
                <a:latin typeface="Arial" panose="020B0604020202020204"/>
                <a:cs typeface="Arial" panose="020B0604020202020204"/>
              </a:rPr>
              <a:t>uygulanmasını </a:t>
            </a:r>
            <a:r>
              <a:rPr sz="2000" dirty="0">
                <a:latin typeface="Arial" panose="020B0604020202020204"/>
                <a:cs typeface="Arial" panose="020B0604020202020204"/>
              </a:rPr>
              <a:t>da</a:t>
            </a:r>
            <a:r>
              <a:rPr sz="2000" spc="-60" dirty="0">
                <a:latin typeface="Arial" panose="020B0604020202020204"/>
                <a:cs typeface="Arial" panose="020B0604020202020204"/>
              </a:rPr>
              <a:t> </a:t>
            </a:r>
            <a:r>
              <a:rPr sz="2000" dirty="0">
                <a:latin typeface="Arial" panose="020B0604020202020204"/>
                <a:cs typeface="Arial" panose="020B0604020202020204"/>
              </a:rPr>
              <a:t>beraberinde</a:t>
            </a:r>
            <a:r>
              <a:rPr sz="2000" spc="-55" dirty="0">
                <a:latin typeface="Arial" panose="020B0604020202020204"/>
                <a:cs typeface="Arial" panose="020B0604020202020204"/>
              </a:rPr>
              <a:t> </a:t>
            </a:r>
            <a:r>
              <a:rPr sz="2000" spc="-10" dirty="0">
                <a:latin typeface="Arial" panose="020B0604020202020204"/>
                <a:cs typeface="Arial" panose="020B0604020202020204"/>
              </a:rPr>
              <a:t>getirebilir.</a:t>
            </a:r>
            <a:endParaRPr sz="2000">
              <a:latin typeface="Arial" panose="020B0604020202020204"/>
              <a:cs typeface="Arial" panose="020B0604020202020204"/>
            </a:endParaRPr>
          </a:p>
        </p:txBody>
      </p:sp>
      <p:pic>
        <p:nvPicPr>
          <p:cNvPr id="6" name="object 6"/>
          <p:cNvPicPr/>
          <p:nvPr/>
        </p:nvPicPr>
        <p:blipFill>
          <a:blip r:embed="rId2" cstate="print"/>
          <a:stretch>
            <a:fillRect/>
          </a:stretch>
        </p:blipFill>
        <p:spPr>
          <a:xfrm>
            <a:off x="998219" y="1696211"/>
            <a:ext cx="1854708" cy="5161788"/>
          </a:xfrm>
          <a:prstGeom prst="rect">
            <a:avLst/>
          </a:prstGeom>
        </p:spPr>
      </p:pic>
      <p:sp>
        <p:nvSpPr>
          <p:cNvPr id="7" name="object 7"/>
          <p:cNvSpPr/>
          <p:nvPr/>
        </p:nvSpPr>
        <p:spPr>
          <a:xfrm>
            <a:off x="0" y="0"/>
            <a:ext cx="1874520" cy="744220"/>
          </a:xfrm>
          <a:custGeom>
            <a:avLst/>
            <a:gdLst/>
            <a:ahLst/>
            <a:cxnLst/>
            <a:rect l="l" t="t" r="r" b="b"/>
            <a:pathLst>
              <a:path w="1874520" h="744220">
                <a:moveTo>
                  <a:pt x="0" y="743712"/>
                </a:moveTo>
                <a:lnTo>
                  <a:pt x="0" y="0"/>
                </a:lnTo>
                <a:lnTo>
                  <a:pt x="1874507" y="0"/>
                </a:lnTo>
                <a:lnTo>
                  <a:pt x="1845779" y="67449"/>
                </a:lnTo>
                <a:lnTo>
                  <a:pt x="1820176" y="100926"/>
                </a:lnTo>
                <a:lnTo>
                  <a:pt x="1783245" y="135534"/>
                </a:lnTo>
                <a:lnTo>
                  <a:pt x="1732902" y="168948"/>
                </a:lnTo>
                <a:lnTo>
                  <a:pt x="1667116" y="198869"/>
                </a:lnTo>
                <a:lnTo>
                  <a:pt x="1627784" y="211797"/>
                </a:lnTo>
                <a:lnTo>
                  <a:pt x="1583817" y="222986"/>
                </a:lnTo>
                <a:lnTo>
                  <a:pt x="1534960" y="232156"/>
                </a:lnTo>
                <a:lnTo>
                  <a:pt x="1480946" y="239014"/>
                </a:lnTo>
                <a:lnTo>
                  <a:pt x="1298308" y="255587"/>
                </a:lnTo>
                <a:lnTo>
                  <a:pt x="1203413" y="265137"/>
                </a:lnTo>
                <a:lnTo>
                  <a:pt x="1155534" y="270802"/>
                </a:lnTo>
                <a:lnTo>
                  <a:pt x="1107579" y="277279"/>
                </a:lnTo>
                <a:lnTo>
                  <a:pt x="1059649" y="284746"/>
                </a:lnTo>
                <a:lnTo>
                  <a:pt x="1011897" y="293357"/>
                </a:lnTo>
                <a:lnTo>
                  <a:pt x="964450" y="303276"/>
                </a:lnTo>
                <a:lnTo>
                  <a:pt x="917447" y="314667"/>
                </a:lnTo>
                <a:lnTo>
                  <a:pt x="871029" y="327698"/>
                </a:lnTo>
                <a:lnTo>
                  <a:pt x="825334" y="342531"/>
                </a:lnTo>
                <a:lnTo>
                  <a:pt x="780478" y="359333"/>
                </a:lnTo>
                <a:lnTo>
                  <a:pt x="736625" y="378269"/>
                </a:lnTo>
                <a:lnTo>
                  <a:pt x="693877" y="399503"/>
                </a:lnTo>
                <a:lnTo>
                  <a:pt x="652398" y="423214"/>
                </a:lnTo>
                <a:lnTo>
                  <a:pt x="612317" y="449541"/>
                </a:lnTo>
                <a:lnTo>
                  <a:pt x="573773" y="478663"/>
                </a:lnTo>
                <a:lnTo>
                  <a:pt x="539788" y="505523"/>
                </a:lnTo>
                <a:lnTo>
                  <a:pt x="506120" y="530542"/>
                </a:lnTo>
                <a:lnTo>
                  <a:pt x="472820" y="553783"/>
                </a:lnTo>
                <a:lnTo>
                  <a:pt x="439915" y="575310"/>
                </a:lnTo>
                <a:lnTo>
                  <a:pt x="375462" y="613511"/>
                </a:lnTo>
                <a:lnTo>
                  <a:pt x="313080" y="645693"/>
                </a:lnTo>
                <a:lnTo>
                  <a:pt x="253085" y="672426"/>
                </a:lnTo>
                <a:lnTo>
                  <a:pt x="195808" y="694270"/>
                </a:lnTo>
                <a:lnTo>
                  <a:pt x="141541" y="711758"/>
                </a:lnTo>
                <a:lnTo>
                  <a:pt x="90601" y="725462"/>
                </a:lnTo>
                <a:lnTo>
                  <a:pt x="43319" y="735926"/>
                </a:lnTo>
                <a:lnTo>
                  <a:pt x="0" y="743712"/>
                </a:lnTo>
                <a:close/>
              </a:path>
            </a:pathLst>
          </a:custGeom>
          <a:solidFill>
            <a:srgbClr val="00C685"/>
          </a:solidFill>
        </p:spPr>
        <p:txBody>
          <a:bodyPr wrap="square" lIns="0" tIns="0" rIns="0" bIns="0" rtlCol="0"/>
          <a:lstStyle/>
          <a:p>
            <a:endParaRPr/>
          </a:p>
        </p:txBody>
      </p:sp>
      <p:sp>
        <p:nvSpPr>
          <p:cNvPr id="8" name="object 8"/>
          <p:cNvSpPr/>
          <p:nvPr/>
        </p:nvSpPr>
        <p:spPr>
          <a:xfrm>
            <a:off x="10741152" y="5823203"/>
            <a:ext cx="1450975" cy="1035050"/>
          </a:xfrm>
          <a:custGeom>
            <a:avLst/>
            <a:gdLst/>
            <a:ahLst/>
            <a:cxnLst/>
            <a:rect l="l" t="t" r="r" b="b"/>
            <a:pathLst>
              <a:path w="1450975" h="1035050">
                <a:moveTo>
                  <a:pt x="1450848" y="1034796"/>
                </a:moveTo>
                <a:lnTo>
                  <a:pt x="0" y="1034796"/>
                </a:lnTo>
                <a:lnTo>
                  <a:pt x="60731" y="998512"/>
                </a:lnTo>
                <a:lnTo>
                  <a:pt x="120624" y="959840"/>
                </a:lnTo>
                <a:lnTo>
                  <a:pt x="179489" y="918679"/>
                </a:lnTo>
                <a:lnTo>
                  <a:pt x="237109" y="874953"/>
                </a:lnTo>
                <a:lnTo>
                  <a:pt x="293293" y="828611"/>
                </a:lnTo>
                <a:lnTo>
                  <a:pt x="347814" y="779551"/>
                </a:lnTo>
                <a:lnTo>
                  <a:pt x="400494" y="727697"/>
                </a:lnTo>
                <a:lnTo>
                  <a:pt x="451104" y="672985"/>
                </a:lnTo>
                <a:lnTo>
                  <a:pt x="499452" y="615340"/>
                </a:lnTo>
                <a:lnTo>
                  <a:pt x="582523" y="504545"/>
                </a:lnTo>
                <a:lnTo>
                  <a:pt x="620509" y="456869"/>
                </a:lnTo>
                <a:lnTo>
                  <a:pt x="659231" y="411606"/>
                </a:lnTo>
                <a:lnTo>
                  <a:pt x="698652" y="368769"/>
                </a:lnTo>
                <a:lnTo>
                  <a:pt x="738746" y="328320"/>
                </a:lnTo>
                <a:lnTo>
                  <a:pt x="779475" y="290271"/>
                </a:lnTo>
                <a:lnTo>
                  <a:pt x="820775" y="254609"/>
                </a:lnTo>
                <a:lnTo>
                  <a:pt x="862634" y="221310"/>
                </a:lnTo>
                <a:lnTo>
                  <a:pt x="905002" y="190360"/>
                </a:lnTo>
                <a:lnTo>
                  <a:pt x="947826" y="161759"/>
                </a:lnTo>
                <a:lnTo>
                  <a:pt x="991095" y="135483"/>
                </a:lnTo>
                <a:lnTo>
                  <a:pt x="1034745" y="111531"/>
                </a:lnTo>
                <a:lnTo>
                  <a:pt x="1078738" y="89890"/>
                </a:lnTo>
                <a:lnTo>
                  <a:pt x="1123048" y="70535"/>
                </a:lnTo>
                <a:lnTo>
                  <a:pt x="1167625" y="53467"/>
                </a:lnTo>
                <a:lnTo>
                  <a:pt x="1212443" y="38684"/>
                </a:lnTo>
                <a:lnTo>
                  <a:pt x="1257439" y="26149"/>
                </a:lnTo>
                <a:lnTo>
                  <a:pt x="1302588" y="15862"/>
                </a:lnTo>
                <a:lnTo>
                  <a:pt x="1347851" y="7810"/>
                </a:lnTo>
                <a:lnTo>
                  <a:pt x="1393190" y="1993"/>
                </a:lnTo>
                <a:lnTo>
                  <a:pt x="1450848" y="0"/>
                </a:lnTo>
                <a:lnTo>
                  <a:pt x="1450848" y="1034796"/>
                </a:lnTo>
                <a:close/>
              </a:path>
            </a:pathLst>
          </a:custGeom>
          <a:solidFill>
            <a:srgbClr val="6F00E6"/>
          </a:solidFill>
        </p:spPr>
        <p:txBody>
          <a:bodyPr wrap="square" lIns="0" tIns="0" rIns="0" bIns="0" rtlCol="0"/>
          <a:lstStyle/>
          <a:p>
            <a:endParaRPr/>
          </a:p>
        </p:txBody>
      </p:sp>
      <p:sp>
        <p:nvSpPr>
          <p:cNvPr id="9" name="object 9"/>
          <p:cNvSpPr txBox="1"/>
          <p:nvPr/>
        </p:nvSpPr>
        <p:spPr>
          <a:xfrm>
            <a:off x="1358264" y="6554051"/>
            <a:ext cx="451484" cy="240029"/>
          </a:xfrm>
          <a:prstGeom prst="rect">
            <a:avLst/>
          </a:prstGeom>
        </p:spPr>
        <p:txBody>
          <a:bodyPr vert="horz" wrap="square" lIns="0" tIns="13335" rIns="0" bIns="0" rtlCol="0">
            <a:spAutoFit/>
          </a:bodyPr>
          <a:lstStyle/>
          <a:p>
            <a:pPr marL="12700">
              <a:lnSpc>
                <a:spcPct val="100000"/>
              </a:lnSpc>
              <a:spcBef>
                <a:spcPts val="105"/>
              </a:spcBef>
            </a:pPr>
            <a:r>
              <a:rPr sz="1400" spc="-10" dirty="0">
                <a:solidFill>
                  <a:srgbClr val="FFFFFF"/>
                </a:solidFill>
                <a:latin typeface="Arial" panose="020B0604020202020204"/>
                <a:cs typeface="Arial" panose="020B0604020202020204"/>
              </a:rPr>
              <a:t>ential</a:t>
            </a:r>
            <a:endParaRPr sz="1400">
              <a:latin typeface="Arial" panose="020B0604020202020204"/>
              <a:cs typeface="Arial" panose="020B0604020202020204"/>
            </a:endParaRPr>
          </a:p>
        </p:txBody>
      </p:sp>
      <p:grpSp>
        <p:nvGrpSpPr>
          <p:cNvPr id="10" name="object 10"/>
          <p:cNvGrpSpPr/>
          <p:nvPr/>
        </p:nvGrpSpPr>
        <p:grpSpPr>
          <a:xfrm>
            <a:off x="11394947" y="53339"/>
            <a:ext cx="688975" cy="688975"/>
            <a:chOff x="11394947" y="53339"/>
            <a:chExt cx="688975" cy="688975"/>
          </a:xfrm>
        </p:grpSpPr>
        <p:pic>
          <p:nvPicPr>
            <p:cNvPr id="11" name="object 11"/>
            <p:cNvPicPr/>
            <p:nvPr/>
          </p:nvPicPr>
          <p:blipFill>
            <a:blip r:embed="rId3" cstate="print"/>
            <a:stretch>
              <a:fillRect/>
            </a:stretch>
          </p:blipFill>
          <p:spPr>
            <a:xfrm>
              <a:off x="11550395" y="99059"/>
              <a:ext cx="533400" cy="515112"/>
            </a:xfrm>
            <a:prstGeom prst="rect">
              <a:avLst/>
            </a:prstGeom>
          </p:spPr>
        </p:pic>
        <p:pic>
          <p:nvPicPr>
            <p:cNvPr id="12" name="object 12"/>
            <p:cNvPicPr/>
            <p:nvPr/>
          </p:nvPicPr>
          <p:blipFill>
            <a:blip r:embed="rId4" cstate="print"/>
            <a:stretch>
              <a:fillRect/>
            </a:stretch>
          </p:blipFill>
          <p:spPr>
            <a:xfrm>
              <a:off x="11394947" y="53339"/>
              <a:ext cx="688848" cy="688847"/>
            </a:xfrm>
            <a:prstGeom prst="rect">
              <a:avLst/>
            </a:prstGeom>
          </p:spPr>
        </p:pic>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319275" y="304901"/>
            <a:ext cx="8446135" cy="574040"/>
          </a:xfrm>
          <a:prstGeom prst="rect">
            <a:avLst/>
          </a:prstGeom>
        </p:spPr>
        <p:txBody>
          <a:bodyPr vert="horz" wrap="square" lIns="0" tIns="12700" rIns="0" bIns="0" rtlCol="0">
            <a:spAutoFit/>
          </a:bodyPr>
          <a:lstStyle/>
          <a:p>
            <a:pPr marL="12700">
              <a:lnSpc>
                <a:spcPct val="100000"/>
              </a:lnSpc>
              <a:spcBef>
                <a:spcPts val="100"/>
              </a:spcBef>
            </a:pPr>
            <a:r>
              <a:rPr sz="3600" spc="-10" dirty="0"/>
              <a:t>Topluluk</a:t>
            </a:r>
            <a:r>
              <a:rPr sz="3600" spc="-120" dirty="0"/>
              <a:t> </a:t>
            </a:r>
            <a:r>
              <a:rPr sz="3600" dirty="0"/>
              <a:t>Kuralları</a:t>
            </a:r>
            <a:r>
              <a:rPr sz="3600" spc="-105" dirty="0"/>
              <a:t> </a:t>
            </a:r>
            <a:r>
              <a:rPr sz="3600" dirty="0"/>
              <a:t>ve</a:t>
            </a:r>
            <a:r>
              <a:rPr sz="3600" spc="-100" dirty="0"/>
              <a:t> </a:t>
            </a:r>
            <a:r>
              <a:rPr sz="3600" dirty="0">
                <a:solidFill>
                  <a:srgbClr val="00C685"/>
                </a:solidFill>
              </a:rPr>
              <a:t>Yayıncı</a:t>
            </a:r>
            <a:r>
              <a:rPr sz="3600" spc="-85" dirty="0">
                <a:solidFill>
                  <a:srgbClr val="00C685"/>
                </a:solidFill>
              </a:rPr>
              <a:t> </a:t>
            </a:r>
            <a:r>
              <a:rPr sz="3600" spc="-10" dirty="0">
                <a:solidFill>
                  <a:srgbClr val="00C685"/>
                </a:solidFill>
              </a:rPr>
              <a:t>Güvenliği</a:t>
            </a:r>
            <a:endParaRPr sz="3600"/>
          </a:p>
        </p:txBody>
      </p:sp>
      <p:sp>
        <p:nvSpPr>
          <p:cNvPr id="3" name="object 3"/>
          <p:cNvSpPr/>
          <p:nvPr/>
        </p:nvSpPr>
        <p:spPr>
          <a:xfrm>
            <a:off x="1351788" y="874775"/>
            <a:ext cx="1909445" cy="76200"/>
          </a:xfrm>
          <a:custGeom>
            <a:avLst/>
            <a:gdLst/>
            <a:ahLst/>
            <a:cxnLst/>
            <a:rect l="l" t="t" r="r" b="b"/>
            <a:pathLst>
              <a:path w="1909445" h="76200">
                <a:moveTo>
                  <a:pt x="1909064" y="76200"/>
                </a:moveTo>
                <a:lnTo>
                  <a:pt x="0" y="76200"/>
                </a:lnTo>
                <a:lnTo>
                  <a:pt x="0" y="0"/>
                </a:lnTo>
                <a:lnTo>
                  <a:pt x="1909064" y="0"/>
                </a:lnTo>
                <a:lnTo>
                  <a:pt x="1909064" y="76200"/>
                </a:lnTo>
                <a:close/>
              </a:path>
            </a:pathLst>
          </a:custGeom>
          <a:solidFill>
            <a:srgbClr val="6F00E6"/>
          </a:solidFill>
        </p:spPr>
        <p:txBody>
          <a:bodyPr wrap="square" lIns="0" tIns="0" rIns="0" bIns="0" rtlCol="0"/>
          <a:lstStyle/>
          <a:p>
            <a:endParaRPr/>
          </a:p>
        </p:txBody>
      </p:sp>
      <p:sp>
        <p:nvSpPr>
          <p:cNvPr id="4" name="object 4"/>
          <p:cNvSpPr txBox="1"/>
          <p:nvPr/>
        </p:nvSpPr>
        <p:spPr>
          <a:xfrm>
            <a:off x="1146810" y="1361325"/>
            <a:ext cx="10299065" cy="5118100"/>
          </a:xfrm>
          <a:prstGeom prst="rect">
            <a:avLst/>
          </a:prstGeom>
        </p:spPr>
        <p:txBody>
          <a:bodyPr vert="horz" wrap="square" lIns="0" tIns="13335" rIns="0" bIns="0" rtlCol="0">
            <a:spAutoFit/>
          </a:bodyPr>
          <a:lstStyle/>
          <a:p>
            <a:pPr marL="2346325">
              <a:lnSpc>
                <a:spcPct val="100000"/>
              </a:lnSpc>
              <a:spcBef>
                <a:spcPts val="105"/>
              </a:spcBef>
            </a:pPr>
            <a:r>
              <a:rPr sz="2000" b="1" dirty="0">
                <a:solidFill>
                  <a:srgbClr val="6F00E6"/>
                </a:solidFill>
                <a:latin typeface="Arial" panose="020B0604020202020204"/>
                <a:cs typeface="Arial" panose="020B0604020202020204"/>
              </a:rPr>
              <a:t>Paylaşımlarına</a:t>
            </a:r>
            <a:r>
              <a:rPr sz="2000" b="1" spc="-75" dirty="0">
                <a:solidFill>
                  <a:srgbClr val="6F00E6"/>
                </a:solidFill>
                <a:latin typeface="Arial" panose="020B0604020202020204"/>
                <a:cs typeface="Arial" panose="020B0604020202020204"/>
              </a:rPr>
              <a:t> </a:t>
            </a:r>
            <a:r>
              <a:rPr sz="2000" b="1" dirty="0">
                <a:solidFill>
                  <a:srgbClr val="6F00E6"/>
                </a:solidFill>
                <a:latin typeface="Arial" panose="020B0604020202020204"/>
                <a:cs typeface="Arial" panose="020B0604020202020204"/>
              </a:rPr>
              <a:t>Dikkat</a:t>
            </a:r>
            <a:r>
              <a:rPr sz="2000" b="1" spc="-70" dirty="0">
                <a:solidFill>
                  <a:srgbClr val="6F00E6"/>
                </a:solidFill>
                <a:latin typeface="Arial" panose="020B0604020202020204"/>
                <a:cs typeface="Arial" panose="020B0604020202020204"/>
              </a:rPr>
              <a:t> </a:t>
            </a:r>
            <a:r>
              <a:rPr sz="2000" b="1" spc="-25" dirty="0">
                <a:solidFill>
                  <a:srgbClr val="6F00E6"/>
                </a:solidFill>
                <a:latin typeface="Arial" panose="020B0604020202020204"/>
                <a:cs typeface="Arial" panose="020B0604020202020204"/>
              </a:rPr>
              <a:t>Et</a:t>
            </a:r>
            <a:endParaRPr sz="2000">
              <a:latin typeface="Arial" panose="020B0604020202020204"/>
              <a:cs typeface="Arial" panose="020B0604020202020204"/>
            </a:endParaRPr>
          </a:p>
          <a:p>
            <a:pPr marL="2346325" marR="5080">
              <a:lnSpc>
                <a:spcPct val="100000"/>
              </a:lnSpc>
            </a:pPr>
            <a:r>
              <a:rPr sz="2000" dirty="0">
                <a:latin typeface="Arial" panose="020B0604020202020204"/>
                <a:cs typeface="Arial" panose="020B0604020202020204"/>
              </a:rPr>
              <a:t>Kesinlikle</a:t>
            </a:r>
            <a:r>
              <a:rPr sz="2000" spc="-70" dirty="0">
                <a:latin typeface="Arial" panose="020B0604020202020204"/>
                <a:cs typeface="Arial" panose="020B0604020202020204"/>
              </a:rPr>
              <a:t> </a:t>
            </a:r>
            <a:r>
              <a:rPr sz="2000" dirty="0">
                <a:latin typeface="Arial" panose="020B0604020202020204"/>
                <a:cs typeface="Arial" panose="020B0604020202020204"/>
              </a:rPr>
              <a:t>cinsel</a:t>
            </a:r>
            <a:r>
              <a:rPr lang="tr-TR" altLang="en-US" sz="2000" spc="-55" dirty="0">
                <a:latin typeface="Arial" panose="020B0604020202020204"/>
                <a:cs typeface="Arial" panose="020B0604020202020204"/>
              </a:rPr>
              <a:t>lik içeren</a:t>
            </a:r>
            <a:r>
              <a:rPr sz="2000" spc="-60" dirty="0">
                <a:latin typeface="Arial" panose="020B0604020202020204"/>
                <a:cs typeface="Arial" panose="020B0604020202020204"/>
              </a:rPr>
              <a:t> </a:t>
            </a:r>
            <a:r>
              <a:rPr sz="2000" dirty="0">
                <a:latin typeface="Arial" panose="020B0604020202020204"/>
                <a:cs typeface="Arial" panose="020B0604020202020204"/>
              </a:rPr>
              <a:t>müstehcen</a:t>
            </a:r>
            <a:r>
              <a:rPr sz="2000" spc="-60" dirty="0">
                <a:latin typeface="Arial" panose="020B0604020202020204"/>
                <a:cs typeface="Arial" panose="020B0604020202020204"/>
              </a:rPr>
              <a:t> </a:t>
            </a:r>
            <a:r>
              <a:rPr sz="2000" spc="-10" dirty="0">
                <a:latin typeface="Arial" panose="020B0604020202020204"/>
                <a:cs typeface="Arial" panose="020B0604020202020204"/>
              </a:rPr>
              <a:t>fotoğraflar,</a:t>
            </a:r>
            <a:r>
              <a:rPr sz="2000" spc="-55" dirty="0">
                <a:latin typeface="Arial" panose="020B0604020202020204"/>
                <a:cs typeface="Arial" panose="020B0604020202020204"/>
              </a:rPr>
              <a:t> </a:t>
            </a:r>
            <a:r>
              <a:rPr lang="tr-TR" altLang="en-US" sz="2000" dirty="0">
                <a:latin typeface="Arial" panose="020B0604020202020204"/>
                <a:cs typeface="Arial" panose="020B0604020202020204"/>
              </a:rPr>
              <a:t>ş</a:t>
            </a:r>
            <a:r>
              <a:rPr sz="2000" dirty="0">
                <a:latin typeface="Arial" panose="020B0604020202020204"/>
                <a:cs typeface="Arial" panose="020B0604020202020204"/>
              </a:rPr>
              <a:t>iddet</a:t>
            </a:r>
            <a:r>
              <a:rPr sz="2000" spc="-55" dirty="0">
                <a:latin typeface="Arial" panose="020B0604020202020204"/>
                <a:cs typeface="Arial" panose="020B0604020202020204"/>
              </a:rPr>
              <a:t> </a:t>
            </a:r>
            <a:r>
              <a:rPr sz="2000" dirty="0">
                <a:latin typeface="Arial" panose="020B0604020202020204"/>
                <a:cs typeface="Arial" panose="020B0604020202020204"/>
              </a:rPr>
              <a:t>içerikli</a:t>
            </a:r>
            <a:r>
              <a:rPr sz="2000" spc="-55" dirty="0">
                <a:latin typeface="Arial" panose="020B0604020202020204"/>
                <a:cs typeface="Arial" panose="020B0604020202020204"/>
              </a:rPr>
              <a:t> </a:t>
            </a:r>
            <a:r>
              <a:rPr sz="2000" spc="-10" dirty="0">
                <a:latin typeface="Arial" panose="020B0604020202020204"/>
                <a:cs typeface="Arial" panose="020B0604020202020204"/>
              </a:rPr>
              <a:t>görüntüler </a:t>
            </a:r>
            <a:r>
              <a:rPr sz="2000" dirty="0">
                <a:latin typeface="Arial" panose="020B0604020202020204"/>
                <a:cs typeface="Arial" panose="020B0604020202020204"/>
              </a:rPr>
              <a:t>ve</a:t>
            </a:r>
            <a:r>
              <a:rPr sz="2000" spc="-70" dirty="0">
                <a:latin typeface="Arial" panose="020B0604020202020204"/>
                <a:cs typeface="Arial" panose="020B0604020202020204"/>
              </a:rPr>
              <a:t> </a:t>
            </a:r>
            <a:r>
              <a:rPr sz="2000" dirty="0">
                <a:latin typeface="Arial" panose="020B0604020202020204"/>
                <a:cs typeface="Arial" panose="020B0604020202020204"/>
              </a:rPr>
              <a:t>uyuşturu</a:t>
            </a:r>
            <a:r>
              <a:rPr lang="tr-TR" altLang="en-US" sz="2000" dirty="0">
                <a:latin typeface="Arial" panose="020B0604020202020204"/>
                <a:cs typeface="Arial" panose="020B0604020202020204"/>
              </a:rPr>
              <a:t>cuy</a:t>
            </a:r>
            <a:r>
              <a:rPr sz="2000" dirty="0">
                <a:latin typeface="Arial" panose="020B0604020202020204"/>
                <a:cs typeface="Arial" panose="020B0604020202020204"/>
              </a:rPr>
              <a:t>a</a:t>
            </a:r>
            <a:r>
              <a:rPr sz="2000" spc="-60" dirty="0">
                <a:latin typeface="Arial" panose="020B0604020202020204"/>
                <a:cs typeface="Arial" panose="020B0604020202020204"/>
              </a:rPr>
              <a:t> </a:t>
            </a:r>
            <a:r>
              <a:rPr sz="2000" dirty="0">
                <a:latin typeface="Arial" panose="020B0604020202020204"/>
                <a:cs typeface="Arial" panose="020B0604020202020204"/>
              </a:rPr>
              <a:t>teşvik</a:t>
            </a:r>
            <a:r>
              <a:rPr sz="2000" spc="-55" dirty="0">
                <a:latin typeface="Arial" panose="020B0604020202020204"/>
                <a:cs typeface="Arial" panose="020B0604020202020204"/>
              </a:rPr>
              <a:t> </a:t>
            </a:r>
            <a:r>
              <a:rPr sz="2000" dirty="0">
                <a:latin typeface="Arial" panose="020B0604020202020204"/>
                <a:cs typeface="Arial" panose="020B0604020202020204"/>
              </a:rPr>
              <a:t>edici</a:t>
            </a:r>
            <a:r>
              <a:rPr sz="2000" spc="-50" dirty="0">
                <a:latin typeface="Arial" panose="020B0604020202020204"/>
                <a:cs typeface="Arial" panose="020B0604020202020204"/>
              </a:rPr>
              <a:t> </a:t>
            </a:r>
            <a:r>
              <a:rPr sz="2000" dirty="0">
                <a:latin typeface="Arial" panose="020B0604020202020204"/>
                <a:cs typeface="Arial" panose="020B0604020202020204"/>
              </a:rPr>
              <a:t>görüntüler</a:t>
            </a:r>
            <a:r>
              <a:rPr sz="2000" spc="-55" dirty="0">
                <a:latin typeface="Arial" panose="020B0604020202020204"/>
                <a:cs typeface="Arial" panose="020B0604020202020204"/>
              </a:rPr>
              <a:t> </a:t>
            </a:r>
            <a:r>
              <a:rPr sz="2000" dirty="0">
                <a:latin typeface="Arial" panose="020B0604020202020204"/>
                <a:cs typeface="Arial" panose="020B0604020202020204"/>
              </a:rPr>
              <a:t>paylaşmayın!</a:t>
            </a:r>
            <a:r>
              <a:rPr sz="2000" spc="-55" dirty="0">
                <a:latin typeface="Arial" panose="020B0604020202020204"/>
                <a:cs typeface="Arial" panose="020B0604020202020204"/>
              </a:rPr>
              <a:t> </a:t>
            </a:r>
            <a:r>
              <a:rPr sz="2000" dirty="0">
                <a:latin typeface="Arial" panose="020B0604020202020204"/>
                <a:cs typeface="Arial" panose="020B0604020202020204"/>
              </a:rPr>
              <a:t>Kişisel</a:t>
            </a:r>
            <a:r>
              <a:rPr sz="2000" spc="-50" dirty="0">
                <a:latin typeface="Arial" panose="020B0604020202020204"/>
                <a:cs typeface="Arial" panose="020B0604020202020204"/>
              </a:rPr>
              <a:t> </a:t>
            </a:r>
            <a:r>
              <a:rPr sz="2000" spc="-10" dirty="0">
                <a:latin typeface="Arial" panose="020B0604020202020204"/>
                <a:cs typeface="Arial" panose="020B0604020202020204"/>
              </a:rPr>
              <a:t>finansal </a:t>
            </a:r>
            <a:r>
              <a:rPr sz="2000" dirty="0">
                <a:latin typeface="Arial" panose="020B0604020202020204"/>
                <a:cs typeface="Arial" panose="020B0604020202020204"/>
              </a:rPr>
              <a:t>bilgilerinizi</a:t>
            </a:r>
            <a:r>
              <a:rPr sz="2000" spc="-75" dirty="0">
                <a:latin typeface="Arial" panose="020B0604020202020204"/>
                <a:cs typeface="Arial" panose="020B0604020202020204"/>
              </a:rPr>
              <a:t> </a:t>
            </a:r>
            <a:r>
              <a:rPr lang="tr-TR" altLang="en-US" sz="2000" dirty="0">
                <a:latin typeface="Arial" panose="020B0604020202020204"/>
                <a:cs typeface="Arial" panose="020B0604020202020204"/>
              </a:rPr>
              <a:t>başka</a:t>
            </a:r>
            <a:r>
              <a:rPr sz="2000" spc="-60" dirty="0">
                <a:latin typeface="Arial" panose="020B0604020202020204"/>
                <a:cs typeface="Arial" panose="020B0604020202020204"/>
              </a:rPr>
              <a:t> </a:t>
            </a:r>
            <a:r>
              <a:rPr sz="2000" dirty="0">
                <a:latin typeface="Arial" panose="020B0604020202020204"/>
                <a:cs typeface="Arial" panose="020B0604020202020204"/>
              </a:rPr>
              <a:t>kişilerle</a:t>
            </a:r>
            <a:r>
              <a:rPr sz="2000" spc="-65" dirty="0">
                <a:latin typeface="Arial" panose="020B0604020202020204"/>
                <a:cs typeface="Arial" panose="020B0604020202020204"/>
              </a:rPr>
              <a:t> </a:t>
            </a:r>
            <a:r>
              <a:rPr sz="2000" dirty="0">
                <a:latin typeface="Arial" panose="020B0604020202020204"/>
                <a:cs typeface="Arial" panose="020B0604020202020204"/>
              </a:rPr>
              <a:t>asla</a:t>
            </a:r>
            <a:r>
              <a:rPr sz="2000" spc="-60" dirty="0">
                <a:latin typeface="Arial" panose="020B0604020202020204"/>
                <a:cs typeface="Arial" panose="020B0604020202020204"/>
              </a:rPr>
              <a:t> </a:t>
            </a:r>
            <a:r>
              <a:rPr sz="2000" spc="-10" dirty="0">
                <a:latin typeface="Arial" panose="020B0604020202020204"/>
                <a:cs typeface="Arial" panose="020B0604020202020204"/>
              </a:rPr>
              <a:t>paylaşmayın.</a:t>
            </a:r>
            <a:endParaRPr sz="2000">
              <a:latin typeface="Arial" panose="020B0604020202020204"/>
              <a:cs typeface="Arial" panose="020B0604020202020204"/>
            </a:endParaRPr>
          </a:p>
          <a:p>
            <a:pPr>
              <a:lnSpc>
                <a:spcPct val="100000"/>
              </a:lnSpc>
              <a:spcBef>
                <a:spcPts val="50"/>
              </a:spcBef>
            </a:pPr>
            <a:endParaRPr sz="2450">
              <a:latin typeface="Arial" panose="020B0604020202020204"/>
              <a:cs typeface="Arial" panose="020B0604020202020204"/>
            </a:endParaRPr>
          </a:p>
          <a:p>
            <a:pPr marL="2346325">
              <a:lnSpc>
                <a:spcPct val="100000"/>
              </a:lnSpc>
            </a:pPr>
            <a:r>
              <a:rPr sz="2000" b="1" spc="-10" dirty="0">
                <a:solidFill>
                  <a:srgbClr val="6F00E6"/>
                </a:solidFill>
                <a:latin typeface="Arial" panose="020B0604020202020204"/>
                <a:cs typeface="Arial" panose="020B0604020202020204"/>
              </a:rPr>
              <a:t>Yasalara</a:t>
            </a:r>
            <a:r>
              <a:rPr sz="2000" b="1" spc="-100" dirty="0">
                <a:solidFill>
                  <a:srgbClr val="6F00E6"/>
                </a:solidFill>
                <a:latin typeface="Arial" panose="020B0604020202020204"/>
                <a:cs typeface="Arial" panose="020B0604020202020204"/>
              </a:rPr>
              <a:t> </a:t>
            </a:r>
            <a:r>
              <a:rPr sz="2000" b="1" spc="-25" dirty="0">
                <a:solidFill>
                  <a:srgbClr val="6F00E6"/>
                </a:solidFill>
                <a:latin typeface="Arial" panose="020B0604020202020204"/>
                <a:cs typeface="Arial" panose="020B0604020202020204"/>
              </a:rPr>
              <a:t>Uy</a:t>
            </a:r>
            <a:endParaRPr sz="2000">
              <a:latin typeface="Arial" panose="020B0604020202020204"/>
              <a:cs typeface="Arial" panose="020B0604020202020204"/>
            </a:endParaRPr>
          </a:p>
          <a:p>
            <a:pPr marL="2346325" marR="116840">
              <a:lnSpc>
                <a:spcPct val="100000"/>
              </a:lnSpc>
            </a:pPr>
            <a:r>
              <a:rPr lang="tr-TR" altLang="en-US" sz="2000" spc="-20" dirty="0">
                <a:latin typeface="Arial" panose="020B0604020202020204"/>
                <a:cs typeface="Arial" panose="020B0604020202020204"/>
              </a:rPr>
              <a:t>LivU/</a:t>
            </a:r>
            <a:r>
              <a:rPr sz="2000" spc="-20" dirty="0">
                <a:latin typeface="Arial" panose="020B0604020202020204"/>
                <a:cs typeface="Arial" panose="020B0604020202020204"/>
              </a:rPr>
              <a:t>Yaar,</a:t>
            </a:r>
            <a:r>
              <a:rPr sz="2000" spc="-70" dirty="0">
                <a:latin typeface="Arial" panose="020B0604020202020204"/>
                <a:cs typeface="Arial" panose="020B0604020202020204"/>
              </a:rPr>
              <a:t> </a:t>
            </a:r>
            <a:r>
              <a:rPr sz="2000" dirty="0">
                <a:latin typeface="Arial" panose="020B0604020202020204"/>
                <a:cs typeface="Arial" panose="020B0604020202020204"/>
              </a:rPr>
              <a:t>uygulamada</a:t>
            </a:r>
            <a:r>
              <a:rPr sz="2000" spc="-65" dirty="0">
                <a:latin typeface="Arial" panose="020B0604020202020204"/>
                <a:cs typeface="Arial" panose="020B0604020202020204"/>
              </a:rPr>
              <a:t> </a:t>
            </a:r>
            <a:r>
              <a:rPr sz="2000" dirty="0">
                <a:latin typeface="Arial" panose="020B0604020202020204"/>
                <a:cs typeface="Arial" panose="020B0604020202020204"/>
              </a:rPr>
              <a:t>meydana</a:t>
            </a:r>
            <a:r>
              <a:rPr sz="2000" spc="-65" dirty="0">
                <a:latin typeface="Arial" panose="020B0604020202020204"/>
                <a:cs typeface="Arial" panose="020B0604020202020204"/>
              </a:rPr>
              <a:t> </a:t>
            </a:r>
            <a:r>
              <a:rPr sz="2000" dirty="0">
                <a:latin typeface="Arial" panose="020B0604020202020204"/>
                <a:cs typeface="Arial" panose="020B0604020202020204"/>
              </a:rPr>
              <a:t>gelen</a:t>
            </a:r>
            <a:r>
              <a:rPr sz="2000" spc="-65" dirty="0">
                <a:latin typeface="Arial" panose="020B0604020202020204"/>
                <a:cs typeface="Arial" panose="020B0604020202020204"/>
              </a:rPr>
              <a:t> </a:t>
            </a:r>
            <a:r>
              <a:rPr sz="2000" dirty="0">
                <a:latin typeface="Arial" panose="020B0604020202020204"/>
                <a:cs typeface="Arial" panose="020B0604020202020204"/>
              </a:rPr>
              <a:t>herhangi</a:t>
            </a:r>
            <a:r>
              <a:rPr sz="2000" spc="-60" dirty="0">
                <a:latin typeface="Arial" panose="020B0604020202020204"/>
                <a:cs typeface="Arial" panose="020B0604020202020204"/>
              </a:rPr>
              <a:t> </a:t>
            </a:r>
            <a:r>
              <a:rPr sz="2000" dirty="0">
                <a:latin typeface="Arial" panose="020B0604020202020204"/>
                <a:cs typeface="Arial" panose="020B0604020202020204"/>
              </a:rPr>
              <a:t>bir</a:t>
            </a:r>
            <a:r>
              <a:rPr sz="2000" spc="-60" dirty="0">
                <a:latin typeface="Arial" panose="020B0604020202020204"/>
                <a:cs typeface="Arial" panose="020B0604020202020204"/>
              </a:rPr>
              <a:t> </a:t>
            </a:r>
            <a:r>
              <a:rPr sz="2000" dirty="0">
                <a:latin typeface="Arial" panose="020B0604020202020204"/>
                <a:cs typeface="Arial" panose="020B0604020202020204"/>
              </a:rPr>
              <a:t>yasadışı</a:t>
            </a:r>
            <a:r>
              <a:rPr sz="2000" spc="-55" dirty="0">
                <a:latin typeface="Arial" panose="020B0604020202020204"/>
                <a:cs typeface="Arial" panose="020B0604020202020204"/>
              </a:rPr>
              <a:t> </a:t>
            </a:r>
            <a:r>
              <a:rPr sz="2000" spc="-10" dirty="0">
                <a:latin typeface="Arial" panose="020B0604020202020204"/>
                <a:cs typeface="Arial" panose="020B0604020202020204"/>
              </a:rPr>
              <a:t>davranışı </a:t>
            </a:r>
            <a:r>
              <a:rPr sz="2000" dirty="0">
                <a:latin typeface="Arial" panose="020B0604020202020204"/>
                <a:cs typeface="Arial" panose="020B0604020202020204"/>
              </a:rPr>
              <a:t>kesinlikle</a:t>
            </a:r>
            <a:r>
              <a:rPr sz="2000" spc="-70" dirty="0">
                <a:latin typeface="Arial" panose="020B0604020202020204"/>
                <a:cs typeface="Arial" panose="020B0604020202020204"/>
              </a:rPr>
              <a:t> </a:t>
            </a:r>
            <a:r>
              <a:rPr sz="2000" dirty="0">
                <a:latin typeface="Arial" panose="020B0604020202020204"/>
                <a:cs typeface="Arial" panose="020B0604020202020204"/>
              </a:rPr>
              <a:t>tolere</a:t>
            </a:r>
            <a:r>
              <a:rPr sz="2000" spc="-55" dirty="0">
                <a:latin typeface="Arial" panose="020B0604020202020204"/>
                <a:cs typeface="Arial" panose="020B0604020202020204"/>
              </a:rPr>
              <a:t> </a:t>
            </a:r>
            <a:r>
              <a:rPr sz="2000" spc="-10" dirty="0">
                <a:latin typeface="Arial" panose="020B0604020202020204"/>
                <a:cs typeface="Arial" panose="020B0604020202020204"/>
              </a:rPr>
              <a:t>etmeyecektir.</a:t>
            </a:r>
            <a:r>
              <a:rPr sz="2000" spc="-50" dirty="0">
                <a:latin typeface="Arial" panose="020B0604020202020204"/>
                <a:cs typeface="Arial" panose="020B0604020202020204"/>
              </a:rPr>
              <a:t> </a:t>
            </a:r>
            <a:r>
              <a:rPr sz="2000" dirty="0">
                <a:latin typeface="Arial" panose="020B0604020202020204"/>
                <a:cs typeface="Arial" panose="020B0604020202020204"/>
              </a:rPr>
              <a:t>Şiddete</a:t>
            </a:r>
            <a:r>
              <a:rPr sz="2000" spc="-55" dirty="0">
                <a:latin typeface="Arial" panose="020B0604020202020204"/>
                <a:cs typeface="Arial" panose="020B0604020202020204"/>
              </a:rPr>
              <a:t> </a:t>
            </a:r>
            <a:r>
              <a:rPr sz="2000" dirty="0">
                <a:latin typeface="Arial" panose="020B0604020202020204"/>
                <a:cs typeface="Arial" panose="020B0604020202020204"/>
              </a:rPr>
              <a:t>teş</a:t>
            </a:r>
            <a:r>
              <a:rPr lang="tr-TR" altLang="en-US" sz="2000" dirty="0">
                <a:latin typeface="Arial" panose="020B0604020202020204"/>
                <a:cs typeface="Arial" panose="020B0604020202020204"/>
              </a:rPr>
              <a:t>v</a:t>
            </a:r>
            <a:r>
              <a:rPr sz="2000" dirty="0">
                <a:latin typeface="Arial" panose="020B0604020202020204"/>
                <a:cs typeface="Arial" panose="020B0604020202020204"/>
              </a:rPr>
              <a:t>ik,</a:t>
            </a:r>
            <a:r>
              <a:rPr sz="2000" spc="-55" dirty="0">
                <a:latin typeface="Arial" panose="020B0604020202020204"/>
                <a:cs typeface="Arial" panose="020B0604020202020204"/>
              </a:rPr>
              <a:t> </a:t>
            </a:r>
            <a:r>
              <a:rPr sz="2000" dirty="0">
                <a:latin typeface="Arial" panose="020B0604020202020204"/>
                <a:cs typeface="Arial" panose="020B0604020202020204"/>
              </a:rPr>
              <a:t>nefret</a:t>
            </a:r>
            <a:r>
              <a:rPr sz="2000" spc="-50" dirty="0">
                <a:latin typeface="Arial" panose="020B0604020202020204"/>
                <a:cs typeface="Arial" panose="020B0604020202020204"/>
              </a:rPr>
              <a:t> </a:t>
            </a:r>
            <a:r>
              <a:rPr sz="2000" dirty="0">
                <a:latin typeface="Arial" panose="020B0604020202020204"/>
                <a:cs typeface="Arial" panose="020B0604020202020204"/>
              </a:rPr>
              <a:t>söylemi,</a:t>
            </a:r>
            <a:r>
              <a:rPr sz="2000" spc="-50" dirty="0">
                <a:latin typeface="Arial" panose="020B0604020202020204"/>
                <a:cs typeface="Arial" panose="020B0604020202020204"/>
              </a:rPr>
              <a:t> </a:t>
            </a:r>
            <a:r>
              <a:rPr sz="2000" dirty="0">
                <a:latin typeface="Arial" panose="020B0604020202020204"/>
                <a:cs typeface="Arial" panose="020B0604020202020204"/>
              </a:rPr>
              <a:t>şantaj</a:t>
            </a:r>
            <a:r>
              <a:rPr sz="2000" spc="-50" dirty="0">
                <a:latin typeface="Arial" panose="020B0604020202020204"/>
                <a:cs typeface="Arial" panose="020B0604020202020204"/>
              </a:rPr>
              <a:t> </a:t>
            </a:r>
            <a:r>
              <a:rPr sz="2000" spc="-25" dirty="0">
                <a:latin typeface="Arial" panose="020B0604020202020204"/>
                <a:cs typeface="Arial" panose="020B0604020202020204"/>
              </a:rPr>
              <a:t>ve </a:t>
            </a:r>
            <a:r>
              <a:rPr sz="2000" dirty="0">
                <a:latin typeface="Arial" panose="020B0604020202020204"/>
                <a:cs typeface="Arial" panose="020B0604020202020204"/>
              </a:rPr>
              <a:t>organize</a:t>
            </a:r>
            <a:r>
              <a:rPr sz="2000" spc="-90" dirty="0">
                <a:latin typeface="Arial" panose="020B0604020202020204"/>
                <a:cs typeface="Arial" panose="020B0604020202020204"/>
              </a:rPr>
              <a:t> </a:t>
            </a:r>
            <a:r>
              <a:rPr sz="2000" spc="-10" dirty="0">
                <a:latin typeface="Arial" panose="020B0604020202020204"/>
                <a:cs typeface="Arial" panose="020B0604020202020204"/>
              </a:rPr>
              <a:t>suçlar,</a:t>
            </a:r>
            <a:r>
              <a:rPr sz="2000" spc="-75" dirty="0">
                <a:latin typeface="Arial" panose="020B0604020202020204"/>
                <a:cs typeface="Arial" panose="020B0604020202020204"/>
              </a:rPr>
              <a:t> </a:t>
            </a:r>
            <a:r>
              <a:rPr sz="2000" dirty="0">
                <a:latin typeface="Arial" panose="020B0604020202020204"/>
                <a:cs typeface="Arial" panose="020B0604020202020204"/>
              </a:rPr>
              <a:t>yerel</a:t>
            </a:r>
            <a:r>
              <a:rPr sz="2000" spc="-80" dirty="0">
                <a:latin typeface="Arial" panose="020B0604020202020204"/>
                <a:cs typeface="Arial" panose="020B0604020202020204"/>
              </a:rPr>
              <a:t> </a:t>
            </a:r>
            <a:r>
              <a:rPr sz="2000" dirty="0">
                <a:latin typeface="Arial" panose="020B0604020202020204"/>
                <a:cs typeface="Arial" panose="020B0604020202020204"/>
              </a:rPr>
              <a:t>kanun</a:t>
            </a:r>
            <a:r>
              <a:rPr sz="2000" spc="-75" dirty="0">
                <a:latin typeface="Arial" panose="020B0604020202020204"/>
                <a:cs typeface="Arial" panose="020B0604020202020204"/>
              </a:rPr>
              <a:t> </a:t>
            </a:r>
            <a:r>
              <a:rPr sz="2000" dirty="0">
                <a:latin typeface="Arial" panose="020B0604020202020204"/>
                <a:cs typeface="Arial" panose="020B0604020202020204"/>
              </a:rPr>
              <a:t>uygulayıcılarına</a:t>
            </a:r>
            <a:r>
              <a:rPr sz="2000" spc="-80" dirty="0">
                <a:latin typeface="Arial" panose="020B0604020202020204"/>
                <a:cs typeface="Arial" panose="020B0604020202020204"/>
              </a:rPr>
              <a:t> </a:t>
            </a:r>
            <a:r>
              <a:rPr sz="2000" dirty="0">
                <a:latin typeface="Arial" panose="020B0604020202020204"/>
                <a:cs typeface="Arial" panose="020B0604020202020204"/>
              </a:rPr>
              <a:t>bildirilebilecek,</a:t>
            </a:r>
            <a:r>
              <a:rPr sz="2000" spc="-75" dirty="0">
                <a:latin typeface="Arial" panose="020B0604020202020204"/>
                <a:cs typeface="Arial" panose="020B0604020202020204"/>
              </a:rPr>
              <a:t> </a:t>
            </a:r>
            <a:r>
              <a:rPr sz="2000" spc="-10" dirty="0">
                <a:latin typeface="Arial" panose="020B0604020202020204"/>
                <a:cs typeface="Arial" panose="020B0604020202020204"/>
              </a:rPr>
              <a:t>kesinlikle </a:t>
            </a:r>
            <a:r>
              <a:rPr sz="2000" dirty="0">
                <a:latin typeface="Arial" panose="020B0604020202020204"/>
                <a:cs typeface="Arial" panose="020B0604020202020204"/>
              </a:rPr>
              <a:t>yasak</a:t>
            </a:r>
            <a:r>
              <a:rPr sz="2000" spc="-35" dirty="0">
                <a:latin typeface="Arial" panose="020B0604020202020204"/>
                <a:cs typeface="Arial" panose="020B0604020202020204"/>
              </a:rPr>
              <a:t> </a:t>
            </a:r>
            <a:r>
              <a:rPr sz="2000" spc="-10" dirty="0">
                <a:latin typeface="Arial" panose="020B0604020202020204"/>
                <a:cs typeface="Arial" panose="020B0604020202020204"/>
              </a:rPr>
              <a:t>eylemlerdir.</a:t>
            </a:r>
            <a:endParaRPr sz="2000">
              <a:latin typeface="Arial" panose="020B0604020202020204"/>
              <a:cs typeface="Arial" panose="020B0604020202020204"/>
            </a:endParaRPr>
          </a:p>
          <a:p>
            <a:pPr>
              <a:lnSpc>
                <a:spcPct val="100000"/>
              </a:lnSpc>
              <a:spcBef>
                <a:spcPts val="35"/>
              </a:spcBef>
            </a:pPr>
            <a:endParaRPr sz="3050">
              <a:latin typeface="Arial" panose="020B0604020202020204"/>
              <a:cs typeface="Arial" panose="020B0604020202020204"/>
            </a:endParaRPr>
          </a:p>
          <a:p>
            <a:pPr marR="147320" algn="ctr">
              <a:lnSpc>
                <a:spcPct val="100000"/>
              </a:lnSpc>
            </a:pPr>
            <a:r>
              <a:rPr sz="2400" b="1" spc="-10" dirty="0">
                <a:solidFill>
                  <a:srgbClr val="00C685"/>
                </a:solidFill>
                <a:latin typeface="Arial" panose="020B0604020202020204"/>
                <a:cs typeface="Arial" panose="020B0604020202020204"/>
              </a:rPr>
              <a:t>Topluluğu</a:t>
            </a:r>
            <a:r>
              <a:rPr sz="2400" b="1" spc="-135" dirty="0">
                <a:solidFill>
                  <a:srgbClr val="00C685"/>
                </a:solidFill>
                <a:latin typeface="Arial" panose="020B0604020202020204"/>
                <a:cs typeface="Arial" panose="020B0604020202020204"/>
              </a:rPr>
              <a:t> </a:t>
            </a:r>
            <a:r>
              <a:rPr sz="2400" b="1" spc="-20" dirty="0">
                <a:solidFill>
                  <a:srgbClr val="00C685"/>
                </a:solidFill>
                <a:latin typeface="Arial" panose="020B0604020202020204"/>
                <a:cs typeface="Arial" panose="020B0604020202020204"/>
              </a:rPr>
              <a:t>Koru</a:t>
            </a:r>
            <a:endParaRPr sz="2400">
              <a:latin typeface="Arial" panose="020B0604020202020204"/>
              <a:cs typeface="Arial" panose="020B0604020202020204"/>
            </a:endParaRPr>
          </a:p>
          <a:p>
            <a:pPr marL="12065" marR="150495" algn="ctr">
              <a:lnSpc>
                <a:spcPct val="100000"/>
              </a:lnSpc>
            </a:pPr>
            <a:r>
              <a:rPr sz="2400" spc="-25" dirty="0">
                <a:latin typeface="Arial" panose="020B0604020202020204"/>
                <a:cs typeface="Arial" panose="020B0604020202020204"/>
              </a:rPr>
              <a:t>Topluluk</a:t>
            </a:r>
            <a:r>
              <a:rPr sz="2400" spc="-40" dirty="0">
                <a:latin typeface="Arial" panose="020B0604020202020204"/>
                <a:cs typeface="Arial" panose="020B0604020202020204"/>
              </a:rPr>
              <a:t> </a:t>
            </a:r>
            <a:r>
              <a:rPr sz="2400" dirty="0">
                <a:latin typeface="Arial" panose="020B0604020202020204"/>
                <a:cs typeface="Arial" panose="020B0604020202020204"/>
              </a:rPr>
              <a:t>Kurallarını</a:t>
            </a:r>
            <a:r>
              <a:rPr sz="2400" spc="-35" dirty="0">
                <a:latin typeface="Arial" panose="020B0604020202020204"/>
                <a:cs typeface="Arial" panose="020B0604020202020204"/>
              </a:rPr>
              <a:t> </a:t>
            </a:r>
            <a:r>
              <a:rPr sz="2400" dirty="0">
                <a:latin typeface="Arial" panose="020B0604020202020204"/>
                <a:cs typeface="Arial" panose="020B0604020202020204"/>
              </a:rPr>
              <a:t>ihlal</a:t>
            </a:r>
            <a:r>
              <a:rPr sz="2400" spc="-40" dirty="0">
                <a:latin typeface="Arial" panose="020B0604020202020204"/>
                <a:cs typeface="Arial" panose="020B0604020202020204"/>
              </a:rPr>
              <a:t> </a:t>
            </a:r>
            <a:r>
              <a:rPr sz="2400" dirty="0">
                <a:latin typeface="Arial" panose="020B0604020202020204"/>
                <a:cs typeface="Arial" panose="020B0604020202020204"/>
              </a:rPr>
              <a:t>eden</a:t>
            </a:r>
            <a:r>
              <a:rPr sz="2400" spc="-35" dirty="0">
                <a:latin typeface="Arial" panose="020B0604020202020204"/>
                <a:cs typeface="Arial" panose="020B0604020202020204"/>
              </a:rPr>
              <a:t> </a:t>
            </a:r>
            <a:r>
              <a:rPr sz="2400" dirty="0">
                <a:latin typeface="Arial" panose="020B0604020202020204"/>
                <a:cs typeface="Arial" panose="020B0604020202020204"/>
              </a:rPr>
              <a:t>bir</a:t>
            </a:r>
            <a:r>
              <a:rPr sz="2400" spc="-40" dirty="0">
                <a:latin typeface="Arial" panose="020B0604020202020204"/>
                <a:cs typeface="Arial" panose="020B0604020202020204"/>
              </a:rPr>
              <a:t> </a:t>
            </a:r>
            <a:r>
              <a:rPr sz="2400" dirty="0">
                <a:latin typeface="Arial" panose="020B0604020202020204"/>
                <a:cs typeface="Arial" panose="020B0604020202020204"/>
              </a:rPr>
              <a:t>davranış</a:t>
            </a:r>
            <a:r>
              <a:rPr sz="2400" spc="-35" dirty="0">
                <a:latin typeface="Arial" panose="020B0604020202020204"/>
                <a:cs typeface="Arial" panose="020B0604020202020204"/>
              </a:rPr>
              <a:t> </a:t>
            </a:r>
            <a:r>
              <a:rPr sz="2400" dirty="0">
                <a:latin typeface="Arial" panose="020B0604020202020204"/>
                <a:cs typeface="Arial" panose="020B0604020202020204"/>
              </a:rPr>
              <a:t>görürseniz,</a:t>
            </a:r>
            <a:r>
              <a:rPr sz="2400" spc="-40" dirty="0">
                <a:latin typeface="Arial" panose="020B0604020202020204"/>
                <a:cs typeface="Arial" panose="020B0604020202020204"/>
              </a:rPr>
              <a:t> </a:t>
            </a:r>
            <a:r>
              <a:rPr sz="2400" dirty="0">
                <a:latin typeface="Arial" panose="020B0604020202020204"/>
                <a:cs typeface="Arial" panose="020B0604020202020204"/>
              </a:rPr>
              <a:t>hemen</a:t>
            </a:r>
            <a:r>
              <a:rPr sz="2400" spc="-35" dirty="0">
                <a:latin typeface="Arial" panose="020B0604020202020204"/>
                <a:cs typeface="Arial" panose="020B0604020202020204"/>
              </a:rPr>
              <a:t> </a:t>
            </a:r>
            <a:r>
              <a:rPr sz="2400" b="1" u="heavy" dirty="0">
                <a:uFill>
                  <a:solidFill>
                    <a:srgbClr val="000000"/>
                  </a:solidFill>
                </a:uFill>
                <a:latin typeface="Arial" panose="020B0604020202020204"/>
                <a:cs typeface="Arial" panose="020B0604020202020204"/>
              </a:rPr>
              <a:t>şikayet</a:t>
            </a:r>
            <a:r>
              <a:rPr sz="2400" b="1" spc="-35" dirty="0">
                <a:latin typeface="Arial" panose="020B0604020202020204"/>
                <a:cs typeface="Arial" panose="020B0604020202020204"/>
              </a:rPr>
              <a:t> </a:t>
            </a:r>
            <a:r>
              <a:rPr sz="2400" spc="-10" dirty="0">
                <a:latin typeface="Arial" panose="020B0604020202020204"/>
                <a:cs typeface="Arial" panose="020B0604020202020204"/>
              </a:rPr>
              <a:t>edin. </a:t>
            </a:r>
            <a:r>
              <a:rPr sz="2400" dirty="0">
                <a:latin typeface="Arial" panose="020B0604020202020204"/>
                <a:cs typeface="Arial" panose="020B0604020202020204"/>
              </a:rPr>
              <a:t>Aksi</a:t>
            </a:r>
            <a:r>
              <a:rPr sz="2400" spc="-25" dirty="0">
                <a:latin typeface="Arial" panose="020B0604020202020204"/>
                <a:cs typeface="Arial" panose="020B0604020202020204"/>
              </a:rPr>
              <a:t> </a:t>
            </a:r>
            <a:r>
              <a:rPr sz="2400" dirty="0">
                <a:latin typeface="Arial" panose="020B0604020202020204"/>
                <a:cs typeface="Arial" panose="020B0604020202020204"/>
              </a:rPr>
              <a:t>halde,</a:t>
            </a:r>
            <a:r>
              <a:rPr sz="2400" spc="-20" dirty="0">
                <a:latin typeface="Arial" panose="020B0604020202020204"/>
                <a:cs typeface="Arial" panose="020B0604020202020204"/>
              </a:rPr>
              <a:t> </a:t>
            </a:r>
            <a:r>
              <a:rPr sz="2400" dirty="0">
                <a:latin typeface="Arial" panose="020B0604020202020204"/>
                <a:cs typeface="Arial" panose="020B0604020202020204"/>
              </a:rPr>
              <a:t>kendiniz</a:t>
            </a:r>
            <a:r>
              <a:rPr sz="2400" spc="-15" dirty="0">
                <a:latin typeface="Arial" panose="020B0604020202020204"/>
                <a:cs typeface="Arial" panose="020B0604020202020204"/>
              </a:rPr>
              <a:t> </a:t>
            </a:r>
            <a:r>
              <a:rPr sz="2400" dirty="0">
                <a:latin typeface="Arial" panose="020B0604020202020204"/>
                <a:cs typeface="Arial" panose="020B0604020202020204"/>
              </a:rPr>
              <a:t>veya</a:t>
            </a:r>
            <a:r>
              <a:rPr sz="2400" spc="-20" dirty="0">
                <a:latin typeface="Arial" panose="020B0604020202020204"/>
                <a:cs typeface="Arial" panose="020B0604020202020204"/>
              </a:rPr>
              <a:t> </a:t>
            </a:r>
            <a:r>
              <a:rPr sz="2400" dirty="0">
                <a:latin typeface="Arial" panose="020B0604020202020204"/>
                <a:cs typeface="Arial" panose="020B0604020202020204"/>
              </a:rPr>
              <a:t>diğer</a:t>
            </a:r>
            <a:r>
              <a:rPr sz="2400" spc="-15" dirty="0">
                <a:latin typeface="Arial" panose="020B0604020202020204"/>
                <a:cs typeface="Arial" panose="020B0604020202020204"/>
              </a:rPr>
              <a:t> </a:t>
            </a:r>
            <a:r>
              <a:rPr sz="2400" dirty="0">
                <a:latin typeface="Arial" panose="020B0604020202020204"/>
                <a:cs typeface="Arial" panose="020B0604020202020204"/>
              </a:rPr>
              <a:t>topluluk</a:t>
            </a:r>
            <a:r>
              <a:rPr sz="2400" spc="-20" dirty="0">
                <a:latin typeface="Arial" panose="020B0604020202020204"/>
                <a:cs typeface="Arial" panose="020B0604020202020204"/>
              </a:rPr>
              <a:t> </a:t>
            </a:r>
            <a:r>
              <a:rPr sz="2400" dirty="0">
                <a:latin typeface="Arial" panose="020B0604020202020204"/>
                <a:cs typeface="Arial" panose="020B0604020202020204"/>
              </a:rPr>
              <a:t>üyeleri</a:t>
            </a:r>
            <a:r>
              <a:rPr sz="2400" spc="-20" dirty="0">
                <a:latin typeface="Arial" panose="020B0604020202020204"/>
                <a:cs typeface="Arial" panose="020B0604020202020204"/>
              </a:rPr>
              <a:t> </a:t>
            </a:r>
            <a:r>
              <a:rPr sz="2400" dirty="0">
                <a:latin typeface="Arial" panose="020B0604020202020204"/>
                <a:cs typeface="Arial" panose="020B0604020202020204"/>
              </a:rPr>
              <a:t>için</a:t>
            </a:r>
            <a:r>
              <a:rPr sz="2400" spc="-15" dirty="0">
                <a:latin typeface="Arial" panose="020B0604020202020204"/>
                <a:cs typeface="Arial" panose="020B0604020202020204"/>
              </a:rPr>
              <a:t> </a:t>
            </a:r>
            <a:r>
              <a:rPr sz="2400" dirty="0">
                <a:latin typeface="Arial" panose="020B0604020202020204"/>
                <a:cs typeface="Arial" panose="020B0604020202020204"/>
              </a:rPr>
              <a:t>güvenlik</a:t>
            </a:r>
            <a:r>
              <a:rPr sz="2400" spc="-20" dirty="0">
                <a:latin typeface="Arial" panose="020B0604020202020204"/>
                <a:cs typeface="Arial" panose="020B0604020202020204"/>
              </a:rPr>
              <a:t> </a:t>
            </a:r>
            <a:r>
              <a:rPr sz="2400" dirty="0">
                <a:latin typeface="Arial" panose="020B0604020202020204"/>
                <a:cs typeface="Arial" panose="020B0604020202020204"/>
              </a:rPr>
              <a:t>riskleri</a:t>
            </a:r>
            <a:r>
              <a:rPr sz="2400" spc="-15" dirty="0">
                <a:latin typeface="Arial" panose="020B0604020202020204"/>
                <a:cs typeface="Arial" panose="020B0604020202020204"/>
              </a:rPr>
              <a:t> </a:t>
            </a:r>
            <a:r>
              <a:rPr sz="2400" spc="-10" dirty="0">
                <a:latin typeface="Arial" panose="020B0604020202020204"/>
                <a:cs typeface="Arial" panose="020B0604020202020204"/>
              </a:rPr>
              <a:t>ortaya çıkabilir.</a:t>
            </a:r>
            <a:endParaRPr sz="2400">
              <a:latin typeface="Arial" panose="020B0604020202020204"/>
              <a:cs typeface="Arial" panose="020B0604020202020204"/>
            </a:endParaRPr>
          </a:p>
        </p:txBody>
      </p:sp>
      <p:sp>
        <p:nvSpPr>
          <p:cNvPr id="5" name="object 5"/>
          <p:cNvSpPr/>
          <p:nvPr/>
        </p:nvSpPr>
        <p:spPr>
          <a:xfrm>
            <a:off x="0" y="0"/>
            <a:ext cx="1874520" cy="744220"/>
          </a:xfrm>
          <a:custGeom>
            <a:avLst/>
            <a:gdLst/>
            <a:ahLst/>
            <a:cxnLst/>
            <a:rect l="l" t="t" r="r" b="b"/>
            <a:pathLst>
              <a:path w="1874520" h="744220">
                <a:moveTo>
                  <a:pt x="0" y="743712"/>
                </a:moveTo>
                <a:lnTo>
                  <a:pt x="0" y="0"/>
                </a:lnTo>
                <a:lnTo>
                  <a:pt x="1874507" y="0"/>
                </a:lnTo>
                <a:lnTo>
                  <a:pt x="1845779" y="67449"/>
                </a:lnTo>
                <a:lnTo>
                  <a:pt x="1820176" y="100926"/>
                </a:lnTo>
                <a:lnTo>
                  <a:pt x="1783245" y="135534"/>
                </a:lnTo>
                <a:lnTo>
                  <a:pt x="1732902" y="168948"/>
                </a:lnTo>
                <a:lnTo>
                  <a:pt x="1667116" y="198869"/>
                </a:lnTo>
                <a:lnTo>
                  <a:pt x="1627784" y="211797"/>
                </a:lnTo>
                <a:lnTo>
                  <a:pt x="1583817" y="222986"/>
                </a:lnTo>
                <a:lnTo>
                  <a:pt x="1534960" y="232156"/>
                </a:lnTo>
                <a:lnTo>
                  <a:pt x="1480946" y="239014"/>
                </a:lnTo>
                <a:lnTo>
                  <a:pt x="1298308" y="255587"/>
                </a:lnTo>
                <a:lnTo>
                  <a:pt x="1203413" y="265137"/>
                </a:lnTo>
                <a:lnTo>
                  <a:pt x="1155534" y="270802"/>
                </a:lnTo>
                <a:lnTo>
                  <a:pt x="1107579" y="277279"/>
                </a:lnTo>
                <a:lnTo>
                  <a:pt x="1059649" y="284746"/>
                </a:lnTo>
                <a:lnTo>
                  <a:pt x="1011897" y="293357"/>
                </a:lnTo>
                <a:lnTo>
                  <a:pt x="964450" y="303276"/>
                </a:lnTo>
                <a:lnTo>
                  <a:pt x="917447" y="314667"/>
                </a:lnTo>
                <a:lnTo>
                  <a:pt x="871029" y="327698"/>
                </a:lnTo>
                <a:lnTo>
                  <a:pt x="825334" y="342531"/>
                </a:lnTo>
                <a:lnTo>
                  <a:pt x="780478" y="359333"/>
                </a:lnTo>
                <a:lnTo>
                  <a:pt x="736625" y="378269"/>
                </a:lnTo>
                <a:lnTo>
                  <a:pt x="693877" y="399503"/>
                </a:lnTo>
                <a:lnTo>
                  <a:pt x="652398" y="423214"/>
                </a:lnTo>
                <a:lnTo>
                  <a:pt x="612317" y="449541"/>
                </a:lnTo>
                <a:lnTo>
                  <a:pt x="573773" y="478663"/>
                </a:lnTo>
                <a:lnTo>
                  <a:pt x="539788" y="505523"/>
                </a:lnTo>
                <a:lnTo>
                  <a:pt x="506120" y="530542"/>
                </a:lnTo>
                <a:lnTo>
                  <a:pt x="472820" y="553783"/>
                </a:lnTo>
                <a:lnTo>
                  <a:pt x="439915" y="575310"/>
                </a:lnTo>
                <a:lnTo>
                  <a:pt x="375462" y="613511"/>
                </a:lnTo>
                <a:lnTo>
                  <a:pt x="313080" y="645693"/>
                </a:lnTo>
                <a:lnTo>
                  <a:pt x="253085" y="672426"/>
                </a:lnTo>
                <a:lnTo>
                  <a:pt x="195808" y="694270"/>
                </a:lnTo>
                <a:lnTo>
                  <a:pt x="141541" y="711758"/>
                </a:lnTo>
                <a:lnTo>
                  <a:pt x="90601" y="725462"/>
                </a:lnTo>
                <a:lnTo>
                  <a:pt x="43319" y="735926"/>
                </a:lnTo>
                <a:lnTo>
                  <a:pt x="0" y="743712"/>
                </a:lnTo>
                <a:close/>
              </a:path>
            </a:pathLst>
          </a:custGeom>
          <a:solidFill>
            <a:srgbClr val="6F00E6"/>
          </a:solidFill>
        </p:spPr>
        <p:txBody>
          <a:bodyPr wrap="square" lIns="0" tIns="0" rIns="0" bIns="0" rtlCol="0"/>
          <a:lstStyle/>
          <a:p>
            <a:endParaRPr/>
          </a:p>
        </p:txBody>
      </p:sp>
      <p:pic>
        <p:nvPicPr>
          <p:cNvPr id="6" name="object 6"/>
          <p:cNvPicPr/>
          <p:nvPr/>
        </p:nvPicPr>
        <p:blipFill>
          <a:blip r:embed="rId2" cstate="print"/>
          <a:stretch>
            <a:fillRect/>
          </a:stretch>
        </p:blipFill>
        <p:spPr>
          <a:xfrm>
            <a:off x="998219" y="1155191"/>
            <a:ext cx="1854708" cy="1732788"/>
          </a:xfrm>
          <a:prstGeom prst="rect">
            <a:avLst/>
          </a:prstGeom>
        </p:spPr>
      </p:pic>
      <p:pic>
        <p:nvPicPr>
          <p:cNvPr id="7" name="object 7"/>
          <p:cNvPicPr/>
          <p:nvPr/>
        </p:nvPicPr>
        <p:blipFill>
          <a:blip r:embed="rId3" cstate="print"/>
          <a:stretch>
            <a:fillRect/>
          </a:stretch>
        </p:blipFill>
        <p:spPr>
          <a:xfrm>
            <a:off x="998219" y="3000755"/>
            <a:ext cx="1854708" cy="1732788"/>
          </a:xfrm>
          <a:prstGeom prst="rect">
            <a:avLst/>
          </a:prstGeom>
        </p:spPr>
      </p:pic>
      <p:sp>
        <p:nvSpPr>
          <p:cNvPr id="8" name="object 8"/>
          <p:cNvSpPr/>
          <p:nvPr/>
        </p:nvSpPr>
        <p:spPr>
          <a:xfrm>
            <a:off x="10741152" y="5823203"/>
            <a:ext cx="1450975" cy="1035050"/>
          </a:xfrm>
          <a:custGeom>
            <a:avLst/>
            <a:gdLst/>
            <a:ahLst/>
            <a:cxnLst/>
            <a:rect l="l" t="t" r="r" b="b"/>
            <a:pathLst>
              <a:path w="1450975" h="1035050">
                <a:moveTo>
                  <a:pt x="1450848" y="1034796"/>
                </a:moveTo>
                <a:lnTo>
                  <a:pt x="0" y="1034796"/>
                </a:lnTo>
                <a:lnTo>
                  <a:pt x="60731" y="998512"/>
                </a:lnTo>
                <a:lnTo>
                  <a:pt x="120624" y="959840"/>
                </a:lnTo>
                <a:lnTo>
                  <a:pt x="179489" y="918679"/>
                </a:lnTo>
                <a:lnTo>
                  <a:pt x="237109" y="874953"/>
                </a:lnTo>
                <a:lnTo>
                  <a:pt x="293293" y="828611"/>
                </a:lnTo>
                <a:lnTo>
                  <a:pt x="347814" y="779551"/>
                </a:lnTo>
                <a:lnTo>
                  <a:pt x="400494" y="727697"/>
                </a:lnTo>
                <a:lnTo>
                  <a:pt x="451104" y="672985"/>
                </a:lnTo>
                <a:lnTo>
                  <a:pt x="499452" y="615340"/>
                </a:lnTo>
                <a:lnTo>
                  <a:pt x="582523" y="504545"/>
                </a:lnTo>
                <a:lnTo>
                  <a:pt x="620509" y="456869"/>
                </a:lnTo>
                <a:lnTo>
                  <a:pt x="659231" y="411606"/>
                </a:lnTo>
                <a:lnTo>
                  <a:pt x="698652" y="368769"/>
                </a:lnTo>
                <a:lnTo>
                  <a:pt x="738746" y="328320"/>
                </a:lnTo>
                <a:lnTo>
                  <a:pt x="779475" y="290271"/>
                </a:lnTo>
                <a:lnTo>
                  <a:pt x="820775" y="254609"/>
                </a:lnTo>
                <a:lnTo>
                  <a:pt x="862634" y="221310"/>
                </a:lnTo>
                <a:lnTo>
                  <a:pt x="905002" y="190360"/>
                </a:lnTo>
                <a:lnTo>
                  <a:pt x="947826" y="161759"/>
                </a:lnTo>
                <a:lnTo>
                  <a:pt x="991095" y="135483"/>
                </a:lnTo>
                <a:lnTo>
                  <a:pt x="1034745" y="111531"/>
                </a:lnTo>
                <a:lnTo>
                  <a:pt x="1078738" y="89890"/>
                </a:lnTo>
                <a:lnTo>
                  <a:pt x="1123048" y="70535"/>
                </a:lnTo>
                <a:lnTo>
                  <a:pt x="1167625" y="53467"/>
                </a:lnTo>
                <a:lnTo>
                  <a:pt x="1212443" y="38684"/>
                </a:lnTo>
                <a:lnTo>
                  <a:pt x="1257439" y="26149"/>
                </a:lnTo>
                <a:lnTo>
                  <a:pt x="1302588" y="15862"/>
                </a:lnTo>
                <a:lnTo>
                  <a:pt x="1347851" y="7810"/>
                </a:lnTo>
                <a:lnTo>
                  <a:pt x="1393190" y="1993"/>
                </a:lnTo>
                <a:lnTo>
                  <a:pt x="1450848" y="0"/>
                </a:lnTo>
                <a:lnTo>
                  <a:pt x="1450848" y="1034796"/>
                </a:lnTo>
                <a:close/>
              </a:path>
            </a:pathLst>
          </a:custGeom>
          <a:solidFill>
            <a:srgbClr val="00C685"/>
          </a:solidFill>
        </p:spPr>
        <p:txBody>
          <a:bodyPr wrap="square" lIns="0" tIns="0" rIns="0" bIns="0" rtlCol="0"/>
          <a:lstStyle/>
          <a:p>
            <a:endParaRPr/>
          </a:p>
        </p:txBody>
      </p:sp>
      <p:grpSp>
        <p:nvGrpSpPr>
          <p:cNvPr id="9" name="object 9"/>
          <p:cNvGrpSpPr/>
          <p:nvPr/>
        </p:nvGrpSpPr>
        <p:grpSpPr>
          <a:xfrm>
            <a:off x="11394947" y="53339"/>
            <a:ext cx="688975" cy="688975"/>
            <a:chOff x="11394947" y="53339"/>
            <a:chExt cx="688975" cy="688975"/>
          </a:xfrm>
        </p:grpSpPr>
        <p:pic>
          <p:nvPicPr>
            <p:cNvPr id="10" name="object 10"/>
            <p:cNvPicPr/>
            <p:nvPr/>
          </p:nvPicPr>
          <p:blipFill>
            <a:blip r:embed="rId4" cstate="print"/>
            <a:stretch>
              <a:fillRect/>
            </a:stretch>
          </p:blipFill>
          <p:spPr>
            <a:xfrm>
              <a:off x="11550395" y="99059"/>
              <a:ext cx="533400" cy="515112"/>
            </a:xfrm>
            <a:prstGeom prst="rect">
              <a:avLst/>
            </a:prstGeom>
          </p:spPr>
        </p:pic>
        <p:pic>
          <p:nvPicPr>
            <p:cNvPr id="11" name="object 11"/>
            <p:cNvPicPr/>
            <p:nvPr/>
          </p:nvPicPr>
          <p:blipFill>
            <a:blip r:embed="rId5" cstate="print"/>
            <a:stretch>
              <a:fillRect/>
            </a:stretch>
          </p:blipFill>
          <p:spPr>
            <a:xfrm>
              <a:off x="11394947" y="53339"/>
              <a:ext cx="688848" cy="688847"/>
            </a:xfrm>
            <a:prstGeom prst="rect">
              <a:avLst/>
            </a:prstGeom>
          </p:spPr>
        </p:pic>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874520" cy="743585"/>
          </a:xfrm>
          <a:custGeom>
            <a:avLst/>
            <a:gdLst/>
            <a:ahLst/>
            <a:cxnLst/>
            <a:rect l="l" t="t" r="r" b="b"/>
            <a:pathLst>
              <a:path w="1874520" h="743585">
                <a:moveTo>
                  <a:pt x="0" y="743318"/>
                </a:moveTo>
                <a:lnTo>
                  <a:pt x="0" y="0"/>
                </a:lnTo>
                <a:lnTo>
                  <a:pt x="1873973" y="0"/>
                </a:lnTo>
                <a:lnTo>
                  <a:pt x="1820459" y="100898"/>
                </a:lnTo>
                <a:lnTo>
                  <a:pt x="1702355" y="184431"/>
                </a:lnTo>
                <a:lnTo>
                  <a:pt x="1481226" y="238937"/>
                </a:lnTo>
                <a:lnTo>
                  <a:pt x="1238744" y="261245"/>
                </a:lnTo>
                <a:lnTo>
                  <a:pt x="1188506" y="266697"/>
                </a:lnTo>
                <a:lnTo>
                  <a:pt x="1138057" y="272927"/>
                </a:lnTo>
                <a:lnTo>
                  <a:pt x="1087556" y="280128"/>
                </a:lnTo>
                <a:lnTo>
                  <a:pt x="1037160" y="288493"/>
                </a:lnTo>
                <a:lnTo>
                  <a:pt x="987029" y="298213"/>
                </a:lnTo>
                <a:lnTo>
                  <a:pt x="937320" y="309480"/>
                </a:lnTo>
                <a:lnTo>
                  <a:pt x="888191" y="322488"/>
                </a:lnTo>
                <a:lnTo>
                  <a:pt x="839803" y="337429"/>
                </a:lnTo>
                <a:lnTo>
                  <a:pt x="792311" y="354494"/>
                </a:lnTo>
                <a:lnTo>
                  <a:pt x="745876" y="373876"/>
                </a:lnTo>
                <a:lnTo>
                  <a:pt x="700655" y="395768"/>
                </a:lnTo>
                <a:lnTo>
                  <a:pt x="656807" y="420361"/>
                </a:lnTo>
                <a:lnTo>
                  <a:pt x="614489" y="447848"/>
                </a:lnTo>
                <a:lnTo>
                  <a:pt x="573862" y="478421"/>
                </a:lnTo>
                <a:lnTo>
                  <a:pt x="521697" y="518964"/>
                </a:lnTo>
                <a:lnTo>
                  <a:pt x="470342" y="555218"/>
                </a:lnTo>
                <a:lnTo>
                  <a:pt x="419942" y="587437"/>
                </a:lnTo>
                <a:lnTo>
                  <a:pt x="370639" y="615872"/>
                </a:lnTo>
                <a:lnTo>
                  <a:pt x="322577" y="640778"/>
                </a:lnTo>
                <a:lnTo>
                  <a:pt x="275901" y="662407"/>
                </a:lnTo>
                <a:lnTo>
                  <a:pt x="230752" y="681013"/>
                </a:lnTo>
                <a:lnTo>
                  <a:pt x="187276" y="696848"/>
                </a:lnTo>
                <a:lnTo>
                  <a:pt x="145615" y="710165"/>
                </a:lnTo>
                <a:lnTo>
                  <a:pt x="105913" y="721218"/>
                </a:lnTo>
                <a:lnTo>
                  <a:pt x="68315" y="730259"/>
                </a:lnTo>
                <a:lnTo>
                  <a:pt x="32962" y="737541"/>
                </a:lnTo>
                <a:lnTo>
                  <a:pt x="0" y="743318"/>
                </a:lnTo>
                <a:close/>
              </a:path>
            </a:pathLst>
          </a:custGeom>
          <a:solidFill>
            <a:srgbClr val="7000E6"/>
          </a:solidFill>
        </p:spPr>
        <p:txBody>
          <a:bodyPr wrap="square" lIns="0" tIns="0" rIns="0" bIns="0" rtlCol="0"/>
          <a:lstStyle/>
          <a:p>
            <a:endParaRPr/>
          </a:p>
        </p:txBody>
      </p:sp>
      <p:sp>
        <p:nvSpPr>
          <p:cNvPr id="3" name="object 3"/>
          <p:cNvSpPr/>
          <p:nvPr/>
        </p:nvSpPr>
        <p:spPr>
          <a:xfrm>
            <a:off x="10910239" y="5823534"/>
            <a:ext cx="1282065" cy="1035050"/>
          </a:xfrm>
          <a:custGeom>
            <a:avLst/>
            <a:gdLst/>
            <a:ahLst/>
            <a:cxnLst/>
            <a:rect l="l" t="t" r="r" b="b"/>
            <a:pathLst>
              <a:path w="1282065" h="1035050">
                <a:moveTo>
                  <a:pt x="1281760" y="1034465"/>
                </a:moveTo>
                <a:lnTo>
                  <a:pt x="0" y="1034465"/>
                </a:lnTo>
                <a:lnTo>
                  <a:pt x="38381" y="1008803"/>
                </a:lnTo>
                <a:lnTo>
                  <a:pt x="76417" y="981926"/>
                </a:lnTo>
                <a:lnTo>
                  <a:pt x="114040" y="953807"/>
                </a:lnTo>
                <a:lnTo>
                  <a:pt x="151185" y="924417"/>
                </a:lnTo>
                <a:lnTo>
                  <a:pt x="187784" y="893729"/>
                </a:lnTo>
                <a:lnTo>
                  <a:pt x="223773" y="861715"/>
                </a:lnTo>
                <a:lnTo>
                  <a:pt x="259084" y="828346"/>
                </a:lnTo>
                <a:lnTo>
                  <a:pt x="293652" y="793595"/>
                </a:lnTo>
                <a:lnTo>
                  <a:pt x="327410" y="757433"/>
                </a:lnTo>
                <a:lnTo>
                  <a:pt x="360292" y="719834"/>
                </a:lnTo>
                <a:lnTo>
                  <a:pt x="392232" y="680768"/>
                </a:lnTo>
                <a:lnTo>
                  <a:pt x="423163" y="640208"/>
                </a:lnTo>
                <a:lnTo>
                  <a:pt x="453020" y="598126"/>
                </a:lnTo>
                <a:lnTo>
                  <a:pt x="514596" y="504387"/>
                </a:lnTo>
                <a:lnTo>
                  <a:pt x="548150" y="456718"/>
                </a:lnTo>
                <a:lnTo>
                  <a:pt x="582364" y="411474"/>
                </a:lnTo>
                <a:lnTo>
                  <a:pt x="617202" y="368645"/>
                </a:lnTo>
                <a:lnTo>
                  <a:pt x="652628" y="328218"/>
                </a:lnTo>
                <a:lnTo>
                  <a:pt x="688609" y="290182"/>
                </a:lnTo>
                <a:lnTo>
                  <a:pt x="725109" y="254523"/>
                </a:lnTo>
                <a:lnTo>
                  <a:pt x="762092" y="221232"/>
                </a:lnTo>
                <a:lnTo>
                  <a:pt x="799524" y="190295"/>
                </a:lnTo>
                <a:lnTo>
                  <a:pt x="837369" y="161701"/>
                </a:lnTo>
                <a:lnTo>
                  <a:pt x="875593" y="135437"/>
                </a:lnTo>
                <a:lnTo>
                  <a:pt x="914160" y="111493"/>
                </a:lnTo>
                <a:lnTo>
                  <a:pt x="953036" y="89856"/>
                </a:lnTo>
                <a:lnTo>
                  <a:pt x="992184" y="70514"/>
                </a:lnTo>
                <a:lnTo>
                  <a:pt x="1031571" y="53455"/>
                </a:lnTo>
                <a:lnTo>
                  <a:pt x="1071160" y="38667"/>
                </a:lnTo>
                <a:lnTo>
                  <a:pt x="1110917" y="26139"/>
                </a:lnTo>
                <a:lnTo>
                  <a:pt x="1150808" y="15859"/>
                </a:lnTo>
                <a:lnTo>
                  <a:pt x="1190795" y="7814"/>
                </a:lnTo>
                <a:lnTo>
                  <a:pt x="1230845" y="1993"/>
                </a:lnTo>
                <a:lnTo>
                  <a:pt x="1281760" y="0"/>
                </a:lnTo>
                <a:lnTo>
                  <a:pt x="1281760" y="1034465"/>
                </a:lnTo>
                <a:close/>
              </a:path>
            </a:pathLst>
          </a:custGeom>
          <a:solidFill>
            <a:srgbClr val="00C786"/>
          </a:solidFill>
        </p:spPr>
        <p:txBody>
          <a:bodyPr wrap="square" lIns="0" tIns="0" rIns="0" bIns="0" rtlCol="0"/>
          <a:lstStyle/>
          <a:p>
            <a:endParaRPr/>
          </a:p>
        </p:txBody>
      </p:sp>
      <p:sp>
        <p:nvSpPr>
          <p:cNvPr id="4" name="object 4"/>
          <p:cNvSpPr txBox="1"/>
          <p:nvPr/>
        </p:nvSpPr>
        <p:spPr>
          <a:xfrm>
            <a:off x="78739" y="6541960"/>
            <a:ext cx="1737360" cy="240029"/>
          </a:xfrm>
          <a:prstGeom prst="rect">
            <a:avLst/>
          </a:prstGeom>
        </p:spPr>
        <p:txBody>
          <a:bodyPr vert="horz" wrap="square" lIns="0" tIns="13335" rIns="0" bIns="0" rtlCol="0">
            <a:spAutoFit/>
          </a:bodyPr>
          <a:lstStyle/>
          <a:p>
            <a:pPr marL="12700">
              <a:lnSpc>
                <a:spcPct val="100000"/>
              </a:lnSpc>
              <a:spcBef>
                <a:spcPts val="105"/>
              </a:spcBef>
            </a:pPr>
            <a:r>
              <a:rPr sz="1400" dirty="0">
                <a:latin typeface="Arial" panose="020B0604020202020204"/>
                <a:cs typeface="Arial" panose="020B0604020202020204"/>
              </a:rPr>
              <a:t>Private</a:t>
            </a:r>
            <a:r>
              <a:rPr sz="1400" spc="-20" dirty="0">
                <a:latin typeface="Arial" panose="020B0604020202020204"/>
                <a:cs typeface="Arial" panose="020B0604020202020204"/>
              </a:rPr>
              <a:t> </a:t>
            </a:r>
            <a:r>
              <a:rPr sz="1400" dirty="0">
                <a:latin typeface="Arial" panose="020B0604020202020204"/>
                <a:cs typeface="Arial" panose="020B0604020202020204"/>
              </a:rPr>
              <a:t>&amp;</a:t>
            </a:r>
            <a:r>
              <a:rPr sz="1400" spc="-20" dirty="0">
                <a:latin typeface="Arial" panose="020B0604020202020204"/>
                <a:cs typeface="Arial" panose="020B0604020202020204"/>
              </a:rPr>
              <a:t> </a:t>
            </a:r>
            <a:r>
              <a:rPr sz="1400" spc="-10" dirty="0">
                <a:latin typeface="Arial" panose="020B0604020202020204"/>
                <a:cs typeface="Arial" panose="020B0604020202020204"/>
              </a:rPr>
              <a:t>Confidential</a:t>
            </a:r>
            <a:endParaRPr sz="1400">
              <a:latin typeface="Arial" panose="020B0604020202020204"/>
              <a:cs typeface="Arial" panose="020B0604020202020204"/>
            </a:endParaRPr>
          </a:p>
        </p:txBody>
      </p:sp>
      <p:sp>
        <p:nvSpPr>
          <p:cNvPr id="5" name="object 5"/>
          <p:cNvSpPr txBox="1">
            <a:spLocks noGrp="1"/>
          </p:cNvSpPr>
          <p:nvPr>
            <p:ph type="title"/>
          </p:nvPr>
        </p:nvSpPr>
        <p:spPr>
          <a:xfrm>
            <a:off x="358140" y="140335"/>
            <a:ext cx="10723880" cy="977265"/>
          </a:xfrm>
          <a:prstGeom prst="rect">
            <a:avLst/>
          </a:prstGeom>
        </p:spPr>
        <p:txBody>
          <a:bodyPr vert="horz" wrap="square" lIns="0" tIns="362470" rIns="0" bIns="0" rtlCol="0">
            <a:spAutoFit/>
          </a:bodyPr>
          <a:lstStyle/>
          <a:p>
            <a:pPr marL="1673860">
              <a:lnSpc>
                <a:spcPct val="100000"/>
              </a:lnSpc>
              <a:spcBef>
                <a:spcPts val="95"/>
              </a:spcBef>
            </a:pPr>
            <a:r>
              <a:rPr lang="tr-TR" dirty="0"/>
              <a:t>LivU/</a:t>
            </a:r>
            <a:r>
              <a:rPr dirty="0"/>
              <a:t>Yaar’da</a:t>
            </a:r>
            <a:r>
              <a:rPr spc="-185" dirty="0"/>
              <a:t> </a:t>
            </a:r>
            <a:r>
              <a:rPr dirty="0"/>
              <a:t>Nasıl</a:t>
            </a:r>
            <a:r>
              <a:rPr spc="-250" dirty="0"/>
              <a:t> </a:t>
            </a:r>
            <a:r>
              <a:rPr spc="-20" dirty="0"/>
              <a:t>Yayıncı</a:t>
            </a:r>
            <a:r>
              <a:rPr spc="-190" dirty="0"/>
              <a:t> </a:t>
            </a:r>
            <a:r>
              <a:rPr spc="-10" dirty="0"/>
              <a:t>Olabilirim?</a:t>
            </a:r>
          </a:p>
        </p:txBody>
      </p:sp>
      <p:sp>
        <p:nvSpPr>
          <p:cNvPr id="6" name="object 6"/>
          <p:cNvSpPr txBox="1"/>
          <p:nvPr/>
        </p:nvSpPr>
        <p:spPr>
          <a:xfrm>
            <a:off x="8767445" y="2154555"/>
            <a:ext cx="2627630" cy="526415"/>
          </a:xfrm>
          <a:prstGeom prst="rect">
            <a:avLst/>
          </a:prstGeom>
        </p:spPr>
        <p:txBody>
          <a:bodyPr vert="horz" wrap="square" lIns="0" tIns="70485" rIns="0" bIns="0" rtlCol="0">
            <a:spAutoFit/>
          </a:bodyPr>
          <a:lstStyle/>
          <a:p>
            <a:pPr marL="12700">
              <a:lnSpc>
                <a:spcPct val="100000"/>
              </a:lnSpc>
              <a:spcBef>
                <a:spcPts val="555"/>
              </a:spcBef>
            </a:pPr>
            <a:r>
              <a:rPr lang="tr-TR" altLang="en-US" sz="1600" b="1" spc="-10" dirty="0">
                <a:latin typeface="Arial" panose="020B0604020202020204"/>
                <a:cs typeface="Arial" panose="020B0604020202020204"/>
              </a:rPr>
              <a:t>LivU/</a:t>
            </a:r>
            <a:r>
              <a:rPr sz="1600" b="1" spc="-10" dirty="0">
                <a:latin typeface="Arial" panose="020B0604020202020204"/>
                <a:cs typeface="Arial" panose="020B0604020202020204"/>
              </a:rPr>
              <a:t>Yaar</a:t>
            </a:r>
            <a:r>
              <a:rPr sz="1600" b="1" spc="-70" dirty="0">
                <a:latin typeface="Arial" panose="020B0604020202020204"/>
                <a:cs typeface="Arial" panose="020B0604020202020204"/>
              </a:rPr>
              <a:t> </a:t>
            </a:r>
            <a:r>
              <a:rPr sz="1600" b="1" dirty="0">
                <a:latin typeface="Arial" panose="020B0604020202020204"/>
                <a:cs typeface="Arial" panose="020B0604020202020204"/>
              </a:rPr>
              <a:t>Hesabı</a:t>
            </a:r>
            <a:r>
              <a:rPr sz="1600" b="1" spc="-70" dirty="0">
                <a:latin typeface="Arial" panose="020B0604020202020204"/>
                <a:cs typeface="Arial" panose="020B0604020202020204"/>
              </a:rPr>
              <a:t> </a:t>
            </a:r>
            <a:r>
              <a:rPr sz="1600" b="1" spc="-10" dirty="0">
                <a:latin typeface="Arial" panose="020B0604020202020204"/>
                <a:cs typeface="Arial" panose="020B0604020202020204"/>
              </a:rPr>
              <a:t>Oluştur</a:t>
            </a:r>
            <a:endParaRPr sz="1600">
              <a:latin typeface="Arial" panose="020B0604020202020204"/>
              <a:cs typeface="Arial" panose="020B0604020202020204"/>
            </a:endParaRPr>
          </a:p>
          <a:p>
            <a:pPr marL="12700">
              <a:lnSpc>
                <a:spcPct val="100000"/>
              </a:lnSpc>
              <a:spcBef>
                <a:spcPts val="320"/>
              </a:spcBef>
            </a:pPr>
            <a:r>
              <a:rPr sz="1100" dirty="0">
                <a:latin typeface="Arial" panose="020B0604020202020204"/>
                <a:cs typeface="Arial" panose="020B0604020202020204"/>
              </a:rPr>
              <a:t>Kendi</a:t>
            </a:r>
            <a:r>
              <a:rPr sz="1100" spc="-35" dirty="0">
                <a:latin typeface="Arial" panose="020B0604020202020204"/>
                <a:cs typeface="Arial" panose="020B0604020202020204"/>
              </a:rPr>
              <a:t> </a:t>
            </a:r>
            <a:r>
              <a:rPr sz="1100" dirty="0">
                <a:latin typeface="Arial" panose="020B0604020202020204"/>
                <a:cs typeface="Arial" panose="020B0604020202020204"/>
              </a:rPr>
              <a:t>hesabını</a:t>
            </a:r>
            <a:r>
              <a:rPr sz="1100" spc="-30" dirty="0">
                <a:latin typeface="Arial" panose="020B0604020202020204"/>
                <a:cs typeface="Arial" panose="020B0604020202020204"/>
              </a:rPr>
              <a:t> </a:t>
            </a:r>
            <a:r>
              <a:rPr sz="1100" spc="-10" dirty="0">
                <a:latin typeface="Arial" panose="020B0604020202020204"/>
                <a:cs typeface="Arial" panose="020B0604020202020204"/>
              </a:rPr>
              <a:t>oluştur.</a:t>
            </a:r>
            <a:endParaRPr sz="1100">
              <a:latin typeface="Arial" panose="020B0604020202020204"/>
              <a:cs typeface="Arial" panose="020B0604020202020204"/>
            </a:endParaRPr>
          </a:p>
        </p:txBody>
      </p:sp>
      <p:sp>
        <p:nvSpPr>
          <p:cNvPr id="7" name="object 7"/>
          <p:cNvSpPr txBox="1"/>
          <p:nvPr/>
        </p:nvSpPr>
        <p:spPr>
          <a:xfrm>
            <a:off x="8767470" y="3457422"/>
            <a:ext cx="2281555" cy="703580"/>
          </a:xfrm>
          <a:prstGeom prst="rect">
            <a:avLst/>
          </a:prstGeom>
        </p:spPr>
        <p:txBody>
          <a:bodyPr vert="horz" wrap="square" lIns="0" tIns="70485" rIns="0" bIns="0" rtlCol="0">
            <a:spAutoFit/>
          </a:bodyPr>
          <a:lstStyle/>
          <a:p>
            <a:pPr marL="12700">
              <a:lnSpc>
                <a:spcPct val="100000"/>
              </a:lnSpc>
              <a:spcBef>
                <a:spcPts val="555"/>
              </a:spcBef>
            </a:pPr>
            <a:r>
              <a:rPr sz="1600" b="1" dirty="0">
                <a:latin typeface="Arial" panose="020B0604020202020204"/>
                <a:cs typeface="Arial" panose="020B0604020202020204"/>
              </a:rPr>
              <a:t>Hesap</a:t>
            </a:r>
            <a:r>
              <a:rPr sz="1600" b="1" spc="-50" dirty="0">
                <a:latin typeface="Arial" panose="020B0604020202020204"/>
                <a:cs typeface="Arial" panose="020B0604020202020204"/>
              </a:rPr>
              <a:t> </a:t>
            </a:r>
            <a:r>
              <a:rPr sz="1600" b="1" spc="-10" dirty="0">
                <a:latin typeface="Arial" panose="020B0604020202020204"/>
                <a:cs typeface="Arial" panose="020B0604020202020204"/>
              </a:rPr>
              <a:t>Onayı</a:t>
            </a:r>
            <a:endParaRPr sz="1600">
              <a:latin typeface="Arial" panose="020B0604020202020204"/>
              <a:cs typeface="Arial" panose="020B0604020202020204"/>
            </a:endParaRPr>
          </a:p>
          <a:p>
            <a:pPr marL="12700" marR="5080">
              <a:lnSpc>
                <a:spcPct val="100000"/>
              </a:lnSpc>
              <a:spcBef>
                <a:spcPts val="320"/>
              </a:spcBef>
            </a:pPr>
            <a:r>
              <a:rPr sz="1100" dirty="0">
                <a:latin typeface="Arial" panose="020B0604020202020204"/>
                <a:cs typeface="Arial" panose="020B0604020202020204"/>
              </a:rPr>
              <a:t>Profil</a:t>
            </a:r>
            <a:r>
              <a:rPr sz="1100" spc="-30" dirty="0">
                <a:latin typeface="Arial" panose="020B0604020202020204"/>
                <a:cs typeface="Arial" panose="020B0604020202020204"/>
              </a:rPr>
              <a:t> </a:t>
            </a:r>
            <a:r>
              <a:rPr sz="1100" dirty="0">
                <a:latin typeface="Arial" panose="020B0604020202020204"/>
                <a:cs typeface="Arial" panose="020B0604020202020204"/>
              </a:rPr>
              <a:t>sayfanı</a:t>
            </a:r>
            <a:r>
              <a:rPr sz="1100" spc="-30" dirty="0">
                <a:latin typeface="Arial" panose="020B0604020202020204"/>
                <a:cs typeface="Arial" panose="020B0604020202020204"/>
              </a:rPr>
              <a:t> </a:t>
            </a:r>
            <a:r>
              <a:rPr sz="1100" dirty="0">
                <a:latin typeface="Arial" panose="020B0604020202020204"/>
                <a:cs typeface="Arial" panose="020B0604020202020204"/>
              </a:rPr>
              <a:t>inceleme</a:t>
            </a:r>
            <a:r>
              <a:rPr sz="1100" spc="-30" dirty="0">
                <a:latin typeface="Arial" panose="020B0604020202020204"/>
                <a:cs typeface="Arial" panose="020B0604020202020204"/>
              </a:rPr>
              <a:t> </a:t>
            </a:r>
            <a:r>
              <a:rPr sz="1100" dirty="0">
                <a:latin typeface="Arial" panose="020B0604020202020204"/>
                <a:cs typeface="Arial" panose="020B0604020202020204"/>
              </a:rPr>
              <a:t>ve</a:t>
            </a:r>
            <a:r>
              <a:rPr sz="1100" spc="-35" dirty="0">
                <a:latin typeface="Arial" panose="020B0604020202020204"/>
                <a:cs typeface="Arial" panose="020B0604020202020204"/>
              </a:rPr>
              <a:t> </a:t>
            </a:r>
            <a:r>
              <a:rPr sz="1100" dirty="0">
                <a:latin typeface="Arial" panose="020B0604020202020204"/>
                <a:cs typeface="Arial" panose="020B0604020202020204"/>
              </a:rPr>
              <a:t>onay</a:t>
            </a:r>
            <a:r>
              <a:rPr sz="1100" spc="-25" dirty="0">
                <a:latin typeface="Arial" panose="020B0604020202020204"/>
                <a:cs typeface="Arial" panose="020B0604020202020204"/>
              </a:rPr>
              <a:t> </a:t>
            </a:r>
            <a:r>
              <a:rPr sz="1100" spc="-20" dirty="0">
                <a:latin typeface="Arial" panose="020B0604020202020204"/>
                <a:cs typeface="Arial" panose="020B0604020202020204"/>
              </a:rPr>
              <a:t>için </a:t>
            </a:r>
            <a:r>
              <a:rPr sz="1100" dirty="0">
                <a:latin typeface="Arial" panose="020B0604020202020204"/>
                <a:cs typeface="Arial" panose="020B0604020202020204"/>
              </a:rPr>
              <a:t>operasyon</a:t>
            </a:r>
            <a:r>
              <a:rPr sz="1100" spc="-55" dirty="0">
                <a:latin typeface="Arial" panose="020B0604020202020204"/>
                <a:cs typeface="Arial" panose="020B0604020202020204"/>
              </a:rPr>
              <a:t> </a:t>
            </a:r>
            <a:r>
              <a:rPr sz="1100" dirty="0">
                <a:latin typeface="Arial" panose="020B0604020202020204"/>
                <a:cs typeface="Arial" panose="020B0604020202020204"/>
              </a:rPr>
              <a:t>ekibimize</a:t>
            </a:r>
            <a:r>
              <a:rPr sz="1100" spc="-50" dirty="0">
                <a:latin typeface="Arial" panose="020B0604020202020204"/>
                <a:cs typeface="Arial" panose="020B0604020202020204"/>
              </a:rPr>
              <a:t> </a:t>
            </a:r>
            <a:r>
              <a:rPr sz="1100" spc="-10" dirty="0">
                <a:latin typeface="Arial" panose="020B0604020202020204"/>
                <a:cs typeface="Arial" panose="020B0604020202020204"/>
              </a:rPr>
              <a:t>gönderebilirsin.</a:t>
            </a:r>
            <a:endParaRPr sz="1100">
              <a:latin typeface="Arial" panose="020B0604020202020204"/>
              <a:cs typeface="Arial" panose="020B0604020202020204"/>
            </a:endParaRPr>
          </a:p>
        </p:txBody>
      </p:sp>
      <p:sp>
        <p:nvSpPr>
          <p:cNvPr id="8" name="object 8"/>
          <p:cNvSpPr txBox="1"/>
          <p:nvPr/>
        </p:nvSpPr>
        <p:spPr>
          <a:xfrm>
            <a:off x="1138555" y="2154555"/>
            <a:ext cx="2230755" cy="1244600"/>
          </a:xfrm>
          <a:prstGeom prst="rect">
            <a:avLst/>
          </a:prstGeom>
        </p:spPr>
        <p:txBody>
          <a:bodyPr vert="horz" wrap="square" lIns="0" tIns="70485" rIns="0" bIns="0" rtlCol="0">
            <a:spAutoFit/>
          </a:bodyPr>
          <a:lstStyle/>
          <a:p>
            <a:pPr marL="243205" algn="r">
              <a:lnSpc>
                <a:spcPct val="100000"/>
              </a:lnSpc>
              <a:spcBef>
                <a:spcPts val="555"/>
              </a:spcBef>
            </a:pPr>
            <a:r>
              <a:rPr lang="tr-TR" altLang="en-US" sz="1600" b="1" dirty="0">
                <a:latin typeface="Arial" panose="020B0604020202020204"/>
                <a:cs typeface="Arial" panose="020B0604020202020204"/>
              </a:rPr>
              <a:t>LivU/</a:t>
            </a:r>
            <a:r>
              <a:rPr sz="1600" b="1" dirty="0">
                <a:latin typeface="Arial" panose="020B0604020202020204"/>
                <a:cs typeface="Arial" panose="020B0604020202020204"/>
              </a:rPr>
              <a:t>Yaar’</a:t>
            </a:r>
            <a:r>
              <a:rPr lang="tr-TR" altLang="en-US" sz="1600" b="1" dirty="0">
                <a:latin typeface="Arial" panose="020B0604020202020204"/>
                <a:cs typeface="Arial" panose="020B0604020202020204"/>
              </a:rPr>
              <a:t>ı</a:t>
            </a:r>
            <a:r>
              <a:rPr sz="1600" b="1" spc="-95" dirty="0">
                <a:latin typeface="Arial" panose="020B0604020202020204"/>
                <a:cs typeface="Arial" panose="020B0604020202020204"/>
              </a:rPr>
              <a:t> </a:t>
            </a:r>
            <a:r>
              <a:rPr sz="1600" b="1" spc="-10" dirty="0">
                <a:latin typeface="Arial" panose="020B0604020202020204"/>
                <a:cs typeface="Arial" panose="020B0604020202020204"/>
              </a:rPr>
              <a:t>İndir</a:t>
            </a:r>
            <a:endParaRPr sz="1600">
              <a:latin typeface="Arial" panose="020B0604020202020204"/>
              <a:cs typeface="Arial" panose="020B0604020202020204"/>
            </a:endParaRPr>
          </a:p>
          <a:p>
            <a:pPr marL="12700" algn="r">
              <a:lnSpc>
                <a:spcPct val="100000"/>
              </a:lnSpc>
              <a:spcBef>
                <a:spcPts val="320"/>
              </a:spcBef>
            </a:pPr>
            <a:r>
              <a:rPr sz="1100" dirty="0">
                <a:latin typeface="Arial" panose="020B0604020202020204"/>
                <a:cs typeface="Arial" panose="020B0604020202020204"/>
              </a:rPr>
              <a:t>Google</a:t>
            </a:r>
            <a:r>
              <a:rPr sz="1100" spc="-25" dirty="0">
                <a:latin typeface="Arial" panose="020B0604020202020204"/>
                <a:cs typeface="Arial" panose="020B0604020202020204"/>
              </a:rPr>
              <a:t> </a:t>
            </a:r>
            <a:r>
              <a:rPr sz="1100" dirty="0">
                <a:latin typeface="Arial" panose="020B0604020202020204"/>
                <a:cs typeface="Arial" panose="020B0604020202020204"/>
              </a:rPr>
              <a:t>Play</a:t>
            </a:r>
            <a:r>
              <a:rPr sz="1100" spc="-20" dirty="0">
                <a:latin typeface="Arial" panose="020B0604020202020204"/>
                <a:cs typeface="Arial" panose="020B0604020202020204"/>
              </a:rPr>
              <a:t> </a:t>
            </a:r>
            <a:r>
              <a:rPr sz="1100" dirty="0">
                <a:latin typeface="Arial" panose="020B0604020202020204"/>
                <a:cs typeface="Arial" panose="020B0604020202020204"/>
              </a:rPr>
              <a:t>-</a:t>
            </a:r>
            <a:r>
              <a:rPr sz="1100" spc="-15" dirty="0">
                <a:latin typeface="Arial" panose="020B0604020202020204"/>
                <a:cs typeface="Arial" panose="020B0604020202020204"/>
              </a:rPr>
              <a:t> </a:t>
            </a:r>
            <a:r>
              <a:rPr sz="1100" spc="-10" dirty="0">
                <a:latin typeface="Arial" panose="020B0604020202020204"/>
                <a:cs typeface="Arial" panose="020B0604020202020204"/>
              </a:rPr>
              <a:t>AppStore</a:t>
            </a:r>
          </a:p>
          <a:p>
            <a:pPr marL="12700" algn="r">
              <a:lnSpc>
                <a:spcPct val="100000"/>
              </a:lnSpc>
              <a:spcBef>
                <a:spcPts val="320"/>
              </a:spcBef>
            </a:pPr>
            <a:r>
              <a:rPr lang="tr-TR" altLang="en-US" sz="1100">
                <a:solidFill>
                  <a:srgbClr val="FF0000"/>
                </a:solidFill>
                <a:latin typeface="Arial" panose="020B0604020202020204"/>
                <a:cs typeface="Arial" panose="020B0604020202020204"/>
              </a:rPr>
              <a:t>*Android işletim sistemi </a:t>
            </a:r>
            <a:r>
              <a:rPr lang="tr-TR" altLang="en-US" sz="1100">
                <a:latin typeface="Arial" panose="020B0604020202020204"/>
                <a:cs typeface="Arial" panose="020B0604020202020204"/>
              </a:rPr>
              <a:t>kullanan kullanıcılarımızın uygulamamızı </a:t>
            </a:r>
            <a:r>
              <a:rPr lang="tr-TR" altLang="en-US" sz="1100">
                <a:solidFill>
                  <a:srgbClr val="FF0000"/>
                </a:solidFill>
                <a:latin typeface="Arial" panose="020B0604020202020204"/>
                <a:cs typeface="Arial" panose="020B0604020202020204"/>
              </a:rPr>
              <a:t>yaarlive.com</a:t>
            </a:r>
            <a:r>
              <a:rPr lang="tr-TR" altLang="en-US" sz="1100">
                <a:latin typeface="Arial" panose="020B0604020202020204"/>
                <a:cs typeface="Arial" panose="020B0604020202020204"/>
              </a:rPr>
              <a:t> adresinden </a:t>
            </a:r>
            <a:r>
              <a:rPr lang="tr-TR" altLang="en-US" sz="1100">
                <a:solidFill>
                  <a:srgbClr val="FF0000"/>
                </a:solidFill>
                <a:latin typeface="Arial" panose="020B0604020202020204"/>
                <a:cs typeface="Arial" panose="020B0604020202020204"/>
              </a:rPr>
              <a:t>APK </a:t>
            </a:r>
            <a:r>
              <a:rPr lang="tr-TR" altLang="en-US" sz="1100">
                <a:latin typeface="Arial" panose="020B0604020202020204"/>
                <a:cs typeface="Arial" panose="020B0604020202020204"/>
              </a:rPr>
              <a:t>olarak indirmesi gerekmektedir.</a:t>
            </a:r>
          </a:p>
        </p:txBody>
      </p:sp>
      <p:sp>
        <p:nvSpPr>
          <p:cNvPr id="9" name="object 9"/>
          <p:cNvSpPr txBox="1"/>
          <p:nvPr/>
        </p:nvSpPr>
        <p:spPr>
          <a:xfrm>
            <a:off x="1034541" y="3457422"/>
            <a:ext cx="2335530" cy="906145"/>
          </a:xfrm>
          <a:prstGeom prst="rect">
            <a:avLst/>
          </a:prstGeom>
        </p:spPr>
        <p:txBody>
          <a:bodyPr vert="horz" wrap="square" lIns="0" tIns="70485" rIns="0" bIns="0" rtlCol="0">
            <a:spAutoFit/>
          </a:bodyPr>
          <a:lstStyle/>
          <a:p>
            <a:pPr marL="635000">
              <a:lnSpc>
                <a:spcPct val="100000"/>
              </a:lnSpc>
              <a:spcBef>
                <a:spcPts val="555"/>
              </a:spcBef>
            </a:pPr>
            <a:r>
              <a:rPr sz="1600" b="1" dirty="0">
                <a:latin typeface="Arial" panose="020B0604020202020204"/>
                <a:cs typeface="Arial" panose="020B0604020202020204"/>
              </a:rPr>
              <a:t>Profilini</a:t>
            </a:r>
            <a:r>
              <a:rPr sz="1600" b="1" spc="-60" dirty="0">
                <a:latin typeface="Arial" panose="020B0604020202020204"/>
                <a:cs typeface="Arial" panose="020B0604020202020204"/>
              </a:rPr>
              <a:t> </a:t>
            </a:r>
            <a:r>
              <a:rPr sz="1600" b="1" spc="-10" dirty="0">
                <a:latin typeface="Arial" panose="020B0604020202020204"/>
                <a:cs typeface="Arial" panose="020B0604020202020204"/>
              </a:rPr>
              <a:t>Tamamla</a:t>
            </a:r>
            <a:endParaRPr sz="1600">
              <a:latin typeface="Arial" panose="020B0604020202020204"/>
              <a:cs typeface="Arial" panose="020B0604020202020204"/>
            </a:endParaRPr>
          </a:p>
          <a:p>
            <a:pPr marL="12700" marR="5080" indent="411480" algn="r">
              <a:lnSpc>
                <a:spcPct val="100000"/>
              </a:lnSpc>
              <a:spcBef>
                <a:spcPts val="320"/>
              </a:spcBef>
            </a:pPr>
            <a:r>
              <a:rPr sz="1100" dirty="0">
                <a:latin typeface="Arial" panose="020B0604020202020204"/>
                <a:cs typeface="Arial" panose="020B0604020202020204"/>
              </a:rPr>
              <a:t>Fotoğraflarını</a:t>
            </a:r>
            <a:r>
              <a:rPr sz="1100" spc="-45" dirty="0">
                <a:latin typeface="Arial" panose="020B0604020202020204"/>
                <a:cs typeface="Arial" panose="020B0604020202020204"/>
              </a:rPr>
              <a:t> </a:t>
            </a:r>
            <a:r>
              <a:rPr sz="1100" dirty="0">
                <a:latin typeface="Arial" panose="020B0604020202020204"/>
                <a:cs typeface="Arial" panose="020B0604020202020204"/>
              </a:rPr>
              <a:t>(ilk</a:t>
            </a:r>
            <a:r>
              <a:rPr sz="1100" spc="-45" dirty="0">
                <a:latin typeface="Arial" panose="020B0604020202020204"/>
                <a:cs typeface="Arial" panose="020B0604020202020204"/>
              </a:rPr>
              <a:t> </a:t>
            </a:r>
            <a:r>
              <a:rPr sz="1100" dirty="0">
                <a:latin typeface="Arial" panose="020B0604020202020204"/>
                <a:cs typeface="Arial" panose="020B0604020202020204"/>
              </a:rPr>
              <a:t>fotoğraf</a:t>
            </a:r>
            <a:r>
              <a:rPr lang="tr-TR" altLang="en-US" sz="1100" dirty="0">
                <a:latin typeface="Arial" panose="020B0604020202020204"/>
                <a:cs typeface="Arial" panose="020B0604020202020204"/>
              </a:rPr>
              <a:t>ınız,</a:t>
            </a:r>
            <a:r>
              <a:rPr sz="1100" spc="-40" dirty="0">
                <a:latin typeface="Arial" panose="020B0604020202020204"/>
                <a:cs typeface="Arial" panose="020B0604020202020204"/>
              </a:rPr>
              <a:t> </a:t>
            </a:r>
            <a:r>
              <a:rPr sz="1100" spc="-10" dirty="0">
                <a:latin typeface="Arial" panose="020B0604020202020204"/>
                <a:cs typeface="Arial" panose="020B0604020202020204"/>
              </a:rPr>
              <a:t>profil </a:t>
            </a:r>
            <a:r>
              <a:rPr sz="1100" dirty="0">
                <a:latin typeface="Arial" panose="020B0604020202020204"/>
                <a:cs typeface="Arial" panose="020B0604020202020204"/>
              </a:rPr>
              <a:t>fotoğrafın</a:t>
            </a:r>
            <a:r>
              <a:rPr lang="tr-TR" altLang="en-US" sz="1100" dirty="0">
                <a:latin typeface="Arial" panose="020B0604020202020204"/>
                <a:cs typeface="Arial" panose="020B0604020202020204"/>
              </a:rPr>
              <a:t>ız</a:t>
            </a:r>
            <a:r>
              <a:rPr sz="1100" spc="-40" dirty="0">
                <a:latin typeface="Arial" panose="020B0604020202020204"/>
                <a:cs typeface="Arial" panose="020B0604020202020204"/>
              </a:rPr>
              <a:t> </a:t>
            </a:r>
            <a:r>
              <a:rPr sz="1100" dirty="0">
                <a:latin typeface="Arial" panose="020B0604020202020204"/>
                <a:cs typeface="Arial" panose="020B0604020202020204"/>
              </a:rPr>
              <a:t>olacak)</a:t>
            </a:r>
            <a:r>
              <a:rPr sz="1100" spc="-30" dirty="0">
                <a:latin typeface="Arial" panose="020B0604020202020204"/>
                <a:cs typeface="Arial" panose="020B0604020202020204"/>
              </a:rPr>
              <a:t> </a:t>
            </a:r>
            <a:r>
              <a:rPr sz="1100" dirty="0">
                <a:latin typeface="Arial" panose="020B0604020202020204"/>
                <a:cs typeface="Arial" panose="020B0604020202020204"/>
              </a:rPr>
              <a:t>ve</a:t>
            </a:r>
            <a:r>
              <a:rPr sz="1100" spc="-35" dirty="0">
                <a:latin typeface="Arial" panose="020B0604020202020204"/>
                <a:cs typeface="Arial" panose="020B0604020202020204"/>
              </a:rPr>
              <a:t> </a:t>
            </a:r>
          </a:p>
          <a:p>
            <a:pPr marL="12700" marR="5080" indent="411480" algn="r">
              <a:lnSpc>
                <a:spcPct val="100000"/>
              </a:lnSpc>
              <a:spcBef>
                <a:spcPts val="320"/>
              </a:spcBef>
            </a:pPr>
            <a:r>
              <a:rPr sz="1100" dirty="0">
                <a:latin typeface="Arial" panose="020B0604020202020204"/>
                <a:cs typeface="Arial" panose="020B0604020202020204"/>
              </a:rPr>
              <a:t>selfie</a:t>
            </a:r>
            <a:r>
              <a:rPr sz="1100" spc="-35" dirty="0">
                <a:latin typeface="Arial" panose="020B0604020202020204"/>
                <a:cs typeface="Arial" panose="020B0604020202020204"/>
              </a:rPr>
              <a:t> </a:t>
            </a:r>
            <a:r>
              <a:rPr sz="1100" spc="-10" dirty="0">
                <a:latin typeface="Arial" panose="020B0604020202020204"/>
                <a:cs typeface="Arial" panose="020B0604020202020204"/>
              </a:rPr>
              <a:t>videolarını</a:t>
            </a:r>
            <a:r>
              <a:rPr lang="tr-TR" altLang="en-US" sz="1100" spc="-10" dirty="0">
                <a:latin typeface="Arial" panose="020B0604020202020204"/>
                <a:cs typeface="Arial" panose="020B0604020202020204"/>
              </a:rPr>
              <a:t> </a:t>
            </a:r>
            <a:r>
              <a:rPr sz="1100" spc="-10" dirty="0">
                <a:latin typeface="Arial" panose="020B0604020202020204"/>
                <a:cs typeface="Arial" panose="020B0604020202020204"/>
              </a:rPr>
              <a:t>yükle.</a:t>
            </a:r>
            <a:endParaRPr sz="1100">
              <a:latin typeface="Arial" panose="020B0604020202020204"/>
              <a:cs typeface="Arial" panose="020B0604020202020204"/>
            </a:endParaRPr>
          </a:p>
        </p:txBody>
      </p:sp>
      <p:sp>
        <p:nvSpPr>
          <p:cNvPr id="10" name="object 10"/>
          <p:cNvSpPr txBox="1"/>
          <p:nvPr/>
        </p:nvSpPr>
        <p:spPr>
          <a:xfrm>
            <a:off x="1484515" y="4634179"/>
            <a:ext cx="1885950" cy="1021715"/>
          </a:xfrm>
          <a:prstGeom prst="rect">
            <a:avLst/>
          </a:prstGeom>
        </p:spPr>
        <p:txBody>
          <a:bodyPr vert="horz" wrap="square" lIns="0" tIns="12065" rIns="0" bIns="0" rtlCol="0">
            <a:spAutoFit/>
          </a:bodyPr>
          <a:lstStyle/>
          <a:p>
            <a:pPr marL="135890" marR="15240" indent="-98425">
              <a:lnSpc>
                <a:spcPct val="100000"/>
              </a:lnSpc>
              <a:spcBef>
                <a:spcPts val="95"/>
              </a:spcBef>
            </a:pPr>
            <a:r>
              <a:rPr sz="1600" b="1" dirty="0">
                <a:latin typeface="Arial" panose="020B0604020202020204"/>
                <a:cs typeface="Arial" panose="020B0604020202020204"/>
              </a:rPr>
              <a:t>Ödeme</a:t>
            </a:r>
            <a:r>
              <a:rPr sz="1600" b="1" spc="-85" dirty="0">
                <a:latin typeface="Arial" panose="020B0604020202020204"/>
                <a:cs typeface="Arial" panose="020B0604020202020204"/>
              </a:rPr>
              <a:t> </a:t>
            </a:r>
            <a:r>
              <a:rPr sz="1600" b="1" dirty="0">
                <a:latin typeface="Arial" panose="020B0604020202020204"/>
                <a:cs typeface="Arial" panose="020B0604020202020204"/>
              </a:rPr>
              <a:t>Yöntemi</a:t>
            </a:r>
            <a:r>
              <a:rPr sz="1600" b="1" spc="-55" dirty="0">
                <a:latin typeface="Arial" panose="020B0604020202020204"/>
                <a:cs typeface="Arial" panose="020B0604020202020204"/>
              </a:rPr>
              <a:t> </a:t>
            </a:r>
            <a:r>
              <a:rPr sz="1600" b="1" spc="-25" dirty="0">
                <a:latin typeface="Arial" panose="020B0604020202020204"/>
                <a:cs typeface="Arial" panose="020B0604020202020204"/>
              </a:rPr>
              <a:t>ve </a:t>
            </a:r>
            <a:r>
              <a:rPr sz="1600" b="1" dirty="0">
                <a:latin typeface="Arial" panose="020B0604020202020204"/>
                <a:cs typeface="Arial" panose="020B0604020202020204"/>
              </a:rPr>
              <a:t>Hesap</a:t>
            </a:r>
            <a:r>
              <a:rPr sz="1600" b="1" spc="-50" dirty="0">
                <a:latin typeface="Arial" panose="020B0604020202020204"/>
                <a:cs typeface="Arial" panose="020B0604020202020204"/>
              </a:rPr>
              <a:t> </a:t>
            </a:r>
            <a:r>
              <a:rPr sz="1600" b="1" spc="-10" dirty="0">
                <a:latin typeface="Arial" panose="020B0604020202020204"/>
                <a:cs typeface="Arial" panose="020B0604020202020204"/>
              </a:rPr>
              <a:t>Doğrulama</a:t>
            </a:r>
            <a:endParaRPr sz="1600">
              <a:latin typeface="Arial" panose="020B0604020202020204"/>
              <a:cs typeface="Arial" panose="020B0604020202020204"/>
            </a:endParaRPr>
          </a:p>
          <a:p>
            <a:pPr marL="120650" marR="5080" indent="-107950" algn="r">
              <a:lnSpc>
                <a:spcPct val="100000"/>
              </a:lnSpc>
              <a:spcBef>
                <a:spcPts val="45"/>
              </a:spcBef>
            </a:pPr>
            <a:r>
              <a:rPr sz="1100" dirty="0">
                <a:latin typeface="Arial" panose="020B0604020202020204"/>
                <a:cs typeface="Arial" panose="020B0604020202020204"/>
              </a:rPr>
              <a:t>Ödeme</a:t>
            </a:r>
            <a:r>
              <a:rPr sz="1100" spc="-45" dirty="0">
                <a:latin typeface="Arial" panose="020B0604020202020204"/>
                <a:cs typeface="Arial" panose="020B0604020202020204"/>
              </a:rPr>
              <a:t> </a:t>
            </a:r>
            <a:r>
              <a:rPr sz="1100" dirty="0">
                <a:latin typeface="Arial" panose="020B0604020202020204"/>
                <a:cs typeface="Arial" panose="020B0604020202020204"/>
              </a:rPr>
              <a:t>platformuna</a:t>
            </a:r>
            <a:r>
              <a:rPr sz="1100" spc="-45" dirty="0">
                <a:latin typeface="Arial" panose="020B0604020202020204"/>
                <a:cs typeface="Arial" panose="020B0604020202020204"/>
              </a:rPr>
              <a:t> </a:t>
            </a:r>
            <a:r>
              <a:rPr sz="1100" dirty="0">
                <a:latin typeface="Arial" panose="020B0604020202020204"/>
                <a:cs typeface="Arial" panose="020B0604020202020204"/>
              </a:rPr>
              <a:t>kaydol</a:t>
            </a:r>
            <a:r>
              <a:rPr sz="1100" spc="-40" dirty="0">
                <a:latin typeface="Arial" panose="020B0604020202020204"/>
                <a:cs typeface="Arial" panose="020B0604020202020204"/>
              </a:rPr>
              <a:t> </a:t>
            </a:r>
            <a:r>
              <a:rPr sz="1100" spc="-25" dirty="0">
                <a:latin typeface="Arial" panose="020B0604020202020204"/>
                <a:cs typeface="Arial" panose="020B0604020202020204"/>
              </a:rPr>
              <a:t>ve </a:t>
            </a:r>
            <a:r>
              <a:rPr sz="1100" dirty="0">
                <a:latin typeface="Arial" panose="020B0604020202020204"/>
                <a:cs typeface="Arial" panose="020B0604020202020204"/>
              </a:rPr>
              <a:t>uygulamamız</a:t>
            </a:r>
            <a:r>
              <a:rPr sz="1100" spc="-55" dirty="0">
                <a:latin typeface="Arial" panose="020B0604020202020204"/>
                <a:cs typeface="Arial" panose="020B0604020202020204"/>
              </a:rPr>
              <a:t> </a:t>
            </a:r>
            <a:r>
              <a:rPr sz="1100" dirty="0">
                <a:latin typeface="Arial" panose="020B0604020202020204"/>
                <a:cs typeface="Arial" panose="020B0604020202020204"/>
              </a:rPr>
              <a:t>içinden</a:t>
            </a:r>
            <a:r>
              <a:rPr sz="1100" spc="-50" dirty="0">
                <a:latin typeface="Arial" panose="020B0604020202020204"/>
                <a:cs typeface="Arial" panose="020B0604020202020204"/>
              </a:rPr>
              <a:t> </a:t>
            </a:r>
            <a:r>
              <a:rPr sz="1100" spc="-20" dirty="0">
                <a:latin typeface="Arial" panose="020B0604020202020204"/>
                <a:cs typeface="Arial" panose="020B0604020202020204"/>
              </a:rPr>
              <a:t>Hesap </a:t>
            </a:r>
            <a:r>
              <a:rPr sz="1100" dirty="0">
                <a:latin typeface="Arial" panose="020B0604020202020204"/>
                <a:cs typeface="Arial" panose="020B0604020202020204"/>
              </a:rPr>
              <a:t>Doğrulama</a:t>
            </a:r>
            <a:r>
              <a:rPr sz="1100" spc="-55" dirty="0">
                <a:latin typeface="Arial" panose="020B0604020202020204"/>
                <a:cs typeface="Arial" panose="020B0604020202020204"/>
              </a:rPr>
              <a:t> </a:t>
            </a:r>
            <a:r>
              <a:rPr sz="1100" dirty="0">
                <a:latin typeface="Arial" panose="020B0604020202020204"/>
                <a:cs typeface="Arial" panose="020B0604020202020204"/>
              </a:rPr>
              <a:t>işlemini</a:t>
            </a:r>
            <a:r>
              <a:rPr sz="1100" spc="-45" dirty="0">
                <a:latin typeface="Arial" panose="020B0604020202020204"/>
                <a:cs typeface="Arial" panose="020B0604020202020204"/>
              </a:rPr>
              <a:t> </a:t>
            </a:r>
            <a:r>
              <a:rPr sz="1100" spc="-20" dirty="0">
                <a:latin typeface="Arial" panose="020B0604020202020204"/>
                <a:cs typeface="Arial" panose="020B0604020202020204"/>
              </a:rPr>
              <a:t>yap.</a:t>
            </a:r>
            <a:endParaRPr sz="1100">
              <a:latin typeface="Arial" panose="020B0604020202020204"/>
              <a:cs typeface="Arial" panose="020B0604020202020204"/>
            </a:endParaRPr>
          </a:p>
        </p:txBody>
      </p:sp>
      <p:sp>
        <p:nvSpPr>
          <p:cNvPr id="11" name="object 11"/>
          <p:cNvSpPr txBox="1"/>
          <p:nvPr/>
        </p:nvSpPr>
        <p:spPr>
          <a:xfrm>
            <a:off x="8767470" y="4760219"/>
            <a:ext cx="2289810" cy="535940"/>
          </a:xfrm>
          <a:prstGeom prst="rect">
            <a:avLst/>
          </a:prstGeom>
        </p:spPr>
        <p:txBody>
          <a:bodyPr vert="horz" wrap="square" lIns="0" tIns="70485" rIns="0" bIns="0" rtlCol="0">
            <a:spAutoFit/>
          </a:bodyPr>
          <a:lstStyle/>
          <a:p>
            <a:pPr marL="12700">
              <a:lnSpc>
                <a:spcPct val="100000"/>
              </a:lnSpc>
              <a:spcBef>
                <a:spcPts val="555"/>
              </a:spcBef>
            </a:pPr>
            <a:r>
              <a:rPr sz="1600" b="1" dirty="0">
                <a:latin typeface="Arial" panose="020B0604020202020204"/>
                <a:cs typeface="Arial" panose="020B0604020202020204"/>
              </a:rPr>
              <a:t>Çalışmaya</a:t>
            </a:r>
            <a:r>
              <a:rPr sz="1600" b="1" spc="-75" dirty="0">
                <a:latin typeface="Arial" panose="020B0604020202020204"/>
                <a:cs typeface="Arial" panose="020B0604020202020204"/>
              </a:rPr>
              <a:t> </a:t>
            </a:r>
            <a:r>
              <a:rPr sz="1600" b="1" spc="-10" dirty="0">
                <a:latin typeface="Arial" panose="020B0604020202020204"/>
                <a:cs typeface="Arial" panose="020B0604020202020204"/>
              </a:rPr>
              <a:t>Başla</a:t>
            </a:r>
            <a:endParaRPr sz="1600">
              <a:latin typeface="Arial" panose="020B0604020202020204"/>
              <a:cs typeface="Arial" panose="020B0604020202020204"/>
            </a:endParaRPr>
          </a:p>
          <a:p>
            <a:pPr marL="12700">
              <a:lnSpc>
                <a:spcPct val="100000"/>
              </a:lnSpc>
              <a:spcBef>
                <a:spcPts val="320"/>
              </a:spcBef>
            </a:pPr>
            <a:r>
              <a:rPr sz="1100" dirty="0">
                <a:latin typeface="Arial" panose="020B0604020202020204"/>
                <a:cs typeface="Arial" panose="020B0604020202020204"/>
              </a:rPr>
              <a:t>Her</a:t>
            </a:r>
            <a:r>
              <a:rPr sz="1100" spc="-25" dirty="0">
                <a:latin typeface="Arial" panose="020B0604020202020204"/>
                <a:cs typeface="Arial" panose="020B0604020202020204"/>
              </a:rPr>
              <a:t> </a:t>
            </a:r>
            <a:r>
              <a:rPr sz="1100" dirty="0">
                <a:latin typeface="Arial" panose="020B0604020202020204"/>
                <a:cs typeface="Arial" panose="020B0604020202020204"/>
              </a:rPr>
              <a:t>şey</a:t>
            </a:r>
            <a:r>
              <a:rPr sz="1100" spc="-25" dirty="0">
                <a:latin typeface="Arial" panose="020B0604020202020204"/>
                <a:cs typeface="Arial" panose="020B0604020202020204"/>
              </a:rPr>
              <a:t> </a:t>
            </a:r>
            <a:r>
              <a:rPr sz="1100" dirty="0">
                <a:latin typeface="Arial" panose="020B0604020202020204"/>
                <a:cs typeface="Arial" panose="020B0604020202020204"/>
              </a:rPr>
              <a:t>tamam!</a:t>
            </a:r>
            <a:r>
              <a:rPr sz="1100" spc="-25" dirty="0">
                <a:latin typeface="Arial" panose="020B0604020202020204"/>
                <a:cs typeface="Arial" panose="020B0604020202020204"/>
              </a:rPr>
              <a:t> </a:t>
            </a:r>
            <a:r>
              <a:rPr sz="1100" dirty="0">
                <a:latin typeface="Arial" panose="020B0604020202020204"/>
                <a:cs typeface="Arial" panose="020B0604020202020204"/>
              </a:rPr>
              <a:t>Artık</a:t>
            </a:r>
            <a:r>
              <a:rPr sz="1100" spc="-20" dirty="0">
                <a:latin typeface="Arial" panose="020B0604020202020204"/>
                <a:cs typeface="Arial" panose="020B0604020202020204"/>
              </a:rPr>
              <a:t> </a:t>
            </a:r>
            <a:r>
              <a:rPr sz="1100" spc="-10" dirty="0">
                <a:latin typeface="Arial" panose="020B0604020202020204"/>
                <a:cs typeface="Arial" panose="020B0604020202020204"/>
              </a:rPr>
              <a:t>başlayabilirsin.</a:t>
            </a:r>
            <a:endParaRPr sz="1100">
              <a:latin typeface="Arial" panose="020B0604020202020204"/>
              <a:cs typeface="Arial" panose="020B0604020202020204"/>
            </a:endParaRPr>
          </a:p>
        </p:txBody>
      </p:sp>
      <p:grpSp>
        <p:nvGrpSpPr>
          <p:cNvPr id="12" name="object 12"/>
          <p:cNvGrpSpPr/>
          <p:nvPr/>
        </p:nvGrpSpPr>
        <p:grpSpPr>
          <a:xfrm>
            <a:off x="3670617" y="2131580"/>
            <a:ext cx="948690" cy="948690"/>
            <a:chOff x="3670617" y="2131580"/>
            <a:chExt cx="948690" cy="948690"/>
          </a:xfrm>
        </p:grpSpPr>
        <p:sp>
          <p:nvSpPr>
            <p:cNvPr id="13" name="object 13"/>
            <p:cNvSpPr/>
            <p:nvPr/>
          </p:nvSpPr>
          <p:spPr>
            <a:xfrm>
              <a:off x="3758183" y="2219756"/>
              <a:ext cx="774065" cy="773430"/>
            </a:xfrm>
            <a:custGeom>
              <a:avLst/>
              <a:gdLst/>
              <a:ahLst/>
              <a:cxnLst/>
              <a:rect l="l" t="t" r="r" b="b"/>
              <a:pathLst>
                <a:path w="774064" h="773430">
                  <a:moveTo>
                    <a:pt x="387019" y="772845"/>
                  </a:moveTo>
                  <a:lnTo>
                    <a:pt x="338548" y="769834"/>
                  </a:lnTo>
                  <a:lnTo>
                    <a:pt x="291871" y="761043"/>
                  </a:lnTo>
                  <a:lnTo>
                    <a:pt x="247350" y="746832"/>
                  </a:lnTo>
                  <a:lnTo>
                    <a:pt x="205345" y="727565"/>
                  </a:lnTo>
                  <a:lnTo>
                    <a:pt x="166216" y="703602"/>
                  </a:lnTo>
                  <a:lnTo>
                    <a:pt x="130324" y="675306"/>
                  </a:lnTo>
                  <a:lnTo>
                    <a:pt x="98029" y="643038"/>
                  </a:lnTo>
                  <a:lnTo>
                    <a:pt x="69693" y="607160"/>
                  </a:lnTo>
                  <a:lnTo>
                    <a:pt x="45675" y="568033"/>
                  </a:lnTo>
                  <a:lnTo>
                    <a:pt x="26336" y="526021"/>
                  </a:lnTo>
                  <a:lnTo>
                    <a:pt x="12037" y="481484"/>
                  </a:lnTo>
                  <a:lnTo>
                    <a:pt x="3138" y="434784"/>
                  </a:lnTo>
                  <a:lnTo>
                    <a:pt x="0" y="386283"/>
                  </a:lnTo>
                  <a:lnTo>
                    <a:pt x="3138" y="337839"/>
                  </a:lnTo>
                  <a:lnTo>
                    <a:pt x="12037" y="291188"/>
                  </a:lnTo>
                  <a:lnTo>
                    <a:pt x="26336" y="246692"/>
                  </a:lnTo>
                  <a:lnTo>
                    <a:pt x="45675" y="204713"/>
                  </a:lnTo>
                  <a:lnTo>
                    <a:pt x="69693" y="165615"/>
                  </a:lnTo>
                  <a:lnTo>
                    <a:pt x="98029" y="129759"/>
                  </a:lnTo>
                  <a:lnTo>
                    <a:pt x="130324" y="97507"/>
                  </a:lnTo>
                  <a:lnTo>
                    <a:pt x="166216" y="69223"/>
                  </a:lnTo>
                  <a:lnTo>
                    <a:pt x="205345" y="45269"/>
                  </a:lnTo>
                  <a:lnTo>
                    <a:pt x="247350" y="26007"/>
                  </a:lnTo>
                  <a:lnTo>
                    <a:pt x="291871" y="11800"/>
                  </a:lnTo>
                  <a:lnTo>
                    <a:pt x="338548" y="3010"/>
                  </a:lnTo>
                  <a:lnTo>
                    <a:pt x="387019" y="0"/>
                  </a:lnTo>
                  <a:lnTo>
                    <a:pt x="435493" y="3010"/>
                  </a:lnTo>
                  <a:lnTo>
                    <a:pt x="482169" y="11801"/>
                  </a:lnTo>
                  <a:lnTo>
                    <a:pt x="526686" y="26009"/>
                  </a:lnTo>
                  <a:lnTo>
                    <a:pt x="568682" y="45273"/>
                  </a:lnTo>
                  <a:lnTo>
                    <a:pt x="607795" y="69231"/>
                  </a:lnTo>
                  <a:lnTo>
                    <a:pt x="643661" y="97521"/>
                  </a:lnTo>
                  <a:lnTo>
                    <a:pt x="675921" y="129780"/>
                  </a:lnTo>
                  <a:lnTo>
                    <a:pt x="704210" y="165647"/>
                  </a:lnTo>
                  <a:lnTo>
                    <a:pt x="728168" y="204759"/>
                  </a:lnTo>
                  <a:lnTo>
                    <a:pt x="747433" y="246755"/>
                  </a:lnTo>
                  <a:lnTo>
                    <a:pt x="761641" y="291272"/>
                  </a:lnTo>
                  <a:lnTo>
                    <a:pt x="770432" y="337949"/>
                  </a:lnTo>
                  <a:lnTo>
                    <a:pt x="773442" y="386422"/>
                  </a:lnTo>
                  <a:lnTo>
                    <a:pt x="770432" y="434894"/>
                  </a:lnTo>
                  <a:lnTo>
                    <a:pt x="761641" y="481568"/>
                  </a:lnTo>
                  <a:lnTo>
                    <a:pt x="747433" y="526084"/>
                  </a:lnTo>
                  <a:lnTo>
                    <a:pt x="728168" y="568080"/>
                  </a:lnTo>
                  <a:lnTo>
                    <a:pt x="704210" y="607192"/>
                  </a:lnTo>
                  <a:lnTo>
                    <a:pt x="675921" y="643059"/>
                  </a:lnTo>
                  <a:lnTo>
                    <a:pt x="643661" y="675319"/>
                  </a:lnTo>
                  <a:lnTo>
                    <a:pt x="607795" y="703610"/>
                  </a:lnTo>
                  <a:lnTo>
                    <a:pt x="568682" y="727569"/>
                  </a:lnTo>
                  <a:lnTo>
                    <a:pt x="526686" y="746834"/>
                  </a:lnTo>
                  <a:lnTo>
                    <a:pt x="482169" y="761043"/>
                  </a:lnTo>
                  <a:lnTo>
                    <a:pt x="435493" y="769834"/>
                  </a:lnTo>
                  <a:lnTo>
                    <a:pt x="387019" y="772845"/>
                  </a:lnTo>
                  <a:close/>
                </a:path>
              </a:pathLst>
            </a:custGeom>
            <a:solidFill>
              <a:srgbClr val="4471C4"/>
            </a:solidFill>
          </p:spPr>
          <p:txBody>
            <a:bodyPr wrap="square" lIns="0" tIns="0" rIns="0" bIns="0" rtlCol="0"/>
            <a:lstStyle/>
            <a:p>
              <a:endParaRPr/>
            </a:p>
          </p:txBody>
        </p:sp>
        <p:pic>
          <p:nvPicPr>
            <p:cNvPr id="14" name="object 14"/>
            <p:cNvPicPr/>
            <p:nvPr/>
          </p:nvPicPr>
          <p:blipFill>
            <a:blip r:embed="rId2" cstate="print"/>
            <a:stretch>
              <a:fillRect/>
            </a:stretch>
          </p:blipFill>
          <p:spPr>
            <a:xfrm>
              <a:off x="4156087" y="2131580"/>
              <a:ext cx="463143" cy="463156"/>
            </a:xfrm>
            <a:prstGeom prst="rect">
              <a:avLst/>
            </a:prstGeom>
          </p:spPr>
        </p:pic>
        <p:pic>
          <p:nvPicPr>
            <p:cNvPr id="15" name="object 15"/>
            <p:cNvPicPr/>
            <p:nvPr/>
          </p:nvPicPr>
          <p:blipFill>
            <a:blip r:embed="rId3" cstate="print"/>
            <a:stretch>
              <a:fillRect/>
            </a:stretch>
          </p:blipFill>
          <p:spPr>
            <a:xfrm>
              <a:off x="4156087" y="2617050"/>
              <a:ext cx="463143" cy="463156"/>
            </a:xfrm>
            <a:prstGeom prst="rect">
              <a:avLst/>
            </a:prstGeom>
          </p:spPr>
        </p:pic>
        <p:pic>
          <p:nvPicPr>
            <p:cNvPr id="16" name="object 16"/>
            <p:cNvPicPr/>
            <p:nvPr/>
          </p:nvPicPr>
          <p:blipFill>
            <a:blip r:embed="rId4" cstate="print"/>
            <a:stretch>
              <a:fillRect/>
            </a:stretch>
          </p:blipFill>
          <p:spPr>
            <a:xfrm>
              <a:off x="3670617" y="2617050"/>
              <a:ext cx="463143" cy="463156"/>
            </a:xfrm>
            <a:prstGeom prst="rect">
              <a:avLst/>
            </a:prstGeom>
          </p:spPr>
        </p:pic>
        <p:pic>
          <p:nvPicPr>
            <p:cNvPr id="17" name="object 17"/>
            <p:cNvPicPr/>
            <p:nvPr/>
          </p:nvPicPr>
          <p:blipFill>
            <a:blip r:embed="rId5" cstate="print"/>
            <a:stretch>
              <a:fillRect/>
            </a:stretch>
          </p:blipFill>
          <p:spPr>
            <a:xfrm>
              <a:off x="3670617" y="2131580"/>
              <a:ext cx="463143" cy="463156"/>
            </a:xfrm>
            <a:prstGeom prst="rect">
              <a:avLst/>
            </a:prstGeom>
          </p:spPr>
        </p:pic>
        <p:sp>
          <p:nvSpPr>
            <p:cNvPr id="18" name="object 18"/>
            <p:cNvSpPr/>
            <p:nvPr/>
          </p:nvSpPr>
          <p:spPr>
            <a:xfrm>
              <a:off x="3963447" y="2381580"/>
              <a:ext cx="351155" cy="476250"/>
            </a:xfrm>
            <a:custGeom>
              <a:avLst/>
              <a:gdLst/>
              <a:ahLst/>
              <a:cxnLst/>
              <a:rect l="l" t="t" r="r" b="b"/>
              <a:pathLst>
                <a:path w="351154" h="476250">
                  <a:moveTo>
                    <a:pt x="294900" y="472439"/>
                  </a:moveTo>
                  <a:lnTo>
                    <a:pt x="58769" y="472439"/>
                  </a:lnTo>
                  <a:lnTo>
                    <a:pt x="51022" y="471169"/>
                  </a:lnTo>
                  <a:lnTo>
                    <a:pt x="24060" y="433069"/>
                  </a:lnTo>
                  <a:lnTo>
                    <a:pt x="19069" y="394969"/>
                  </a:lnTo>
                  <a:lnTo>
                    <a:pt x="14370" y="346710"/>
                  </a:lnTo>
                  <a:lnTo>
                    <a:pt x="12871" y="330200"/>
                  </a:lnTo>
                  <a:lnTo>
                    <a:pt x="8769" y="274319"/>
                  </a:lnTo>
                  <a:lnTo>
                    <a:pt x="5235" y="217169"/>
                  </a:lnTo>
                  <a:lnTo>
                    <a:pt x="1200" y="132080"/>
                  </a:lnTo>
                  <a:lnTo>
                    <a:pt x="107" y="91439"/>
                  </a:lnTo>
                  <a:lnTo>
                    <a:pt x="0" y="66039"/>
                  </a:lnTo>
                  <a:lnTo>
                    <a:pt x="113" y="60960"/>
                  </a:lnTo>
                  <a:lnTo>
                    <a:pt x="17405" y="43180"/>
                  </a:lnTo>
                  <a:lnTo>
                    <a:pt x="25152" y="40639"/>
                  </a:lnTo>
                  <a:lnTo>
                    <a:pt x="34194" y="38100"/>
                  </a:lnTo>
                  <a:lnTo>
                    <a:pt x="44354" y="36830"/>
                  </a:lnTo>
                  <a:lnTo>
                    <a:pt x="55581" y="34289"/>
                  </a:lnTo>
                  <a:lnTo>
                    <a:pt x="108591" y="24130"/>
                  </a:lnTo>
                  <a:lnTo>
                    <a:pt x="169246" y="13969"/>
                  </a:lnTo>
                  <a:lnTo>
                    <a:pt x="184753" y="12700"/>
                  </a:lnTo>
                  <a:lnTo>
                    <a:pt x="215347" y="7619"/>
                  </a:lnTo>
                  <a:lnTo>
                    <a:pt x="230231" y="6350"/>
                  </a:lnTo>
                  <a:lnTo>
                    <a:pt x="244697" y="3810"/>
                  </a:lnTo>
                  <a:lnTo>
                    <a:pt x="271900" y="1269"/>
                  </a:lnTo>
                  <a:lnTo>
                    <a:pt x="284384" y="1269"/>
                  </a:lnTo>
                  <a:lnTo>
                    <a:pt x="295992" y="0"/>
                  </a:lnTo>
                  <a:lnTo>
                    <a:pt x="331323" y="0"/>
                  </a:lnTo>
                  <a:lnTo>
                    <a:pt x="347371" y="27939"/>
                  </a:lnTo>
                  <a:lnTo>
                    <a:pt x="176917" y="27939"/>
                  </a:lnTo>
                  <a:lnTo>
                    <a:pt x="176066" y="29210"/>
                  </a:lnTo>
                  <a:lnTo>
                    <a:pt x="173945" y="29210"/>
                  </a:lnTo>
                  <a:lnTo>
                    <a:pt x="172688" y="30480"/>
                  </a:lnTo>
                  <a:lnTo>
                    <a:pt x="171430" y="30480"/>
                  </a:lnTo>
                  <a:lnTo>
                    <a:pt x="170668" y="31750"/>
                  </a:lnTo>
                  <a:lnTo>
                    <a:pt x="170275" y="31750"/>
                  </a:lnTo>
                  <a:lnTo>
                    <a:pt x="169538" y="33019"/>
                  </a:lnTo>
                  <a:lnTo>
                    <a:pt x="169221" y="33019"/>
                  </a:lnTo>
                  <a:lnTo>
                    <a:pt x="168611" y="34289"/>
                  </a:lnTo>
                  <a:lnTo>
                    <a:pt x="168090" y="34289"/>
                  </a:lnTo>
                  <a:lnTo>
                    <a:pt x="167443" y="35560"/>
                  </a:lnTo>
                  <a:lnTo>
                    <a:pt x="167112" y="36830"/>
                  </a:lnTo>
                  <a:lnTo>
                    <a:pt x="166846" y="38100"/>
                  </a:lnTo>
                  <a:lnTo>
                    <a:pt x="166643" y="38100"/>
                  </a:lnTo>
                  <a:lnTo>
                    <a:pt x="166516" y="39369"/>
                  </a:lnTo>
                  <a:lnTo>
                    <a:pt x="166617" y="41910"/>
                  </a:lnTo>
                  <a:lnTo>
                    <a:pt x="166947" y="43180"/>
                  </a:lnTo>
                  <a:lnTo>
                    <a:pt x="167278" y="43180"/>
                  </a:lnTo>
                  <a:lnTo>
                    <a:pt x="167659" y="44450"/>
                  </a:lnTo>
                  <a:lnTo>
                    <a:pt x="168154" y="44450"/>
                  </a:lnTo>
                  <a:lnTo>
                    <a:pt x="168700" y="45719"/>
                  </a:lnTo>
                  <a:lnTo>
                    <a:pt x="170008" y="45719"/>
                  </a:lnTo>
                  <a:lnTo>
                    <a:pt x="171075" y="46989"/>
                  </a:lnTo>
                  <a:lnTo>
                    <a:pt x="348602" y="46989"/>
                  </a:lnTo>
                  <a:lnTo>
                    <a:pt x="348669" y="48260"/>
                  </a:lnTo>
                  <a:lnTo>
                    <a:pt x="275037" y="48260"/>
                  </a:lnTo>
                  <a:lnTo>
                    <a:pt x="254996" y="50800"/>
                  </a:lnTo>
                  <a:lnTo>
                    <a:pt x="243986" y="50800"/>
                  </a:lnTo>
                  <a:lnTo>
                    <a:pt x="220452" y="53339"/>
                  </a:lnTo>
                  <a:lnTo>
                    <a:pt x="208108" y="55880"/>
                  </a:lnTo>
                  <a:lnTo>
                    <a:pt x="182708" y="58419"/>
                  </a:lnTo>
                  <a:lnTo>
                    <a:pt x="169868" y="60960"/>
                  </a:lnTo>
                  <a:lnTo>
                    <a:pt x="157041" y="62230"/>
                  </a:lnTo>
                  <a:lnTo>
                    <a:pt x="131806" y="66039"/>
                  </a:lnTo>
                  <a:lnTo>
                    <a:pt x="107791" y="71119"/>
                  </a:lnTo>
                  <a:lnTo>
                    <a:pt x="96488" y="72389"/>
                  </a:lnTo>
                  <a:lnTo>
                    <a:pt x="85756" y="74930"/>
                  </a:lnTo>
                  <a:lnTo>
                    <a:pt x="75685" y="77469"/>
                  </a:lnTo>
                  <a:lnTo>
                    <a:pt x="66363" y="78739"/>
                  </a:lnTo>
                  <a:lnTo>
                    <a:pt x="57931" y="81280"/>
                  </a:lnTo>
                  <a:lnTo>
                    <a:pt x="50412" y="82550"/>
                  </a:lnTo>
                  <a:lnTo>
                    <a:pt x="43973" y="83819"/>
                  </a:lnTo>
                  <a:lnTo>
                    <a:pt x="38677" y="86360"/>
                  </a:lnTo>
                  <a:lnTo>
                    <a:pt x="34601" y="87630"/>
                  </a:lnTo>
                  <a:lnTo>
                    <a:pt x="31845" y="88900"/>
                  </a:lnTo>
                  <a:lnTo>
                    <a:pt x="30511" y="88900"/>
                  </a:lnTo>
                  <a:lnTo>
                    <a:pt x="29965" y="91439"/>
                  </a:lnTo>
                  <a:lnTo>
                    <a:pt x="29584" y="95250"/>
                  </a:lnTo>
                  <a:lnTo>
                    <a:pt x="29330" y="99060"/>
                  </a:lnTo>
                  <a:lnTo>
                    <a:pt x="29454" y="125730"/>
                  </a:lnTo>
                  <a:lnTo>
                    <a:pt x="30968" y="165100"/>
                  </a:lnTo>
                  <a:lnTo>
                    <a:pt x="33178" y="204469"/>
                  </a:lnTo>
                  <a:lnTo>
                    <a:pt x="36137" y="247650"/>
                  </a:lnTo>
                  <a:lnTo>
                    <a:pt x="41027" y="303530"/>
                  </a:lnTo>
                  <a:lnTo>
                    <a:pt x="42386" y="316230"/>
                  </a:lnTo>
                  <a:lnTo>
                    <a:pt x="43783" y="330200"/>
                  </a:lnTo>
                  <a:lnTo>
                    <a:pt x="49701" y="373380"/>
                  </a:lnTo>
                  <a:lnTo>
                    <a:pt x="64623" y="410210"/>
                  </a:lnTo>
                  <a:lnTo>
                    <a:pt x="69119" y="411480"/>
                  </a:lnTo>
                  <a:lnTo>
                    <a:pt x="74644" y="411480"/>
                  </a:lnTo>
                  <a:lnTo>
                    <a:pt x="81083" y="412750"/>
                  </a:lnTo>
                  <a:lnTo>
                    <a:pt x="88436" y="414019"/>
                  </a:lnTo>
                  <a:lnTo>
                    <a:pt x="105340" y="414019"/>
                  </a:lnTo>
                  <a:lnTo>
                    <a:pt x="114788" y="415289"/>
                  </a:lnTo>
                  <a:lnTo>
                    <a:pt x="145942" y="415289"/>
                  </a:lnTo>
                  <a:lnTo>
                    <a:pt x="157067" y="416560"/>
                  </a:lnTo>
                  <a:lnTo>
                    <a:pt x="346420" y="416560"/>
                  </a:lnTo>
                  <a:lnTo>
                    <a:pt x="346147" y="422910"/>
                  </a:lnTo>
                  <a:lnTo>
                    <a:pt x="173640" y="422910"/>
                  </a:lnTo>
                  <a:lnTo>
                    <a:pt x="171532" y="424180"/>
                  </a:lnTo>
                  <a:lnTo>
                    <a:pt x="169437" y="424180"/>
                  </a:lnTo>
                  <a:lnTo>
                    <a:pt x="168395" y="425450"/>
                  </a:lnTo>
                  <a:lnTo>
                    <a:pt x="166350" y="425450"/>
                  </a:lnTo>
                  <a:lnTo>
                    <a:pt x="165360" y="426719"/>
                  </a:lnTo>
                  <a:lnTo>
                    <a:pt x="164382" y="426719"/>
                  </a:lnTo>
                  <a:lnTo>
                    <a:pt x="163429" y="427989"/>
                  </a:lnTo>
                  <a:lnTo>
                    <a:pt x="162553" y="429260"/>
                  </a:lnTo>
                  <a:lnTo>
                    <a:pt x="161702" y="429260"/>
                  </a:lnTo>
                  <a:lnTo>
                    <a:pt x="160864" y="430530"/>
                  </a:lnTo>
                  <a:lnTo>
                    <a:pt x="160089" y="431800"/>
                  </a:lnTo>
                  <a:lnTo>
                    <a:pt x="159353" y="431800"/>
                  </a:lnTo>
                  <a:lnTo>
                    <a:pt x="157994" y="434339"/>
                  </a:lnTo>
                  <a:lnTo>
                    <a:pt x="157384" y="434339"/>
                  </a:lnTo>
                  <a:lnTo>
                    <a:pt x="156838" y="435610"/>
                  </a:lnTo>
                  <a:lnTo>
                    <a:pt x="155860" y="438150"/>
                  </a:lnTo>
                  <a:lnTo>
                    <a:pt x="155428" y="438150"/>
                  </a:lnTo>
                  <a:lnTo>
                    <a:pt x="154692" y="440689"/>
                  </a:lnTo>
                  <a:lnTo>
                    <a:pt x="154412" y="441960"/>
                  </a:lnTo>
                  <a:lnTo>
                    <a:pt x="154171" y="443230"/>
                  </a:lnTo>
                  <a:lnTo>
                    <a:pt x="153981" y="444500"/>
                  </a:lnTo>
                  <a:lnTo>
                    <a:pt x="153841" y="444500"/>
                  </a:lnTo>
                  <a:lnTo>
                    <a:pt x="153752" y="445769"/>
                  </a:lnTo>
                  <a:lnTo>
                    <a:pt x="153790" y="449580"/>
                  </a:lnTo>
                  <a:lnTo>
                    <a:pt x="154057" y="450850"/>
                  </a:lnTo>
                  <a:lnTo>
                    <a:pt x="154273" y="452119"/>
                  </a:lnTo>
                  <a:lnTo>
                    <a:pt x="154857" y="454660"/>
                  </a:lnTo>
                  <a:lnTo>
                    <a:pt x="155695" y="455930"/>
                  </a:lnTo>
                  <a:lnTo>
                    <a:pt x="156190" y="457200"/>
                  </a:lnTo>
                  <a:lnTo>
                    <a:pt x="156737" y="458469"/>
                  </a:lnTo>
                  <a:lnTo>
                    <a:pt x="157308" y="458469"/>
                  </a:lnTo>
                  <a:lnTo>
                    <a:pt x="157930" y="459739"/>
                  </a:lnTo>
                  <a:lnTo>
                    <a:pt x="159302" y="461010"/>
                  </a:lnTo>
                  <a:lnTo>
                    <a:pt x="160039" y="461010"/>
                  </a:lnTo>
                  <a:lnTo>
                    <a:pt x="160801" y="462280"/>
                  </a:lnTo>
                  <a:lnTo>
                    <a:pt x="161626" y="462280"/>
                  </a:lnTo>
                  <a:lnTo>
                    <a:pt x="162439" y="463550"/>
                  </a:lnTo>
                  <a:lnTo>
                    <a:pt x="163290" y="463550"/>
                  </a:lnTo>
                  <a:lnTo>
                    <a:pt x="164191" y="464819"/>
                  </a:lnTo>
                  <a:lnTo>
                    <a:pt x="166973" y="464819"/>
                  </a:lnTo>
                  <a:lnTo>
                    <a:pt x="167938" y="466089"/>
                  </a:lnTo>
                  <a:lnTo>
                    <a:pt x="341737" y="466089"/>
                  </a:lnTo>
                  <a:lnTo>
                    <a:pt x="338867" y="467360"/>
                  </a:lnTo>
                  <a:lnTo>
                    <a:pt x="334575" y="468630"/>
                  </a:lnTo>
                  <a:lnTo>
                    <a:pt x="328923" y="468630"/>
                  </a:lnTo>
                  <a:lnTo>
                    <a:pt x="322040" y="469900"/>
                  </a:lnTo>
                  <a:lnTo>
                    <a:pt x="313988" y="471169"/>
                  </a:lnTo>
                  <a:lnTo>
                    <a:pt x="304920" y="471169"/>
                  </a:lnTo>
                  <a:lnTo>
                    <a:pt x="294900" y="472439"/>
                  </a:lnTo>
                  <a:close/>
                </a:path>
                <a:path w="351154" h="476250">
                  <a:moveTo>
                    <a:pt x="348602" y="46989"/>
                  </a:moveTo>
                  <a:lnTo>
                    <a:pt x="175609" y="46989"/>
                  </a:lnTo>
                  <a:lnTo>
                    <a:pt x="176485" y="45719"/>
                  </a:lnTo>
                  <a:lnTo>
                    <a:pt x="177323" y="45719"/>
                  </a:lnTo>
                  <a:lnTo>
                    <a:pt x="178581" y="44450"/>
                  </a:lnTo>
                  <a:lnTo>
                    <a:pt x="180193" y="44450"/>
                  </a:lnTo>
                  <a:lnTo>
                    <a:pt x="180930" y="43180"/>
                  </a:lnTo>
                  <a:lnTo>
                    <a:pt x="181616" y="41910"/>
                  </a:lnTo>
                  <a:lnTo>
                    <a:pt x="182492" y="40639"/>
                  </a:lnTo>
                  <a:lnTo>
                    <a:pt x="182733" y="40639"/>
                  </a:lnTo>
                  <a:lnTo>
                    <a:pt x="183165" y="39369"/>
                  </a:lnTo>
                  <a:lnTo>
                    <a:pt x="183559" y="39369"/>
                  </a:lnTo>
                  <a:lnTo>
                    <a:pt x="183851" y="38100"/>
                  </a:lnTo>
                  <a:lnTo>
                    <a:pt x="184181" y="36830"/>
                  </a:lnTo>
                  <a:lnTo>
                    <a:pt x="184296" y="35560"/>
                  </a:lnTo>
                  <a:lnTo>
                    <a:pt x="184296" y="34289"/>
                  </a:lnTo>
                  <a:lnTo>
                    <a:pt x="183991" y="33019"/>
                  </a:lnTo>
                  <a:lnTo>
                    <a:pt x="183559" y="31750"/>
                  </a:lnTo>
                  <a:lnTo>
                    <a:pt x="183368" y="31750"/>
                  </a:lnTo>
                  <a:lnTo>
                    <a:pt x="182924" y="30480"/>
                  </a:lnTo>
                  <a:lnTo>
                    <a:pt x="182111" y="30480"/>
                  </a:lnTo>
                  <a:lnTo>
                    <a:pt x="181502" y="29210"/>
                  </a:lnTo>
                  <a:lnTo>
                    <a:pt x="179343" y="29210"/>
                  </a:lnTo>
                  <a:lnTo>
                    <a:pt x="178581" y="27939"/>
                  </a:lnTo>
                  <a:lnTo>
                    <a:pt x="347371" y="27939"/>
                  </a:lnTo>
                  <a:lnTo>
                    <a:pt x="347491" y="29210"/>
                  </a:lnTo>
                  <a:lnTo>
                    <a:pt x="348265" y="40639"/>
                  </a:lnTo>
                  <a:lnTo>
                    <a:pt x="348602" y="46989"/>
                  </a:lnTo>
                  <a:close/>
                </a:path>
                <a:path w="351154" h="476250">
                  <a:moveTo>
                    <a:pt x="346420" y="416560"/>
                  </a:moveTo>
                  <a:lnTo>
                    <a:pt x="179787" y="416560"/>
                  </a:lnTo>
                  <a:lnTo>
                    <a:pt x="191281" y="415289"/>
                  </a:lnTo>
                  <a:lnTo>
                    <a:pt x="236023" y="415289"/>
                  </a:lnTo>
                  <a:lnTo>
                    <a:pt x="246500" y="414019"/>
                  </a:lnTo>
                  <a:lnTo>
                    <a:pt x="266084" y="414019"/>
                  </a:lnTo>
                  <a:lnTo>
                    <a:pt x="274986" y="412750"/>
                  </a:lnTo>
                  <a:lnTo>
                    <a:pt x="283203" y="412750"/>
                  </a:lnTo>
                  <a:lnTo>
                    <a:pt x="290633" y="411480"/>
                  </a:lnTo>
                  <a:lnTo>
                    <a:pt x="297275" y="411480"/>
                  </a:lnTo>
                  <a:lnTo>
                    <a:pt x="302901" y="410210"/>
                  </a:lnTo>
                  <a:lnTo>
                    <a:pt x="307536" y="410210"/>
                  </a:lnTo>
                  <a:lnTo>
                    <a:pt x="311092" y="408939"/>
                  </a:lnTo>
                  <a:lnTo>
                    <a:pt x="313467" y="407669"/>
                  </a:lnTo>
                  <a:lnTo>
                    <a:pt x="314559" y="407669"/>
                  </a:lnTo>
                  <a:lnTo>
                    <a:pt x="318001" y="363219"/>
                  </a:lnTo>
                  <a:lnTo>
                    <a:pt x="319398" y="325119"/>
                  </a:lnTo>
                  <a:lnTo>
                    <a:pt x="320592" y="280669"/>
                  </a:lnTo>
                  <a:lnTo>
                    <a:pt x="321417" y="232410"/>
                  </a:lnTo>
                  <a:lnTo>
                    <a:pt x="321659" y="154939"/>
                  </a:lnTo>
                  <a:lnTo>
                    <a:pt x="321507" y="140969"/>
                  </a:lnTo>
                  <a:lnTo>
                    <a:pt x="320516" y="101600"/>
                  </a:lnTo>
                  <a:lnTo>
                    <a:pt x="316833" y="58419"/>
                  </a:lnTo>
                  <a:lnTo>
                    <a:pt x="304590" y="48260"/>
                  </a:lnTo>
                  <a:lnTo>
                    <a:pt x="348669" y="48260"/>
                  </a:lnTo>
                  <a:lnTo>
                    <a:pt x="350441" y="105410"/>
                  </a:lnTo>
                  <a:lnTo>
                    <a:pt x="350881" y="156210"/>
                  </a:lnTo>
                  <a:lnTo>
                    <a:pt x="350804" y="204469"/>
                  </a:lnTo>
                  <a:lnTo>
                    <a:pt x="350249" y="261619"/>
                  </a:lnTo>
                  <a:lnTo>
                    <a:pt x="349570" y="303530"/>
                  </a:lnTo>
                  <a:lnTo>
                    <a:pt x="347821" y="375919"/>
                  </a:lnTo>
                  <a:lnTo>
                    <a:pt x="346792" y="407669"/>
                  </a:lnTo>
                  <a:lnTo>
                    <a:pt x="346420" y="416560"/>
                  </a:lnTo>
                  <a:close/>
                </a:path>
                <a:path w="351154" h="476250">
                  <a:moveTo>
                    <a:pt x="343020" y="466089"/>
                  </a:moveTo>
                  <a:lnTo>
                    <a:pt x="176155" y="466089"/>
                  </a:lnTo>
                  <a:lnTo>
                    <a:pt x="177196" y="464819"/>
                  </a:lnTo>
                  <a:lnTo>
                    <a:pt x="180333" y="464819"/>
                  </a:lnTo>
                  <a:lnTo>
                    <a:pt x="181400" y="463550"/>
                  </a:lnTo>
                  <a:lnTo>
                    <a:pt x="183445" y="463550"/>
                  </a:lnTo>
                  <a:lnTo>
                    <a:pt x="184486" y="462280"/>
                  </a:lnTo>
                  <a:lnTo>
                    <a:pt x="185464" y="462280"/>
                  </a:lnTo>
                  <a:lnTo>
                    <a:pt x="187382" y="459739"/>
                  </a:lnTo>
                  <a:lnTo>
                    <a:pt x="188283" y="459739"/>
                  </a:lnTo>
                  <a:lnTo>
                    <a:pt x="189122" y="458469"/>
                  </a:lnTo>
                  <a:lnTo>
                    <a:pt x="189972" y="458469"/>
                  </a:lnTo>
                  <a:lnTo>
                    <a:pt x="191471" y="455930"/>
                  </a:lnTo>
                  <a:lnTo>
                    <a:pt x="192157" y="455930"/>
                  </a:lnTo>
                  <a:lnTo>
                    <a:pt x="193440" y="453389"/>
                  </a:lnTo>
                  <a:lnTo>
                    <a:pt x="193986" y="452119"/>
                  </a:lnTo>
                  <a:lnTo>
                    <a:pt x="194506" y="452119"/>
                  </a:lnTo>
                  <a:lnTo>
                    <a:pt x="194964" y="450850"/>
                  </a:lnTo>
                  <a:lnTo>
                    <a:pt x="195789" y="448310"/>
                  </a:lnTo>
                  <a:lnTo>
                    <a:pt x="196145" y="447039"/>
                  </a:lnTo>
                  <a:lnTo>
                    <a:pt x="196665" y="445769"/>
                  </a:lnTo>
                  <a:lnTo>
                    <a:pt x="196856" y="444500"/>
                  </a:lnTo>
                  <a:lnTo>
                    <a:pt x="196996" y="443230"/>
                  </a:lnTo>
                  <a:lnTo>
                    <a:pt x="197123" y="440689"/>
                  </a:lnTo>
                  <a:lnTo>
                    <a:pt x="197046" y="439419"/>
                  </a:lnTo>
                  <a:lnTo>
                    <a:pt x="196932" y="438150"/>
                  </a:lnTo>
                  <a:lnTo>
                    <a:pt x="196767" y="436880"/>
                  </a:lnTo>
                  <a:lnTo>
                    <a:pt x="196551" y="435610"/>
                  </a:lnTo>
                  <a:lnTo>
                    <a:pt x="196284" y="435610"/>
                  </a:lnTo>
                  <a:lnTo>
                    <a:pt x="195954" y="434339"/>
                  </a:lnTo>
                  <a:lnTo>
                    <a:pt x="195573" y="433069"/>
                  </a:lnTo>
                  <a:lnTo>
                    <a:pt x="195129" y="431800"/>
                  </a:lnTo>
                  <a:lnTo>
                    <a:pt x="194646" y="431800"/>
                  </a:lnTo>
                  <a:lnTo>
                    <a:pt x="194100" y="430530"/>
                  </a:lnTo>
                  <a:lnTo>
                    <a:pt x="193516" y="429260"/>
                  </a:lnTo>
                  <a:lnTo>
                    <a:pt x="192893" y="429260"/>
                  </a:lnTo>
                  <a:lnTo>
                    <a:pt x="192208" y="427989"/>
                  </a:lnTo>
                  <a:lnTo>
                    <a:pt x="191522" y="427989"/>
                  </a:lnTo>
                  <a:lnTo>
                    <a:pt x="190785" y="426719"/>
                  </a:lnTo>
                  <a:lnTo>
                    <a:pt x="190023" y="426719"/>
                  </a:lnTo>
                  <a:lnTo>
                    <a:pt x="188385" y="425450"/>
                  </a:lnTo>
                  <a:lnTo>
                    <a:pt x="187547" y="424180"/>
                  </a:lnTo>
                  <a:lnTo>
                    <a:pt x="186645" y="424180"/>
                  </a:lnTo>
                  <a:lnTo>
                    <a:pt x="184842" y="422910"/>
                  </a:lnTo>
                  <a:lnTo>
                    <a:pt x="346147" y="422910"/>
                  </a:lnTo>
                  <a:lnTo>
                    <a:pt x="345116" y="444500"/>
                  </a:lnTo>
                  <a:lnTo>
                    <a:pt x="344049" y="459739"/>
                  </a:lnTo>
                  <a:lnTo>
                    <a:pt x="343503" y="463550"/>
                  </a:lnTo>
                  <a:lnTo>
                    <a:pt x="343020" y="466089"/>
                  </a:lnTo>
                  <a:close/>
                </a:path>
                <a:path w="351154" h="476250">
                  <a:moveTo>
                    <a:pt x="272395" y="473710"/>
                  </a:moveTo>
                  <a:lnTo>
                    <a:pt x="77425" y="473710"/>
                  </a:lnTo>
                  <a:lnTo>
                    <a:pt x="67595" y="472439"/>
                  </a:lnTo>
                  <a:lnTo>
                    <a:pt x="284029" y="472439"/>
                  </a:lnTo>
                  <a:lnTo>
                    <a:pt x="272395" y="473710"/>
                  </a:lnTo>
                  <a:close/>
                </a:path>
                <a:path w="351154" h="476250">
                  <a:moveTo>
                    <a:pt x="234105" y="474980"/>
                  </a:moveTo>
                  <a:lnTo>
                    <a:pt x="99548" y="474980"/>
                  </a:lnTo>
                  <a:lnTo>
                    <a:pt x="88106" y="473710"/>
                  </a:lnTo>
                  <a:lnTo>
                    <a:pt x="247326" y="473710"/>
                  </a:lnTo>
                  <a:lnTo>
                    <a:pt x="234105" y="474980"/>
                  </a:lnTo>
                  <a:close/>
                </a:path>
                <a:path w="351154" h="476250">
                  <a:moveTo>
                    <a:pt x="178720" y="476250"/>
                  </a:moveTo>
                  <a:lnTo>
                    <a:pt x="137483" y="476250"/>
                  </a:lnTo>
                  <a:lnTo>
                    <a:pt x="124352" y="474980"/>
                  </a:lnTo>
                  <a:lnTo>
                    <a:pt x="192703" y="474980"/>
                  </a:lnTo>
                  <a:lnTo>
                    <a:pt x="178720" y="476250"/>
                  </a:lnTo>
                  <a:close/>
                </a:path>
              </a:pathLst>
            </a:custGeom>
            <a:solidFill>
              <a:srgbClr val="FFFFFF"/>
            </a:solidFill>
          </p:spPr>
          <p:txBody>
            <a:bodyPr wrap="square" lIns="0" tIns="0" rIns="0" bIns="0" rtlCol="0"/>
            <a:lstStyle/>
            <a:p>
              <a:endParaRPr/>
            </a:p>
          </p:txBody>
        </p:sp>
      </p:grpSp>
      <p:grpSp>
        <p:nvGrpSpPr>
          <p:cNvPr id="19" name="object 19"/>
          <p:cNvGrpSpPr/>
          <p:nvPr/>
        </p:nvGrpSpPr>
        <p:grpSpPr>
          <a:xfrm>
            <a:off x="3659454" y="3429000"/>
            <a:ext cx="948690" cy="948690"/>
            <a:chOff x="3659454" y="3429000"/>
            <a:chExt cx="948690" cy="948690"/>
          </a:xfrm>
        </p:grpSpPr>
        <p:sp>
          <p:nvSpPr>
            <p:cNvPr id="20" name="object 20"/>
            <p:cNvSpPr/>
            <p:nvPr/>
          </p:nvSpPr>
          <p:spPr>
            <a:xfrm>
              <a:off x="3747515" y="3517163"/>
              <a:ext cx="773430" cy="773430"/>
            </a:xfrm>
            <a:custGeom>
              <a:avLst/>
              <a:gdLst/>
              <a:ahLst/>
              <a:cxnLst/>
              <a:rect l="l" t="t" r="r" b="b"/>
              <a:pathLst>
                <a:path w="773429" h="773429">
                  <a:moveTo>
                    <a:pt x="386524" y="772845"/>
                  </a:moveTo>
                  <a:lnTo>
                    <a:pt x="338053" y="769834"/>
                  </a:lnTo>
                  <a:lnTo>
                    <a:pt x="291378" y="761042"/>
                  </a:lnTo>
                  <a:lnTo>
                    <a:pt x="246861" y="746828"/>
                  </a:lnTo>
                  <a:lnTo>
                    <a:pt x="204864" y="727553"/>
                  </a:lnTo>
                  <a:lnTo>
                    <a:pt x="165749" y="703578"/>
                  </a:lnTo>
                  <a:lnTo>
                    <a:pt x="129877" y="675263"/>
                  </a:lnTo>
                  <a:lnTo>
                    <a:pt x="97611" y="642967"/>
                  </a:lnTo>
                  <a:lnTo>
                    <a:pt x="69313" y="607053"/>
                  </a:lnTo>
                  <a:lnTo>
                    <a:pt x="45344" y="567879"/>
                  </a:lnTo>
                  <a:lnTo>
                    <a:pt x="26066" y="525806"/>
                  </a:lnTo>
                  <a:lnTo>
                    <a:pt x="11842" y="481195"/>
                  </a:lnTo>
                  <a:lnTo>
                    <a:pt x="3032" y="434407"/>
                  </a:lnTo>
                  <a:lnTo>
                    <a:pt x="0" y="385800"/>
                  </a:lnTo>
                  <a:lnTo>
                    <a:pt x="3032" y="337462"/>
                  </a:lnTo>
                  <a:lnTo>
                    <a:pt x="11842" y="290900"/>
                  </a:lnTo>
                  <a:lnTo>
                    <a:pt x="26066" y="246477"/>
                  </a:lnTo>
                  <a:lnTo>
                    <a:pt x="45344" y="204559"/>
                  </a:lnTo>
                  <a:lnTo>
                    <a:pt x="69313" y="165508"/>
                  </a:lnTo>
                  <a:lnTo>
                    <a:pt x="97611" y="129688"/>
                  </a:lnTo>
                  <a:lnTo>
                    <a:pt x="129877" y="97464"/>
                  </a:lnTo>
                  <a:lnTo>
                    <a:pt x="165749" y="69199"/>
                  </a:lnTo>
                  <a:lnTo>
                    <a:pt x="204864" y="45258"/>
                  </a:lnTo>
                  <a:lnTo>
                    <a:pt x="246861" y="26003"/>
                  </a:lnTo>
                  <a:lnTo>
                    <a:pt x="291378" y="11799"/>
                  </a:lnTo>
                  <a:lnTo>
                    <a:pt x="338053" y="3010"/>
                  </a:lnTo>
                  <a:lnTo>
                    <a:pt x="386524" y="0"/>
                  </a:lnTo>
                  <a:lnTo>
                    <a:pt x="434998" y="3010"/>
                  </a:lnTo>
                  <a:lnTo>
                    <a:pt x="481674" y="11801"/>
                  </a:lnTo>
                  <a:lnTo>
                    <a:pt x="526191" y="26011"/>
                  </a:lnTo>
                  <a:lnTo>
                    <a:pt x="568187" y="45276"/>
                  </a:lnTo>
                  <a:lnTo>
                    <a:pt x="607299" y="69235"/>
                  </a:lnTo>
                  <a:lnTo>
                    <a:pt x="643166" y="97525"/>
                  </a:lnTo>
                  <a:lnTo>
                    <a:pt x="675425" y="129785"/>
                  </a:lnTo>
                  <a:lnTo>
                    <a:pt x="703715" y="165653"/>
                  </a:lnTo>
                  <a:lnTo>
                    <a:pt x="727673" y="204765"/>
                  </a:lnTo>
                  <a:lnTo>
                    <a:pt x="746937" y="246760"/>
                  </a:lnTo>
                  <a:lnTo>
                    <a:pt x="761146" y="291277"/>
                  </a:lnTo>
                  <a:lnTo>
                    <a:pt x="769936" y="337951"/>
                  </a:lnTo>
                  <a:lnTo>
                    <a:pt x="772947" y="386422"/>
                  </a:lnTo>
                  <a:lnTo>
                    <a:pt x="769936" y="434896"/>
                  </a:lnTo>
                  <a:lnTo>
                    <a:pt x="761146" y="481572"/>
                  </a:lnTo>
                  <a:lnTo>
                    <a:pt x="746937" y="526090"/>
                  </a:lnTo>
                  <a:lnTo>
                    <a:pt x="727673" y="568085"/>
                  </a:lnTo>
                  <a:lnTo>
                    <a:pt x="703715" y="607198"/>
                  </a:lnTo>
                  <a:lnTo>
                    <a:pt x="675425" y="643064"/>
                  </a:lnTo>
                  <a:lnTo>
                    <a:pt x="643166" y="675324"/>
                  </a:lnTo>
                  <a:lnTo>
                    <a:pt x="607299" y="703613"/>
                  </a:lnTo>
                  <a:lnTo>
                    <a:pt x="568187" y="727571"/>
                  </a:lnTo>
                  <a:lnTo>
                    <a:pt x="526191" y="746836"/>
                  </a:lnTo>
                  <a:lnTo>
                    <a:pt x="481674" y="761044"/>
                  </a:lnTo>
                  <a:lnTo>
                    <a:pt x="434998" y="769835"/>
                  </a:lnTo>
                  <a:lnTo>
                    <a:pt x="386524" y="772845"/>
                  </a:lnTo>
                  <a:close/>
                </a:path>
              </a:pathLst>
            </a:custGeom>
            <a:solidFill>
              <a:srgbClr val="FDD71A"/>
            </a:solidFill>
          </p:spPr>
          <p:txBody>
            <a:bodyPr wrap="square" lIns="0" tIns="0" rIns="0" bIns="0" rtlCol="0"/>
            <a:lstStyle/>
            <a:p>
              <a:endParaRPr/>
            </a:p>
          </p:txBody>
        </p:sp>
        <p:pic>
          <p:nvPicPr>
            <p:cNvPr id="21" name="object 21"/>
            <p:cNvPicPr/>
            <p:nvPr/>
          </p:nvPicPr>
          <p:blipFill>
            <a:blip r:embed="rId6" cstate="print"/>
            <a:stretch>
              <a:fillRect/>
            </a:stretch>
          </p:blipFill>
          <p:spPr>
            <a:xfrm>
              <a:off x="4144924" y="3429000"/>
              <a:ext cx="463156" cy="463156"/>
            </a:xfrm>
            <a:prstGeom prst="rect">
              <a:avLst/>
            </a:prstGeom>
          </p:spPr>
        </p:pic>
        <p:pic>
          <p:nvPicPr>
            <p:cNvPr id="22" name="object 22"/>
            <p:cNvPicPr/>
            <p:nvPr/>
          </p:nvPicPr>
          <p:blipFill>
            <a:blip r:embed="rId7" cstate="print"/>
            <a:stretch>
              <a:fillRect/>
            </a:stretch>
          </p:blipFill>
          <p:spPr>
            <a:xfrm>
              <a:off x="4144924" y="3914470"/>
              <a:ext cx="463156" cy="463156"/>
            </a:xfrm>
            <a:prstGeom prst="rect">
              <a:avLst/>
            </a:prstGeom>
          </p:spPr>
        </p:pic>
        <p:pic>
          <p:nvPicPr>
            <p:cNvPr id="23" name="object 23"/>
            <p:cNvPicPr/>
            <p:nvPr/>
          </p:nvPicPr>
          <p:blipFill>
            <a:blip r:embed="rId8" cstate="print"/>
            <a:stretch>
              <a:fillRect/>
            </a:stretch>
          </p:blipFill>
          <p:spPr>
            <a:xfrm>
              <a:off x="3659454" y="3914470"/>
              <a:ext cx="463156" cy="463156"/>
            </a:xfrm>
            <a:prstGeom prst="rect">
              <a:avLst/>
            </a:prstGeom>
          </p:spPr>
        </p:pic>
        <p:pic>
          <p:nvPicPr>
            <p:cNvPr id="24" name="object 24"/>
            <p:cNvPicPr/>
            <p:nvPr/>
          </p:nvPicPr>
          <p:blipFill>
            <a:blip r:embed="rId9" cstate="print"/>
            <a:stretch>
              <a:fillRect/>
            </a:stretch>
          </p:blipFill>
          <p:spPr>
            <a:xfrm>
              <a:off x="3659454" y="3429000"/>
              <a:ext cx="463156" cy="463156"/>
            </a:xfrm>
            <a:prstGeom prst="rect">
              <a:avLst/>
            </a:prstGeom>
          </p:spPr>
        </p:pic>
        <p:sp>
          <p:nvSpPr>
            <p:cNvPr id="25" name="object 25"/>
            <p:cNvSpPr/>
            <p:nvPr/>
          </p:nvSpPr>
          <p:spPr>
            <a:xfrm>
              <a:off x="3911053" y="3686124"/>
              <a:ext cx="455930" cy="434340"/>
            </a:xfrm>
            <a:custGeom>
              <a:avLst/>
              <a:gdLst/>
              <a:ahLst/>
              <a:cxnLst/>
              <a:rect l="l" t="t" r="r" b="b"/>
              <a:pathLst>
                <a:path w="455929" h="434339">
                  <a:moveTo>
                    <a:pt x="312369" y="69850"/>
                  </a:moveTo>
                  <a:lnTo>
                    <a:pt x="165163" y="69850"/>
                  </a:lnTo>
                  <a:lnTo>
                    <a:pt x="179324" y="10160"/>
                  </a:lnTo>
                  <a:lnTo>
                    <a:pt x="246418" y="0"/>
                  </a:lnTo>
                  <a:lnTo>
                    <a:pt x="263817" y="55879"/>
                  </a:lnTo>
                  <a:lnTo>
                    <a:pt x="269913" y="57150"/>
                  </a:lnTo>
                  <a:lnTo>
                    <a:pt x="273024" y="57150"/>
                  </a:lnTo>
                  <a:lnTo>
                    <a:pt x="277634" y="58420"/>
                  </a:lnTo>
                  <a:lnTo>
                    <a:pt x="285343" y="60960"/>
                  </a:lnTo>
                  <a:lnTo>
                    <a:pt x="288391" y="60960"/>
                  </a:lnTo>
                  <a:lnTo>
                    <a:pt x="294449" y="63500"/>
                  </a:lnTo>
                  <a:lnTo>
                    <a:pt x="297497" y="63500"/>
                  </a:lnTo>
                  <a:lnTo>
                    <a:pt x="300520" y="64770"/>
                  </a:lnTo>
                  <a:lnTo>
                    <a:pt x="301993" y="66039"/>
                  </a:lnTo>
                  <a:lnTo>
                    <a:pt x="307936" y="67310"/>
                  </a:lnTo>
                  <a:lnTo>
                    <a:pt x="310921" y="68579"/>
                  </a:lnTo>
                  <a:lnTo>
                    <a:pt x="312369" y="69850"/>
                  </a:lnTo>
                  <a:close/>
                </a:path>
                <a:path w="455929" h="434339">
                  <a:moveTo>
                    <a:pt x="413945" y="91439"/>
                  </a:moveTo>
                  <a:lnTo>
                    <a:pt x="125755" y="91439"/>
                  </a:lnTo>
                  <a:lnTo>
                    <a:pt x="130365" y="87629"/>
                  </a:lnTo>
                  <a:lnTo>
                    <a:pt x="137515" y="83820"/>
                  </a:lnTo>
                  <a:lnTo>
                    <a:pt x="144843" y="80010"/>
                  </a:lnTo>
                  <a:lnTo>
                    <a:pt x="149821" y="76200"/>
                  </a:lnTo>
                  <a:lnTo>
                    <a:pt x="154876" y="73660"/>
                  </a:lnTo>
                  <a:lnTo>
                    <a:pt x="160045" y="72389"/>
                  </a:lnTo>
                  <a:lnTo>
                    <a:pt x="165226" y="69850"/>
                  </a:lnTo>
                  <a:lnTo>
                    <a:pt x="312369" y="69850"/>
                  </a:lnTo>
                  <a:lnTo>
                    <a:pt x="359816" y="40639"/>
                  </a:lnTo>
                  <a:lnTo>
                    <a:pt x="417702" y="86360"/>
                  </a:lnTo>
                  <a:lnTo>
                    <a:pt x="413945" y="91439"/>
                  </a:lnTo>
                  <a:close/>
                </a:path>
                <a:path w="455929" h="434339">
                  <a:moveTo>
                    <a:pt x="89535" y="387350"/>
                  </a:moveTo>
                  <a:lnTo>
                    <a:pt x="41656" y="349250"/>
                  </a:lnTo>
                  <a:lnTo>
                    <a:pt x="80886" y="307339"/>
                  </a:lnTo>
                  <a:lnTo>
                    <a:pt x="79565" y="304800"/>
                  </a:lnTo>
                  <a:lnTo>
                    <a:pt x="77038" y="300989"/>
                  </a:lnTo>
                  <a:lnTo>
                    <a:pt x="75806" y="299720"/>
                  </a:lnTo>
                  <a:lnTo>
                    <a:pt x="73494" y="294639"/>
                  </a:lnTo>
                  <a:lnTo>
                    <a:pt x="72326" y="293370"/>
                  </a:lnTo>
                  <a:lnTo>
                    <a:pt x="71247" y="290829"/>
                  </a:lnTo>
                  <a:lnTo>
                    <a:pt x="69189" y="287020"/>
                  </a:lnTo>
                  <a:lnTo>
                    <a:pt x="68199" y="284479"/>
                  </a:lnTo>
                  <a:lnTo>
                    <a:pt x="66319" y="280670"/>
                  </a:lnTo>
                  <a:lnTo>
                    <a:pt x="65430" y="278129"/>
                  </a:lnTo>
                  <a:lnTo>
                    <a:pt x="63741" y="274320"/>
                  </a:lnTo>
                  <a:lnTo>
                    <a:pt x="0" y="256539"/>
                  </a:lnTo>
                  <a:lnTo>
                    <a:pt x="0" y="204470"/>
                  </a:lnTo>
                  <a:lnTo>
                    <a:pt x="56997" y="196850"/>
                  </a:lnTo>
                  <a:lnTo>
                    <a:pt x="57518" y="194310"/>
                  </a:lnTo>
                  <a:lnTo>
                    <a:pt x="58102" y="191770"/>
                  </a:lnTo>
                  <a:lnTo>
                    <a:pt x="64719" y="170179"/>
                  </a:lnTo>
                  <a:lnTo>
                    <a:pt x="66903" y="163829"/>
                  </a:lnTo>
                  <a:lnTo>
                    <a:pt x="68084" y="161289"/>
                  </a:lnTo>
                  <a:lnTo>
                    <a:pt x="69341" y="158750"/>
                  </a:lnTo>
                  <a:lnTo>
                    <a:pt x="70637" y="156210"/>
                  </a:lnTo>
                  <a:lnTo>
                    <a:pt x="71983" y="153670"/>
                  </a:lnTo>
                  <a:lnTo>
                    <a:pt x="41656" y="107950"/>
                  </a:lnTo>
                  <a:lnTo>
                    <a:pt x="71932" y="69850"/>
                  </a:lnTo>
                  <a:lnTo>
                    <a:pt x="125755" y="91439"/>
                  </a:lnTo>
                  <a:lnTo>
                    <a:pt x="413945" y="91439"/>
                  </a:lnTo>
                  <a:lnTo>
                    <a:pt x="394217" y="118110"/>
                  </a:lnTo>
                  <a:lnTo>
                    <a:pt x="226275" y="118110"/>
                  </a:lnTo>
                  <a:lnTo>
                    <a:pt x="201498" y="125729"/>
                  </a:lnTo>
                  <a:lnTo>
                    <a:pt x="197523" y="128270"/>
                  </a:lnTo>
                  <a:lnTo>
                    <a:pt x="193649" y="129539"/>
                  </a:lnTo>
                  <a:lnTo>
                    <a:pt x="189826" y="132079"/>
                  </a:lnTo>
                  <a:lnTo>
                    <a:pt x="172059" y="146050"/>
                  </a:lnTo>
                  <a:lnTo>
                    <a:pt x="168821" y="148589"/>
                  </a:lnTo>
                  <a:lnTo>
                    <a:pt x="165722" y="152400"/>
                  </a:lnTo>
                  <a:lnTo>
                    <a:pt x="162725" y="156210"/>
                  </a:lnTo>
                  <a:lnTo>
                    <a:pt x="159931" y="160020"/>
                  </a:lnTo>
                  <a:lnTo>
                    <a:pt x="157213" y="162560"/>
                  </a:lnTo>
                  <a:lnTo>
                    <a:pt x="154660" y="167639"/>
                  </a:lnTo>
                  <a:lnTo>
                    <a:pt x="152323" y="171450"/>
                  </a:lnTo>
                  <a:lnTo>
                    <a:pt x="150101" y="175260"/>
                  </a:lnTo>
                  <a:lnTo>
                    <a:pt x="148107" y="179070"/>
                  </a:lnTo>
                  <a:lnTo>
                    <a:pt x="146253" y="184150"/>
                  </a:lnTo>
                  <a:lnTo>
                    <a:pt x="144652" y="187960"/>
                  </a:lnTo>
                  <a:lnTo>
                    <a:pt x="143306" y="193039"/>
                  </a:lnTo>
                  <a:lnTo>
                    <a:pt x="142125" y="196850"/>
                  </a:lnTo>
                  <a:lnTo>
                    <a:pt x="141211" y="201929"/>
                  </a:lnTo>
                  <a:lnTo>
                    <a:pt x="140500" y="205739"/>
                  </a:lnTo>
                  <a:lnTo>
                    <a:pt x="139979" y="210820"/>
                  </a:lnTo>
                  <a:lnTo>
                    <a:pt x="139700" y="214629"/>
                  </a:lnTo>
                  <a:lnTo>
                    <a:pt x="139725" y="223520"/>
                  </a:lnTo>
                  <a:lnTo>
                    <a:pt x="147764" y="254000"/>
                  </a:lnTo>
                  <a:lnTo>
                    <a:pt x="149618" y="257810"/>
                  </a:lnTo>
                  <a:lnTo>
                    <a:pt x="151676" y="261620"/>
                  </a:lnTo>
                  <a:lnTo>
                    <a:pt x="153860" y="264160"/>
                  </a:lnTo>
                  <a:lnTo>
                    <a:pt x="156260" y="267970"/>
                  </a:lnTo>
                  <a:lnTo>
                    <a:pt x="158788" y="270510"/>
                  </a:lnTo>
                  <a:lnTo>
                    <a:pt x="161531" y="274320"/>
                  </a:lnTo>
                  <a:lnTo>
                    <a:pt x="164426" y="276860"/>
                  </a:lnTo>
                  <a:lnTo>
                    <a:pt x="167474" y="279400"/>
                  </a:lnTo>
                  <a:lnTo>
                    <a:pt x="170700" y="281939"/>
                  </a:lnTo>
                  <a:lnTo>
                    <a:pt x="174091" y="283210"/>
                  </a:lnTo>
                  <a:lnTo>
                    <a:pt x="177634" y="285750"/>
                  </a:lnTo>
                  <a:lnTo>
                    <a:pt x="181330" y="287020"/>
                  </a:lnTo>
                  <a:lnTo>
                    <a:pt x="185140" y="289560"/>
                  </a:lnTo>
                  <a:lnTo>
                    <a:pt x="197370" y="293370"/>
                  </a:lnTo>
                  <a:lnTo>
                    <a:pt x="201523" y="293370"/>
                  </a:lnTo>
                  <a:lnTo>
                    <a:pt x="205714" y="294639"/>
                  </a:lnTo>
                  <a:lnTo>
                    <a:pt x="377901" y="294639"/>
                  </a:lnTo>
                  <a:lnTo>
                    <a:pt x="376847" y="297179"/>
                  </a:lnTo>
                  <a:lnTo>
                    <a:pt x="375805" y="298450"/>
                  </a:lnTo>
                  <a:lnTo>
                    <a:pt x="374688" y="299720"/>
                  </a:lnTo>
                  <a:lnTo>
                    <a:pt x="373621" y="300989"/>
                  </a:lnTo>
                  <a:lnTo>
                    <a:pt x="371373" y="303529"/>
                  </a:lnTo>
                  <a:lnTo>
                    <a:pt x="369087" y="307339"/>
                  </a:lnTo>
                  <a:lnTo>
                    <a:pt x="394804" y="345439"/>
                  </a:lnTo>
                  <a:lnTo>
                    <a:pt x="383881" y="355600"/>
                  </a:lnTo>
                  <a:lnTo>
                    <a:pt x="137363" y="355600"/>
                  </a:lnTo>
                  <a:lnTo>
                    <a:pt x="89535" y="387350"/>
                  </a:lnTo>
                  <a:close/>
                </a:path>
                <a:path w="455929" h="434339">
                  <a:moveTo>
                    <a:pt x="377901" y="294639"/>
                  </a:moveTo>
                  <a:lnTo>
                    <a:pt x="226872" y="294639"/>
                  </a:lnTo>
                  <a:lnTo>
                    <a:pt x="251625" y="287020"/>
                  </a:lnTo>
                  <a:lnTo>
                    <a:pt x="255600" y="284479"/>
                  </a:lnTo>
                  <a:lnTo>
                    <a:pt x="281063" y="266700"/>
                  </a:lnTo>
                  <a:lnTo>
                    <a:pt x="284327" y="264160"/>
                  </a:lnTo>
                  <a:lnTo>
                    <a:pt x="287400" y="260350"/>
                  </a:lnTo>
                  <a:lnTo>
                    <a:pt x="290360" y="256539"/>
                  </a:lnTo>
                  <a:lnTo>
                    <a:pt x="293217" y="252729"/>
                  </a:lnTo>
                  <a:lnTo>
                    <a:pt x="295871" y="250189"/>
                  </a:lnTo>
                  <a:lnTo>
                    <a:pt x="298424" y="245110"/>
                  </a:lnTo>
                  <a:lnTo>
                    <a:pt x="300799" y="241300"/>
                  </a:lnTo>
                  <a:lnTo>
                    <a:pt x="302983" y="237489"/>
                  </a:lnTo>
                  <a:lnTo>
                    <a:pt x="305041" y="233679"/>
                  </a:lnTo>
                  <a:lnTo>
                    <a:pt x="306857" y="228600"/>
                  </a:lnTo>
                  <a:lnTo>
                    <a:pt x="308432" y="224789"/>
                  </a:lnTo>
                  <a:lnTo>
                    <a:pt x="309816" y="219710"/>
                  </a:lnTo>
                  <a:lnTo>
                    <a:pt x="310984" y="215900"/>
                  </a:lnTo>
                  <a:lnTo>
                    <a:pt x="312623" y="207010"/>
                  </a:lnTo>
                  <a:lnTo>
                    <a:pt x="313143" y="201929"/>
                  </a:lnTo>
                  <a:lnTo>
                    <a:pt x="313448" y="198120"/>
                  </a:lnTo>
                  <a:lnTo>
                    <a:pt x="313423" y="189229"/>
                  </a:lnTo>
                  <a:lnTo>
                    <a:pt x="305358" y="158750"/>
                  </a:lnTo>
                  <a:lnTo>
                    <a:pt x="303504" y="154939"/>
                  </a:lnTo>
                  <a:lnTo>
                    <a:pt x="301472" y="151129"/>
                  </a:lnTo>
                  <a:lnTo>
                    <a:pt x="299250" y="148589"/>
                  </a:lnTo>
                  <a:lnTo>
                    <a:pt x="296887" y="144779"/>
                  </a:lnTo>
                  <a:lnTo>
                    <a:pt x="294335" y="142239"/>
                  </a:lnTo>
                  <a:lnTo>
                    <a:pt x="291591" y="138429"/>
                  </a:lnTo>
                  <a:lnTo>
                    <a:pt x="288696" y="135889"/>
                  </a:lnTo>
                  <a:lnTo>
                    <a:pt x="285648" y="133350"/>
                  </a:lnTo>
                  <a:lnTo>
                    <a:pt x="282409" y="130810"/>
                  </a:lnTo>
                  <a:lnTo>
                    <a:pt x="279031" y="129539"/>
                  </a:lnTo>
                  <a:lnTo>
                    <a:pt x="275488" y="127000"/>
                  </a:lnTo>
                  <a:lnTo>
                    <a:pt x="271818" y="125729"/>
                  </a:lnTo>
                  <a:lnTo>
                    <a:pt x="267970" y="123189"/>
                  </a:lnTo>
                  <a:lnTo>
                    <a:pt x="263994" y="121920"/>
                  </a:lnTo>
                  <a:lnTo>
                    <a:pt x="255777" y="119379"/>
                  </a:lnTo>
                  <a:lnTo>
                    <a:pt x="251625" y="119379"/>
                  </a:lnTo>
                  <a:lnTo>
                    <a:pt x="247408" y="118110"/>
                  </a:lnTo>
                  <a:lnTo>
                    <a:pt x="394217" y="118110"/>
                  </a:lnTo>
                  <a:lnTo>
                    <a:pt x="384822" y="130810"/>
                  </a:lnTo>
                  <a:lnTo>
                    <a:pt x="385559" y="132079"/>
                  </a:lnTo>
                  <a:lnTo>
                    <a:pt x="387908" y="137160"/>
                  </a:lnTo>
                  <a:lnTo>
                    <a:pt x="390093" y="140970"/>
                  </a:lnTo>
                  <a:lnTo>
                    <a:pt x="392150" y="144779"/>
                  </a:lnTo>
                  <a:lnTo>
                    <a:pt x="393446" y="147320"/>
                  </a:lnTo>
                  <a:lnTo>
                    <a:pt x="394677" y="151129"/>
                  </a:lnTo>
                  <a:lnTo>
                    <a:pt x="396430" y="154939"/>
                  </a:lnTo>
                  <a:lnTo>
                    <a:pt x="398500" y="160020"/>
                  </a:lnTo>
                  <a:lnTo>
                    <a:pt x="399453" y="163829"/>
                  </a:lnTo>
                  <a:lnTo>
                    <a:pt x="399884" y="165100"/>
                  </a:lnTo>
                  <a:lnTo>
                    <a:pt x="400367" y="166370"/>
                  </a:lnTo>
                  <a:lnTo>
                    <a:pt x="401574" y="171450"/>
                  </a:lnTo>
                  <a:lnTo>
                    <a:pt x="402653" y="175260"/>
                  </a:lnTo>
                  <a:lnTo>
                    <a:pt x="402958" y="176529"/>
                  </a:lnTo>
                  <a:lnTo>
                    <a:pt x="455853" y="194310"/>
                  </a:lnTo>
                  <a:lnTo>
                    <a:pt x="455853" y="241300"/>
                  </a:lnTo>
                  <a:lnTo>
                    <a:pt x="394804" y="264160"/>
                  </a:lnTo>
                  <a:lnTo>
                    <a:pt x="392798" y="267970"/>
                  </a:lnTo>
                  <a:lnTo>
                    <a:pt x="391756" y="270510"/>
                  </a:lnTo>
                  <a:lnTo>
                    <a:pt x="388302" y="278129"/>
                  </a:lnTo>
                  <a:lnTo>
                    <a:pt x="387045" y="280670"/>
                  </a:lnTo>
                  <a:lnTo>
                    <a:pt x="385749" y="281939"/>
                  </a:lnTo>
                  <a:lnTo>
                    <a:pt x="383895" y="285750"/>
                  </a:lnTo>
                  <a:lnTo>
                    <a:pt x="380974" y="290829"/>
                  </a:lnTo>
                  <a:lnTo>
                    <a:pt x="379984" y="292100"/>
                  </a:lnTo>
                  <a:lnTo>
                    <a:pt x="377901" y="294639"/>
                  </a:lnTo>
                  <a:close/>
                </a:path>
                <a:path w="455929" h="434339">
                  <a:moveTo>
                    <a:pt x="252234" y="434339"/>
                  </a:moveTo>
                  <a:lnTo>
                    <a:pt x="192074" y="434339"/>
                  </a:lnTo>
                  <a:lnTo>
                    <a:pt x="165163" y="367029"/>
                  </a:lnTo>
                  <a:lnTo>
                    <a:pt x="160883" y="365760"/>
                  </a:lnTo>
                  <a:lnTo>
                    <a:pt x="158762" y="364489"/>
                  </a:lnTo>
                  <a:lnTo>
                    <a:pt x="150317" y="361950"/>
                  </a:lnTo>
                  <a:lnTo>
                    <a:pt x="148259" y="360679"/>
                  </a:lnTo>
                  <a:lnTo>
                    <a:pt x="146812" y="360679"/>
                  </a:lnTo>
                  <a:lnTo>
                    <a:pt x="145453" y="359410"/>
                  </a:lnTo>
                  <a:lnTo>
                    <a:pt x="144068" y="359410"/>
                  </a:lnTo>
                  <a:lnTo>
                    <a:pt x="142709" y="358139"/>
                  </a:lnTo>
                  <a:lnTo>
                    <a:pt x="141363" y="358139"/>
                  </a:lnTo>
                  <a:lnTo>
                    <a:pt x="140042" y="356870"/>
                  </a:lnTo>
                  <a:lnTo>
                    <a:pt x="137378" y="355607"/>
                  </a:lnTo>
                  <a:lnTo>
                    <a:pt x="306057" y="355600"/>
                  </a:lnTo>
                  <a:lnTo>
                    <a:pt x="290639" y="363220"/>
                  </a:lnTo>
                  <a:lnTo>
                    <a:pt x="285369" y="364489"/>
                  </a:lnTo>
                  <a:lnTo>
                    <a:pt x="280047" y="367029"/>
                  </a:lnTo>
                  <a:lnTo>
                    <a:pt x="274650" y="368300"/>
                  </a:lnTo>
                  <a:lnTo>
                    <a:pt x="271970" y="368300"/>
                  </a:lnTo>
                  <a:lnTo>
                    <a:pt x="269265" y="369570"/>
                  </a:lnTo>
                  <a:lnTo>
                    <a:pt x="266522" y="369570"/>
                  </a:lnTo>
                  <a:lnTo>
                    <a:pt x="263817" y="370839"/>
                  </a:lnTo>
                  <a:lnTo>
                    <a:pt x="252234" y="434339"/>
                  </a:lnTo>
                  <a:close/>
                </a:path>
                <a:path w="455929" h="434339">
                  <a:moveTo>
                    <a:pt x="355206" y="382270"/>
                  </a:moveTo>
                  <a:lnTo>
                    <a:pt x="306057" y="355600"/>
                  </a:lnTo>
                  <a:lnTo>
                    <a:pt x="383881" y="355600"/>
                  </a:lnTo>
                  <a:lnTo>
                    <a:pt x="355206" y="382270"/>
                  </a:lnTo>
                  <a:close/>
                </a:path>
              </a:pathLst>
            </a:custGeom>
            <a:solidFill>
              <a:srgbClr val="FFFFFF"/>
            </a:solidFill>
          </p:spPr>
          <p:txBody>
            <a:bodyPr wrap="square" lIns="0" tIns="0" rIns="0" bIns="0" rtlCol="0"/>
            <a:lstStyle/>
            <a:p>
              <a:endParaRPr/>
            </a:p>
          </p:txBody>
        </p:sp>
      </p:grpSp>
      <p:grpSp>
        <p:nvGrpSpPr>
          <p:cNvPr id="26" name="object 26"/>
          <p:cNvGrpSpPr/>
          <p:nvPr/>
        </p:nvGrpSpPr>
        <p:grpSpPr>
          <a:xfrm>
            <a:off x="3670617" y="4726978"/>
            <a:ext cx="948690" cy="948690"/>
            <a:chOff x="3670617" y="4726978"/>
            <a:chExt cx="948690" cy="948690"/>
          </a:xfrm>
        </p:grpSpPr>
        <p:sp>
          <p:nvSpPr>
            <p:cNvPr id="27" name="object 27"/>
            <p:cNvSpPr/>
            <p:nvPr/>
          </p:nvSpPr>
          <p:spPr>
            <a:xfrm>
              <a:off x="3758183" y="4815141"/>
              <a:ext cx="774065" cy="773430"/>
            </a:xfrm>
            <a:custGeom>
              <a:avLst/>
              <a:gdLst/>
              <a:ahLst/>
              <a:cxnLst/>
              <a:rect l="l" t="t" r="r" b="b"/>
              <a:pathLst>
                <a:path w="774064" h="773429">
                  <a:moveTo>
                    <a:pt x="387019" y="772845"/>
                  </a:moveTo>
                  <a:lnTo>
                    <a:pt x="338548" y="769834"/>
                  </a:lnTo>
                  <a:lnTo>
                    <a:pt x="291871" y="761043"/>
                  </a:lnTo>
                  <a:lnTo>
                    <a:pt x="247350" y="746832"/>
                  </a:lnTo>
                  <a:lnTo>
                    <a:pt x="205345" y="727564"/>
                  </a:lnTo>
                  <a:lnTo>
                    <a:pt x="166216" y="703601"/>
                  </a:lnTo>
                  <a:lnTo>
                    <a:pt x="130324" y="675304"/>
                  </a:lnTo>
                  <a:lnTo>
                    <a:pt x="98029" y="643036"/>
                  </a:lnTo>
                  <a:lnTo>
                    <a:pt x="69693" y="607157"/>
                  </a:lnTo>
                  <a:lnTo>
                    <a:pt x="45675" y="568029"/>
                  </a:lnTo>
                  <a:lnTo>
                    <a:pt x="26336" y="526015"/>
                  </a:lnTo>
                  <a:lnTo>
                    <a:pt x="12037" y="481476"/>
                  </a:lnTo>
                  <a:lnTo>
                    <a:pt x="3138" y="434774"/>
                  </a:lnTo>
                  <a:lnTo>
                    <a:pt x="0" y="386270"/>
                  </a:lnTo>
                  <a:lnTo>
                    <a:pt x="3138" y="337829"/>
                  </a:lnTo>
                  <a:lnTo>
                    <a:pt x="12037" y="291180"/>
                  </a:lnTo>
                  <a:lnTo>
                    <a:pt x="26336" y="246686"/>
                  </a:lnTo>
                  <a:lnTo>
                    <a:pt x="45675" y="204709"/>
                  </a:lnTo>
                  <a:lnTo>
                    <a:pt x="69693" y="165612"/>
                  </a:lnTo>
                  <a:lnTo>
                    <a:pt x="98029" y="129757"/>
                  </a:lnTo>
                  <a:lnTo>
                    <a:pt x="130324" y="97506"/>
                  </a:lnTo>
                  <a:lnTo>
                    <a:pt x="166216" y="69223"/>
                  </a:lnTo>
                  <a:lnTo>
                    <a:pt x="205345" y="45269"/>
                  </a:lnTo>
                  <a:lnTo>
                    <a:pt x="247350" y="26007"/>
                  </a:lnTo>
                  <a:lnTo>
                    <a:pt x="291871" y="11800"/>
                  </a:lnTo>
                  <a:lnTo>
                    <a:pt x="338548" y="3010"/>
                  </a:lnTo>
                  <a:lnTo>
                    <a:pt x="387019" y="0"/>
                  </a:lnTo>
                  <a:lnTo>
                    <a:pt x="435493" y="3010"/>
                  </a:lnTo>
                  <a:lnTo>
                    <a:pt x="482169" y="11801"/>
                  </a:lnTo>
                  <a:lnTo>
                    <a:pt x="526686" y="26009"/>
                  </a:lnTo>
                  <a:lnTo>
                    <a:pt x="568682" y="45273"/>
                  </a:lnTo>
                  <a:lnTo>
                    <a:pt x="607795" y="69231"/>
                  </a:lnTo>
                  <a:lnTo>
                    <a:pt x="643661" y="97521"/>
                  </a:lnTo>
                  <a:lnTo>
                    <a:pt x="675921" y="129780"/>
                  </a:lnTo>
                  <a:lnTo>
                    <a:pt x="704210" y="165647"/>
                  </a:lnTo>
                  <a:lnTo>
                    <a:pt x="728168" y="204759"/>
                  </a:lnTo>
                  <a:lnTo>
                    <a:pt x="747433" y="246755"/>
                  </a:lnTo>
                  <a:lnTo>
                    <a:pt x="761641" y="291272"/>
                  </a:lnTo>
                  <a:lnTo>
                    <a:pt x="770432" y="337949"/>
                  </a:lnTo>
                  <a:lnTo>
                    <a:pt x="773442" y="386422"/>
                  </a:lnTo>
                  <a:lnTo>
                    <a:pt x="770432" y="434894"/>
                  </a:lnTo>
                  <a:lnTo>
                    <a:pt x="761641" y="481568"/>
                  </a:lnTo>
                  <a:lnTo>
                    <a:pt x="747433" y="526084"/>
                  </a:lnTo>
                  <a:lnTo>
                    <a:pt x="728168" y="568080"/>
                  </a:lnTo>
                  <a:lnTo>
                    <a:pt x="704210" y="607192"/>
                  </a:lnTo>
                  <a:lnTo>
                    <a:pt x="675921" y="643059"/>
                  </a:lnTo>
                  <a:lnTo>
                    <a:pt x="643661" y="675319"/>
                  </a:lnTo>
                  <a:lnTo>
                    <a:pt x="607795" y="703610"/>
                  </a:lnTo>
                  <a:lnTo>
                    <a:pt x="568682" y="727569"/>
                  </a:lnTo>
                  <a:lnTo>
                    <a:pt x="526686" y="746834"/>
                  </a:lnTo>
                  <a:lnTo>
                    <a:pt x="482169" y="761043"/>
                  </a:lnTo>
                  <a:lnTo>
                    <a:pt x="435493" y="769834"/>
                  </a:lnTo>
                  <a:lnTo>
                    <a:pt x="387019" y="772845"/>
                  </a:lnTo>
                  <a:close/>
                </a:path>
              </a:pathLst>
            </a:custGeom>
            <a:solidFill>
              <a:srgbClr val="7E7E7E"/>
            </a:solidFill>
          </p:spPr>
          <p:txBody>
            <a:bodyPr wrap="square" lIns="0" tIns="0" rIns="0" bIns="0" rtlCol="0"/>
            <a:lstStyle/>
            <a:p>
              <a:endParaRPr/>
            </a:p>
          </p:txBody>
        </p:sp>
        <p:pic>
          <p:nvPicPr>
            <p:cNvPr id="28" name="object 28"/>
            <p:cNvPicPr/>
            <p:nvPr/>
          </p:nvPicPr>
          <p:blipFill>
            <a:blip r:embed="rId10" cstate="print"/>
            <a:stretch>
              <a:fillRect/>
            </a:stretch>
          </p:blipFill>
          <p:spPr>
            <a:xfrm>
              <a:off x="4156087" y="4726978"/>
              <a:ext cx="463143" cy="463143"/>
            </a:xfrm>
            <a:prstGeom prst="rect">
              <a:avLst/>
            </a:prstGeom>
          </p:spPr>
        </p:pic>
        <p:pic>
          <p:nvPicPr>
            <p:cNvPr id="29" name="object 29"/>
            <p:cNvPicPr/>
            <p:nvPr/>
          </p:nvPicPr>
          <p:blipFill>
            <a:blip r:embed="rId11" cstate="print"/>
            <a:stretch>
              <a:fillRect/>
            </a:stretch>
          </p:blipFill>
          <p:spPr>
            <a:xfrm>
              <a:off x="4156087" y="5212448"/>
              <a:ext cx="463143" cy="463143"/>
            </a:xfrm>
            <a:prstGeom prst="rect">
              <a:avLst/>
            </a:prstGeom>
          </p:spPr>
        </p:pic>
        <p:pic>
          <p:nvPicPr>
            <p:cNvPr id="30" name="object 30"/>
            <p:cNvPicPr/>
            <p:nvPr/>
          </p:nvPicPr>
          <p:blipFill>
            <a:blip r:embed="rId12" cstate="print"/>
            <a:stretch>
              <a:fillRect/>
            </a:stretch>
          </p:blipFill>
          <p:spPr>
            <a:xfrm>
              <a:off x="3670617" y="5212448"/>
              <a:ext cx="463143" cy="463143"/>
            </a:xfrm>
            <a:prstGeom prst="rect">
              <a:avLst/>
            </a:prstGeom>
          </p:spPr>
        </p:pic>
        <p:pic>
          <p:nvPicPr>
            <p:cNvPr id="31" name="object 31"/>
            <p:cNvPicPr/>
            <p:nvPr/>
          </p:nvPicPr>
          <p:blipFill>
            <a:blip r:embed="rId13" cstate="print"/>
            <a:stretch>
              <a:fillRect/>
            </a:stretch>
          </p:blipFill>
          <p:spPr>
            <a:xfrm>
              <a:off x="3670617" y="4726978"/>
              <a:ext cx="463143" cy="463143"/>
            </a:xfrm>
            <a:prstGeom prst="rect">
              <a:avLst/>
            </a:prstGeom>
          </p:spPr>
        </p:pic>
        <p:sp>
          <p:nvSpPr>
            <p:cNvPr id="32" name="object 32"/>
            <p:cNvSpPr/>
            <p:nvPr/>
          </p:nvSpPr>
          <p:spPr>
            <a:xfrm>
              <a:off x="4010317" y="4974170"/>
              <a:ext cx="269240" cy="430530"/>
            </a:xfrm>
            <a:custGeom>
              <a:avLst/>
              <a:gdLst/>
              <a:ahLst/>
              <a:cxnLst/>
              <a:rect l="l" t="t" r="r" b="b"/>
              <a:pathLst>
                <a:path w="269239" h="430529">
                  <a:moveTo>
                    <a:pt x="173024" y="429260"/>
                  </a:moveTo>
                  <a:lnTo>
                    <a:pt x="44792" y="429260"/>
                  </a:lnTo>
                  <a:lnTo>
                    <a:pt x="16535" y="425450"/>
                  </a:lnTo>
                  <a:lnTo>
                    <a:pt x="0" y="422910"/>
                  </a:lnTo>
                  <a:lnTo>
                    <a:pt x="0" y="205739"/>
                  </a:lnTo>
                  <a:lnTo>
                    <a:pt x="4178" y="205739"/>
                  </a:lnTo>
                  <a:lnTo>
                    <a:pt x="5981" y="204470"/>
                  </a:lnTo>
                  <a:lnTo>
                    <a:pt x="10413" y="204470"/>
                  </a:lnTo>
                  <a:lnTo>
                    <a:pt x="13080" y="203200"/>
                  </a:lnTo>
                  <a:lnTo>
                    <a:pt x="15976" y="203200"/>
                  </a:lnTo>
                  <a:lnTo>
                    <a:pt x="26225" y="201929"/>
                  </a:lnTo>
                  <a:lnTo>
                    <a:pt x="30098" y="200660"/>
                  </a:lnTo>
                  <a:lnTo>
                    <a:pt x="34201" y="200660"/>
                  </a:lnTo>
                  <a:lnTo>
                    <a:pt x="38493" y="199389"/>
                  </a:lnTo>
                  <a:lnTo>
                    <a:pt x="37007" y="180339"/>
                  </a:lnTo>
                  <a:lnTo>
                    <a:pt x="36518" y="166370"/>
                  </a:lnTo>
                  <a:lnTo>
                    <a:pt x="38976" y="115570"/>
                  </a:lnTo>
                  <a:lnTo>
                    <a:pt x="51104" y="68579"/>
                  </a:lnTo>
                  <a:lnTo>
                    <a:pt x="75463" y="30479"/>
                  </a:lnTo>
                  <a:lnTo>
                    <a:pt x="81038" y="24129"/>
                  </a:lnTo>
                  <a:lnTo>
                    <a:pt x="86728" y="20320"/>
                  </a:lnTo>
                  <a:lnTo>
                    <a:pt x="92481" y="15239"/>
                  </a:lnTo>
                  <a:lnTo>
                    <a:pt x="98221" y="12700"/>
                  </a:lnTo>
                  <a:lnTo>
                    <a:pt x="103949" y="8889"/>
                  </a:lnTo>
                  <a:lnTo>
                    <a:pt x="109575" y="6350"/>
                  </a:lnTo>
                  <a:lnTo>
                    <a:pt x="115011" y="5079"/>
                  </a:lnTo>
                  <a:lnTo>
                    <a:pt x="120268" y="2539"/>
                  </a:lnTo>
                  <a:lnTo>
                    <a:pt x="125285" y="1270"/>
                  </a:lnTo>
                  <a:lnTo>
                    <a:pt x="130009" y="1270"/>
                  </a:lnTo>
                  <a:lnTo>
                    <a:pt x="134353" y="0"/>
                  </a:lnTo>
                  <a:lnTo>
                    <a:pt x="166141" y="0"/>
                  </a:lnTo>
                  <a:lnTo>
                    <a:pt x="173278" y="2539"/>
                  </a:lnTo>
                  <a:lnTo>
                    <a:pt x="179946" y="3810"/>
                  </a:lnTo>
                  <a:lnTo>
                    <a:pt x="186143" y="7620"/>
                  </a:lnTo>
                  <a:lnTo>
                    <a:pt x="191922" y="10160"/>
                  </a:lnTo>
                  <a:lnTo>
                    <a:pt x="197230" y="13970"/>
                  </a:lnTo>
                  <a:lnTo>
                    <a:pt x="217185" y="36829"/>
                  </a:lnTo>
                  <a:lnTo>
                    <a:pt x="145084" y="36829"/>
                  </a:lnTo>
                  <a:lnTo>
                    <a:pt x="135889" y="38100"/>
                  </a:lnTo>
                  <a:lnTo>
                    <a:pt x="98005" y="59689"/>
                  </a:lnTo>
                  <a:lnTo>
                    <a:pt x="78384" y="97789"/>
                  </a:lnTo>
                  <a:lnTo>
                    <a:pt x="76479" y="104139"/>
                  </a:lnTo>
                  <a:lnTo>
                    <a:pt x="71132" y="147320"/>
                  </a:lnTo>
                  <a:lnTo>
                    <a:pt x="71132" y="166370"/>
                  </a:lnTo>
                  <a:lnTo>
                    <a:pt x="73507" y="195579"/>
                  </a:lnTo>
                  <a:lnTo>
                    <a:pt x="229457" y="195579"/>
                  </a:lnTo>
                  <a:lnTo>
                    <a:pt x="252895" y="200660"/>
                  </a:lnTo>
                  <a:lnTo>
                    <a:pt x="258483" y="203200"/>
                  </a:lnTo>
                  <a:lnTo>
                    <a:pt x="269189" y="205739"/>
                  </a:lnTo>
                  <a:lnTo>
                    <a:pt x="268351" y="238760"/>
                  </a:lnTo>
                  <a:lnTo>
                    <a:pt x="127495" y="238760"/>
                  </a:lnTo>
                  <a:lnTo>
                    <a:pt x="124637" y="240029"/>
                  </a:lnTo>
                  <a:lnTo>
                    <a:pt x="121843" y="240029"/>
                  </a:lnTo>
                  <a:lnTo>
                    <a:pt x="119138" y="241300"/>
                  </a:lnTo>
                  <a:lnTo>
                    <a:pt x="116458" y="241300"/>
                  </a:lnTo>
                  <a:lnTo>
                    <a:pt x="111226" y="243839"/>
                  </a:lnTo>
                  <a:lnTo>
                    <a:pt x="108762" y="245110"/>
                  </a:lnTo>
                  <a:lnTo>
                    <a:pt x="106311" y="245110"/>
                  </a:lnTo>
                  <a:lnTo>
                    <a:pt x="103949" y="246379"/>
                  </a:lnTo>
                  <a:lnTo>
                    <a:pt x="101663" y="248920"/>
                  </a:lnTo>
                  <a:lnTo>
                    <a:pt x="99453" y="250189"/>
                  </a:lnTo>
                  <a:lnTo>
                    <a:pt x="97320" y="251460"/>
                  </a:lnTo>
                  <a:lnTo>
                    <a:pt x="95300" y="252729"/>
                  </a:lnTo>
                  <a:lnTo>
                    <a:pt x="93332" y="254000"/>
                  </a:lnTo>
                  <a:lnTo>
                    <a:pt x="91478" y="256539"/>
                  </a:lnTo>
                  <a:lnTo>
                    <a:pt x="89700" y="257810"/>
                  </a:lnTo>
                  <a:lnTo>
                    <a:pt x="88036" y="260350"/>
                  </a:lnTo>
                  <a:lnTo>
                    <a:pt x="86448" y="261620"/>
                  </a:lnTo>
                  <a:lnTo>
                    <a:pt x="85001" y="264160"/>
                  </a:lnTo>
                  <a:lnTo>
                    <a:pt x="83629" y="266700"/>
                  </a:lnTo>
                  <a:lnTo>
                    <a:pt x="82372" y="267970"/>
                  </a:lnTo>
                  <a:lnTo>
                    <a:pt x="81229" y="270510"/>
                  </a:lnTo>
                  <a:lnTo>
                    <a:pt x="80200" y="273050"/>
                  </a:lnTo>
                  <a:lnTo>
                    <a:pt x="79298" y="274320"/>
                  </a:lnTo>
                  <a:lnTo>
                    <a:pt x="78524" y="276860"/>
                  </a:lnTo>
                  <a:lnTo>
                    <a:pt x="76555" y="292100"/>
                  </a:lnTo>
                  <a:lnTo>
                    <a:pt x="76720" y="294639"/>
                  </a:lnTo>
                  <a:lnTo>
                    <a:pt x="76936" y="295910"/>
                  </a:lnTo>
                  <a:lnTo>
                    <a:pt x="77241" y="298450"/>
                  </a:lnTo>
                  <a:lnTo>
                    <a:pt x="77622" y="299720"/>
                  </a:lnTo>
                  <a:lnTo>
                    <a:pt x="78092" y="302260"/>
                  </a:lnTo>
                  <a:lnTo>
                    <a:pt x="78612" y="303529"/>
                  </a:lnTo>
                  <a:lnTo>
                    <a:pt x="79209" y="304800"/>
                  </a:lnTo>
                  <a:lnTo>
                    <a:pt x="79870" y="307339"/>
                  </a:lnTo>
                  <a:lnTo>
                    <a:pt x="80632" y="308610"/>
                  </a:lnTo>
                  <a:lnTo>
                    <a:pt x="81470" y="309879"/>
                  </a:lnTo>
                  <a:lnTo>
                    <a:pt x="82346" y="311150"/>
                  </a:lnTo>
                  <a:lnTo>
                    <a:pt x="83286" y="313689"/>
                  </a:lnTo>
                  <a:lnTo>
                    <a:pt x="99225" y="328929"/>
                  </a:lnTo>
                  <a:lnTo>
                    <a:pt x="100863" y="328929"/>
                  </a:lnTo>
                  <a:lnTo>
                    <a:pt x="104279" y="331470"/>
                  </a:lnTo>
                  <a:lnTo>
                    <a:pt x="106083" y="331470"/>
                  </a:lnTo>
                  <a:lnTo>
                    <a:pt x="107886" y="332739"/>
                  </a:lnTo>
                  <a:lnTo>
                    <a:pt x="109740" y="332739"/>
                  </a:lnTo>
                  <a:lnTo>
                    <a:pt x="111607" y="334010"/>
                  </a:lnTo>
                  <a:lnTo>
                    <a:pt x="113537" y="334010"/>
                  </a:lnTo>
                  <a:lnTo>
                    <a:pt x="115455" y="335279"/>
                  </a:lnTo>
                  <a:lnTo>
                    <a:pt x="110045" y="387350"/>
                  </a:lnTo>
                  <a:lnTo>
                    <a:pt x="264579" y="387350"/>
                  </a:lnTo>
                  <a:lnTo>
                    <a:pt x="263677" y="422910"/>
                  </a:lnTo>
                  <a:lnTo>
                    <a:pt x="255727" y="424179"/>
                  </a:lnTo>
                  <a:lnTo>
                    <a:pt x="246392" y="424179"/>
                  </a:lnTo>
                  <a:lnTo>
                    <a:pt x="234073" y="425450"/>
                  </a:lnTo>
                  <a:lnTo>
                    <a:pt x="226910" y="425450"/>
                  </a:lnTo>
                  <a:lnTo>
                    <a:pt x="201980" y="427989"/>
                  </a:lnTo>
                  <a:lnTo>
                    <a:pt x="183032" y="427989"/>
                  </a:lnTo>
                  <a:lnTo>
                    <a:pt x="173024" y="429260"/>
                  </a:lnTo>
                  <a:close/>
                </a:path>
                <a:path w="269239" h="430529">
                  <a:moveTo>
                    <a:pt x="239801" y="125729"/>
                  </a:moveTo>
                  <a:lnTo>
                    <a:pt x="211734" y="124460"/>
                  </a:lnTo>
                  <a:lnTo>
                    <a:pt x="211264" y="115570"/>
                  </a:lnTo>
                  <a:lnTo>
                    <a:pt x="210451" y="107950"/>
                  </a:lnTo>
                  <a:lnTo>
                    <a:pt x="199847" y="68579"/>
                  </a:lnTo>
                  <a:lnTo>
                    <a:pt x="197357" y="64770"/>
                  </a:lnTo>
                  <a:lnTo>
                    <a:pt x="194665" y="59689"/>
                  </a:lnTo>
                  <a:lnTo>
                    <a:pt x="191922" y="55879"/>
                  </a:lnTo>
                  <a:lnTo>
                    <a:pt x="189014" y="53339"/>
                  </a:lnTo>
                  <a:lnTo>
                    <a:pt x="186029" y="49529"/>
                  </a:lnTo>
                  <a:lnTo>
                    <a:pt x="182994" y="46989"/>
                  </a:lnTo>
                  <a:lnTo>
                    <a:pt x="179933" y="45720"/>
                  </a:lnTo>
                  <a:lnTo>
                    <a:pt x="176847" y="43179"/>
                  </a:lnTo>
                  <a:lnTo>
                    <a:pt x="170713" y="40639"/>
                  </a:lnTo>
                  <a:lnTo>
                    <a:pt x="164833" y="38100"/>
                  </a:lnTo>
                  <a:lnTo>
                    <a:pt x="162026" y="38100"/>
                  </a:lnTo>
                  <a:lnTo>
                    <a:pt x="159346" y="36829"/>
                  </a:lnTo>
                  <a:lnTo>
                    <a:pt x="217185" y="36829"/>
                  </a:lnTo>
                  <a:lnTo>
                    <a:pt x="218046" y="38100"/>
                  </a:lnTo>
                  <a:lnTo>
                    <a:pt x="221157" y="44450"/>
                  </a:lnTo>
                  <a:lnTo>
                    <a:pt x="223964" y="49529"/>
                  </a:lnTo>
                  <a:lnTo>
                    <a:pt x="226479" y="55879"/>
                  </a:lnTo>
                  <a:lnTo>
                    <a:pt x="228688" y="60960"/>
                  </a:lnTo>
                  <a:lnTo>
                    <a:pt x="230657" y="67310"/>
                  </a:lnTo>
                  <a:lnTo>
                    <a:pt x="232359" y="73660"/>
                  </a:lnTo>
                  <a:lnTo>
                    <a:pt x="233857" y="78739"/>
                  </a:lnTo>
                  <a:lnTo>
                    <a:pt x="235140" y="85089"/>
                  </a:lnTo>
                  <a:lnTo>
                    <a:pt x="236207" y="90170"/>
                  </a:lnTo>
                  <a:lnTo>
                    <a:pt x="237108" y="95250"/>
                  </a:lnTo>
                  <a:lnTo>
                    <a:pt x="237845" y="100329"/>
                  </a:lnTo>
                  <a:lnTo>
                    <a:pt x="238417" y="105410"/>
                  </a:lnTo>
                  <a:lnTo>
                    <a:pt x="238887" y="109220"/>
                  </a:lnTo>
                  <a:lnTo>
                    <a:pt x="239229" y="113029"/>
                  </a:lnTo>
                  <a:lnTo>
                    <a:pt x="239623" y="119379"/>
                  </a:lnTo>
                  <a:lnTo>
                    <a:pt x="239725" y="121920"/>
                  </a:lnTo>
                  <a:lnTo>
                    <a:pt x="239801" y="125729"/>
                  </a:lnTo>
                  <a:close/>
                </a:path>
                <a:path w="269239" h="430529">
                  <a:moveTo>
                    <a:pt x="185458" y="191770"/>
                  </a:moveTo>
                  <a:lnTo>
                    <a:pt x="121030" y="191770"/>
                  </a:lnTo>
                  <a:lnTo>
                    <a:pt x="127355" y="190500"/>
                  </a:lnTo>
                  <a:lnTo>
                    <a:pt x="179006" y="190500"/>
                  </a:lnTo>
                  <a:lnTo>
                    <a:pt x="185458" y="191770"/>
                  </a:lnTo>
                  <a:close/>
                </a:path>
                <a:path w="269239" h="430529">
                  <a:moveTo>
                    <a:pt x="204660" y="193039"/>
                  </a:moveTo>
                  <a:lnTo>
                    <a:pt x="102514" y="193039"/>
                  </a:lnTo>
                  <a:lnTo>
                    <a:pt x="108597" y="191770"/>
                  </a:lnTo>
                  <a:lnTo>
                    <a:pt x="198297" y="191770"/>
                  </a:lnTo>
                  <a:lnTo>
                    <a:pt x="204660" y="193039"/>
                  </a:lnTo>
                  <a:close/>
                </a:path>
                <a:path w="269239" h="430529">
                  <a:moveTo>
                    <a:pt x="217220" y="194310"/>
                  </a:moveTo>
                  <a:lnTo>
                    <a:pt x="84785" y="194310"/>
                  </a:lnTo>
                  <a:lnTo>
                    <a:pt x="90576" y="193039"/>
                  </a:lnTo>
                  <a:lnTo>
                    <a:pt x="210972" y="193039"/>
                  </a:lnTo>
                  <a:lnTo>
                    <a:pt x="217220" y="194310"/>
                  </a:lnTo>
                  <a:close/>
                </a:path>
                <a:path w="269239" h="430529">
                  <a:moveTo>
                    <a:pt x="229457" y="195579"/>
                  </a:moveTo>
                  <a:lnTo>
                    <a:pt x="73507" y="195579"/>
                  </a:lnTo>
                  <a:lnTo>
                    <a:pt x="79095" y="194310"/>
                  </a:lnTo>
                  <a:lnTo>
                    <a:pt x="223418" y="194310"/>
                  </a:lnTo>
                  <a:lnTo>
                    <a:pt x="229457" y="195579"/>
                  </a:lnTo>
                  <a:close/>
                </a:path>
                <a:path w="269239" h="430529">
                  <a:moveTo>
                    <a:pt x="264579" y="387350"/>
                  </a:moveTo>
                  <a:lnTo>
                    <a:pt x="110045" y="387350"/>
                  </a:lnTo>
                  <a:lnTo>
                    <a:pt x="150380" y="384810"/>
                  </a:lnTo>
                  <a:lnTo>
                    <a:pt x="145580" y="334010"/>
                  </a:lnTo>
                  <a:lnTo>
                    <a:pt x="147980" y="334010"/>
                  </a:lnTo>
                  <a:lnTo>
                    <a:pt x="150355" y="332739"/>
                  </a:lnTo>
                  <a:lnTo>
                    <a:pt x="152628" y="331470"/>
                  </a:lnTo>
                  <a:lnTo>
                    <a:pt x="154914" y="331470"/>
                  </a:lnTo>
                  <a:lnTo>
                    <a:pt x="172453" y="318770"/>
                  </a:lnTo>
                  <a:lnTo>
                    <a:pt x="174040" y="317500"/>
                  </a:lnTo>
                  <a:lnTo>
                    <a:pt x="175564" y="316229"/>
                  </a:lnTo>
                  <a:lnTo>
                    <a:pt x="177012" y="313689"/>
                  </a:lnTo>
                  <a:lnTo>
                    <a:pt x="178384" y="312420"/>
                  </a:lnTo>
                  <a:lnTo>
                    <a:pt x="179666" y="309879"/>
                  </a:lnTo>
                  <a:lnTo>
                    <a:pt x="180835" y="308610"/>
                  </a:lnTo>
                  <a:lnTo>
                    <a:pt x="181940" y="306070"/>
                  </a:lnTo>
                  <a:lnTo>
                    <a:pt x="182968" y="304800"/>
                  </a:lnTo>
                  <a:lnTo>
                    <a:pt x="183870" y="302260"/>
                  </a:lnTo>
                  <a:lnTo>
                    <a:pt x="184696" y="300989"/>
                  </a:lnTo>
                  <a:lnTo>
                    <a:pt x="185407" y="298450"/>
                  </a:lnTo>
                  <a:lnTo>
                    <a:pt x="186029" y="295910"/>
                  </a:lnTo>
                  <a:lnTo>
                    <a:pt x="186550" y="294639"/>
                  </a:lnTo>
                  <a:lnTo>
                    <a:pt x="186956" y="292100"/>
                  </a:lnTo>
                  <a:lnTo>
                    <a:pt x="187261" y="289560"/>
                  </a:lnTo>
                  <a:lnTo>
                    <a:pt x="187451" y="288289"/>
                  </a:lnTo>
                  <a:lnTo>
                    <a:pt x="186029" y="274320"/>
                  </a:lnTo>
                  <a:lnTo>
                    <a:pt x="185318" y="271779"/>
                  </a:lnTo>
                  <a:lnTo>
                    <a:pt x="184467" y="269239"/>
                  </a:lnTo>
                  <a:lnTo>
                    <a:pt x="183514" y="266700"/>
                  </a:lnTo>
                  <a:lnTo>
                    <a:pt x="182422" y="265429"/>
                  </a:lnTo>
                  <a:lnTo>
                    <a:pt x="181228" y="262889"/>
                  </a:lnTo>
                  <a:lnTo>
                    <a:pt x="179933" y="260350"/>
                  </a:lnTo>
                  <a:lnTo>
                    <a:pt x="178498" y="259079"/>
                  </a:lnTo>
                  <a:lnTo>
                    <a:pt x="176987" y="256539"/>
                  </a:lnTo>
                  <a:lnTo>
                    <a:pt x="175374" y="255270"/>
                  </a:lnTo>
                  <a:lnTo>
                    <a:pt x="173634" y="254000"/>
                  </a:lnTo>
                  <a:lnTo>
                    <a:pt x="171830" y="251460"/>
                  </a:lnTo>
                  <a:lnTo>
                    <a:pt x="156832" y="242570"/>
                  </a:lnTo>
                  <a:lnTo>
                    <a:pt x="154406" y="242570"/>
                  </a:lnTo>
                  <a:lnTo>
                    <a:pt x="149377" y="240029"/>
                  </a:lnTo>
                  <a:lnTo>
                    <a:pt x="144157" y="240029"/>
                  </a:lnTo>
                  <a:lnTo>
                    <a:pt x="141477" y="238760"/>
                  </a:lnTo>
                  <a:lnTo>
                    <a:pt x="268351" y="238760"/>
                  </a:lnTo>
                  <a:lnTo>
                    <a:pt x="264579" y="387350"/>
                  </a:lnTo>
                  <a:close/>
                </a:path>
                <a:path w="269239" h="430529">
                  <a:moveTo>
                    <a:pt x="141452" y="430529"/>
                  </a:moveTo>
                  <a:lnTo>
                    <a:pt x="75958" y="430529"/>
                  </a:lnTo>
                  <a:lnTo>
                    <a:pt x="65328" y="429260"/>
                  </a:lnTo>
                  <a:lnTo>
                    <a:pt x="152184" y="429260"/>
                  </a:lnTo>
                  <a:lnTo>
                    <a:pt x="141452" y="430529"/>
                  </a:lnTo>
                  <a:close/>
                </a:path>
              </a:pathLst>
            </a:custGeom>
            <a:solidFill>
              <a:srgbClr val="FFFFFF"/>
            </a:solidFill>
          </p:spPr>
          <p:txBody>
            <a:bodyPr wrap="square" lIns="0" tIns="0" rIns="0" bIns="0" rtlCol="0"/>
            <a:lstStyle/>
            <a:p>
              <a:endParaRPr/>
            </a:p>
          </p:txBody>
        </p:sp>
      </p:grpSp>
      <p:grpSp>
        <p:nvGrpSpPr>
          <p:cNvPr id="33" name="object 33"/>
          <p:cNvGrpSpPr/>
          <p:nvPr/>
        </p:nvGrpSpPr>
        <p:grpSpPr>
          <a:xfrm>
            <a:off x="7463878" y="2131580"/>
            <a:ext cx="948690" cy="948690"/>
            <a:chOff x="7463878" y="2131580"/>
            <a:chExt cx="948690" cy="948690"/>
          </a:xfrm>
        </p:grpSpPr>
        <p:sp>
          <p:nvSpPr>
            <p:cNvPr id="34" name="object 34"/>
            <p:cNvSpPr/>
            <p:nvPr/>
          </p:nvSpPr>
          <p:spPr>
            <a:xfrm>
              <a:off x="7551483" y="2219756"/>
              <a:ext cx="772795" cy="773430"/>
            </a:xfrm>
            <a:custGeom>
              <a:avLst/>
              <a:gdLst/>
              <a:ahLst/>
              <a:cxnLst/>
              <a:rect l="l" t="t" r="r" b="b"/>
              <a:pathLst>
                <a:path w="772795" h="773430">
                  <a:moveTo>
                    <a:pt x="386422" y="772845"/>
                  </a:moveTo>
                  <a:lnTo>
                    <a:pt x="337951" y="769834"/>
                  </a:lnTo>
                  <a:lnTo>
                    <a:pt x="291277" y="761043"/>
                  </a:lnTo>
                  <a:lnTo>
                    <a:pt x="246760" y="746834"/>
                  </a:lnTo>
                  <a:lnTo>
                    <a:pt x="204765" y="727569"/>
                  </a:lnTo>
                  <a:lnTo>
                    <a:pt x="165653" y="703610"/>
                  </a:lnTo>
                  <a:lnTo>
                    <a:pt x="129785" y="675319"/>
                  </a:lnTo>
                  <a:lnTo>
                    <a:pt x="97525" y="643059"/>
                  </a:lnTo>
                  <a:lnTo>
                    <a:pt x="69235" y="607192"/>
                  </a:lnTo>
                  <a:lnTo>
                    <a:pt x="45276" y="568080"/>
                  </a:lnTo>
                  <a:lnTo>
                    <a:pt x="26011" y="526084"/>
                  </a:lnTo>
                  <a:lnTo>
                    <a:pt x="11801" y="481568"/>
                  </a:lnTo>
                  <a:lnTo>
                    <a:pt x="3010" y="434894"/>
                  </a:lnTo>
                  <a:lnTo>
                    <a:pt x="0" y="386422"/>
                  </a:lnTo>
                  <a:lnTo>
                    <a:pt x="3010" y="337949"/>
                  </a:lnTo>
                  <a:lnTo>
                    <a:pt x="11801" y="291272"/>
                  </a:lnTo>
                  <a:lnTo>
                    <a:pt x="26011" y="246755"/>
                  </a:lnTo>
                  <a:lnTo>
                    <a:pt x="45276" y="204759"/>
                  </a:lnTo>
                  <a:lnTo>
                    <a:pt x="69235" y="165647"/>
                  </a:lnTo>
                  <a:lnTo>
                    <a:pt x="97525" y="129780"/>
                  </a:lnTo>
                  <a:lnTo>
                    <a:pt x="129785" y="97521"/>
                  </a:lnTo>
                  <a:lnTo>
                    <a:pt x="165653" y="69231"/>
                  </a:lnTo>
                  <a:lnTo>
                    <a:pt x="204765" y="45273"/>
                  </a:lnTo>
                  <a:lnTo>
                    <a:pt x="246760" y="26009"/>
                  </a:lnTo>
                  <a:lnTo>
                    <a:pt x="291277" y="11801"/>
                  </a:lnTo>
                  <a:lnTo>
                    <a:pt x="337951" y="3010"/>
                  </a:lnTo>
                  <a:lnTo>
                    <a:pt x="386422" y="0"/>
                  </a:lnTo>
                  <a:lnTo>
                    <a:pt x="434896" y="3010"/>
                  </a:lnTo>
                  <a:lnTo>
                    <a:pt x="481572" y="11800"/>
                  </a:lnTo>
                  <a:lnTo>
                    <a:pt x="526087" y="26007"/>
                  </a:lnTo>
                  <a:lnTo>
                    <a:pt x="568078" y="45269"/>
                  </a:lnTo>
                  <a:lnTo>
                    <a:pt x="607184" y="69223"/>
                  </a:lnTo>
                  <a:lnTo>
                    <a:pt x="643041" y="97507"/>
                  </a:lnTo>
                  <a:lnTo>
                    <a:pt x="675286" y="129759"/>
                  </a:lnTo>
                  <a:lnTo>
                    <a:pt x="703557" y="165615"/>
                  </a:lnTo>
                  <a:lnTo>
                    <a:pt x="727491" y="204713"/>
                  </a:lnTo>
                  <a:lnTo>
                    <a:pt x="746726" y="246692"/>
                  </a:lnTo>
                  <a:lnTo>
                    <a:pt x="760898" y="291188"/>
                  </a:lnTo>
                  <a:lnTo>
                    <a:pt x="769645" y="337839"/>
                  </a:lnTo>
                  <a:lnTo>
                    <a:pt x="772604" y="386283"/>
                  </a:lnTo>
                  <a:lnTo>
                    <a:pt x="769645" y="434784"/>
                  </a:lnTo>
                  <a:lnTo>
                    <a:pt x="760898" y="481484"/>
                  </a:lnTo>
                  <a:lnTo>
                    <a:pt x="746726" y="526021"/>
                  </a:lnTo>
                  <a:lnTo>
                    <a:pt x="727491" y="568033"/>
                  </a:lnTo>
                  <a:lnTo>
                    <a:pt x="703557" y="607160"/>
                  </a:lnTo>
                  <a:lnTo>
                    <a:pt x="675286" y="643038"/>
                  </a:lnTo>
                  <a:lnTo>
                    <a:pt x="643041" y="675306"/>
                  </a:lnTo>
                  <a:lnTo>
                    <a:pt x="607184" y="703602"/>
                  </a:lnTo>
                  <a:lnTo>
                    <a:pt x="568078" y="727565"/>
                  </a:lnTo>
                  <a:lnTo>
                    <a:pt x="526087" y="746832"/>
                  </a:lnTo>
                  <a:lnTo>
                    <a:pt x="481572" y="761043"/>
                  </a:lnTo>
                  <a:lnTo>
                    <a:pt x="434896" y="769834"/>
                  </a:lnTo>
                  <a:lnTo>
                    <a:pt x="386422" y="772845"/>
                  </a:lnTo>
                  <a:close/>
                </a:path>
              </a:pathLst>
            </a:custGeom>
            <a:solidFill>
              <a:srgbClr val="7000E6"/>
            </a:solidFill>
          </p:spPr>
          <p:txBody>
            <a:bodyPr wrap="square" lIns="0" tIns="0" rIns="0" bIns="0" rtlCol="0"/>
            <a:lstStyle/>
            <a:p>
              <a:endParaRPr/>
            </a:p>
          </p:txBody>
        </p:sp>
        <p:pic>
          <p:nvPicPr>
            <p:cNvPr id="35" name="object 35"/>
            <p:cNvPicPr/>
            <p:nvPr/>
          </p:nvPicPr>
          <p:blipFill>
            <a:blip r:embed="rId14" cstate="print"/>
            <a:stretch>
              <a:fillRect/>
            </a:stretch>
          </p:blipFill>
          <p:spPr>
            <a:xfrm>
              <a:off x="7463878" y="2131580"/>
              <a:ext cx="463143" cy="463156"/>
            </a:xfrm>
            <a:prstGeom prst="rect">
              <a:avLst/>
            </a:prstGeom>
          </p:spPr>
        </p:pic>
        <p:pic>
          <p:nvPicPr>
            <p:cNvPr id="36" name="object 36"/>
            <p:cNvPicPr/>
            <p:nvPr/>
          </p:nvPicPr>
          <p:blipFill>
            <a:blip r:embed="rId15" cstate="print"/>
            <a:stretch>
              <a:fillRect/>
            </a:stretch>
          </p:blipFill>
          <p:spPr>
            <a:xfrm>
              <a:off x="7463878" y="2617050"/>
              <a:ext cx="463143" cy="463156"/>
            </a:xfrm>
            <a:prstGeom prst="rect">
              <a:avLst/>
            </a:prstGeom>
          </p:spPr>
        </p:pic>
        <p:pic>
          <p:nvPicPr>
            <p:cNvPr id="37" name="object 37"/>
            <p:cNvPicPr/>
            <p:nvPr/>
          </p:nvPicPr>
          <p:blipFill>
            <a:blip r:embed="rId16" cstate="print"/>
            <a:stretch>
              <a:fillRect/>
            </a:stretch>
          </p:blipFill>
          <p:spPr>
            <a:xfrm>
              <a:off x="7949348" y="2617050"/>
              <a:ext cx="463156" cy="463156"/>
            </a:xfrm>
            <a:prstGeom prst="rect">
              <a:avLst/>
            </a:prstGeom>
          </p:spPr>
        </p:pic>
        <p:pic>
          <p:nvPicPr>
            <p:cNvPr id="38" name="object 38"/>
            <p:cNvPicPr/>
            <p:nvPr/>
          </p:nvPicPr>
          <p:blipFill>
            <a:blip r:embed="rId17" cstate="print"/>
            <a:stretch>
              <a:fillRect/>
            </a:stretch>
          </p:blipFill>
          <p:spPr>
            <a:xfrm>
              <a:off x="7949348" y="2131580"/>
              <a:ext cx="463156" cy="463156"/>
            </a:xfrm>
            <a:prstGeom prst="rect">
              <a:avLst/>
            </a:prstGeom>
          </p:spPr>
        </p:pic>
        <p:sp>
          <p:nvSpPr>
            <p:cNvPr id="39" name="object 39"/>
            <p:cNvSpPr/>
            <p:nvPr/>
          </p:nvSpPr>
          <p:spPr>
            <a:xfrm>
              <a:off x="7682851" y="2445080"/>
              <a:ext cx="504825" cy="327660"/>
            </a:xfrm>
            <a:custGeom>
              <a:avLst/>
              <a:gdLst/>
              <a:ahLst/>
              <a:cxnLst/>
              <a:rect l="l" t="t" r="r" b="b"/>
              <a:pathLst>
                <a:path w="504825" h="327660">
                  <a:moveTo>
                    <a:pt x="198729" y="327660"/>
                  </a:moveTo>
                  <a:lnTo>
                    <a:pt x="165696" y="327660"/>
                  </a:lnTo>
                  <a:lnTo>
                    <a:pt x="150202" y="326389"/>
                  </a:lnTo>
                  <a:lnTo>
                    <a:pt x="135394" y="326389"/>
                  </a:lnTo>
                  <a:lnTo>
                    <a:pt x="121310" y="325119"/>
                  </a:lnTo>
                  <a:lnTo>
                    <a:pt x="107911" y="322580"/>
                  </a:lnTo>
                  <a:lnTo>
                    <a:pt x="95262" y="321310"/>
                  </a:lnTo>
                  <a:lnTo>
                    <a:pt x="83337" y="318769"/>
                  </a:lnTo>
                  <a:lnTo>
                    <a:pt x="72123" y="314960"/>
                  </a:lnTo>
                  <a:lnTo>
                    <a:pt x="61734" y="312419"/>
                  </a:lnTo>
                  <a:lnTo>
                    <a:pt x="52057" y="308610"/>
                  </a:lnTo>
                  <a:lnTo>
                    <a:pt x="43192" y="304800"/>
                  </a:lnTo>
                  <a:lnTo>
                    <a:pt x="35115" y="299719"/>
                  </a:lnTo>
                  <a:lnTo>
                    <a:pt x="27825" y="295910"/>
                  </a:lnTo>
                  <a:lnTo>
                    <a:pt x="1650" y="260350"/>
                  </a:lnTo>
                  <a:lnTo>
                    <a:pt x="0" y="242569"/>
                  </a:lnTo>
                  <a:lnTo>
                    <a:pt x="126" y="238760"/>
                  </a:lnTo>
                  <a:lnTo>
                    <a:pt x="13957" y="201930"/>
                  </a:lnTo>
                  <a:lnTo>
                    <a:pt x="57467" y="179069"/>
                  </a:lnTo>
                  <a:lnTo>
                    <a:pt x="61480" y="179069"/>
                  </a:lnTo>
                  <a:lnTo>
                    <a:pt x="65366" y="177800"/>
                  </a:lnTo>
                  <a:lnTo>
                    <a:pt x="89966" y="177800"/>
                  </a:lnTo>
                  <a:lnTo>
                    <a:pt x="87337" y="170180"/>
                  </a:lnTo>
                  <a:lnTo>
                    <a:pt x="85115" y="162560"/>
                  </a:lnTo>
                  <a:lnTo>
                    <a:pt x="80479" y="123189"/>
                  </a:lnTo>
                  <a:lnTo>
                    <a:pt x="80886" y="115569"/>
                  </a:lnTo>
                  <a:lnTo>
                    <a:pt x="92163" y="73660"/>
                  </a:lnTo>
                  <a:lnTo>
                    <a:pt x="108407" y="49530"/>
                  </a:lnTo>
                  <a:lnTo>
                    <a:pt x="113512" y="43180"/>
                  </a:lnTo>
                  <a:lnTo>
                    <a:pt x="145694" y="20319"/>
                  </a:lnTo>
                  <a:lnTo>
                    <a:pt x="188734" y="5080"/>
                  </a:lnTo>
                  <a:lnTo>
                    <a:pt x="198628" y="2539"/>
                  </a:lnTo>
                  <a:lnTo>
                    <a:pt x="219760" y="0"/>
                  </a:lnTo>
                  <a:lnTo>
                    <a:pt x="250748" y="0"/>
                  </a:lnTo>
                  <a:lnTo>
                    <a:pt x="291388" y="16510"/>
                  </a:lnTo>
                  <a:lnTo>
                    <a:pt x="311518" y="49530"/>
                  </a:lnTo>
                  <a:lnTo>
                    <a:pt x="314210" y="69850"/>
                  </a:lnTo>
                  <a:lnTo>
                    <a:pt x="314121" y="78739"/>
                  </a:lnTo>
                  <a:lnTo>
                    <a:pt x="310261" y="104139"/>
                  </a:lnTo>
                  <a:lnTo>
                    <a:pt x="310026" y="105205"/>
                  </a:lnTo>
                  <a:lnTo>
                    <a:pt x="309918" y="105410"/>
                  </a:lnTo>
                  <a:lnTo>
                    <a:pt x="428692" y="105410"/>
                  </a:lnTo>
                  <a:lnTo>
                    <a:pt x="429196" y="106680"/>
                  </a:lnTo>
                  <a:lnTo>
                    <a:pt x="430326" y="110489"/>
                  </a:lnTo>
                  <a:lnTo>
                    <a:pt x="431723" y="116839"/>
                  </a:lnTo>
                  <a:lnTo>
                    <a:pt x="431829" y="118110"/>
                  </a:lnTo>
                  <a:lnTo>
                    <a:pt x="281279" y="118110"/>
                  </a:lnTo>
                  <a:lnTo>
                    <a:pt x="276364" y="123189"/>
                  </a:lnTo>
                  <a:lnTo>
                    <a:pt x="272821" y="128269"/>
                  </a:lnTo>
                  <a:lnTo>
                    <a:pt x="268478" y="133350"/>
                  </a:lnTo>
                  <a:lnTo>
                    <a:pt x="263436" y="138430"/>
                  </a:lnTo>
                  <a:lnTo>
                    <a:pt x="260680" y="142239"/>
                  </a:lnTo>
                  <a:lnTo>
                    <a:pt x="257759" y="146050"/>
                  </a:lnTo>
                  <a:lnTo>
                    <a:pt x="251663" y="153669"/>
                  </a:lnTo>
                  <a:lnTo>
                    <a:pt x="248437" y="157480"/>
                  </a:lnTo>
                  <a:lnTo>
                    <a:pt x="241731" y="166369"/>
                  </a:lnTo>
                  <a:lnTo>
                    <a:pt x="238264" y="170180"/>
                  </a:lnTo>
                  <a:lnTo>
                    <a:pt x="231254" y="180339"/>
                  </a:lnTo>
                  <a:lnTo>
                    <a:pt x="229215" y="182880"/>
                  </a:lnTo>
                  <a:lnTo>
                    <a:pt x="149415" y="182880"/>
                  </a:lnTo>
                  <a:lnTo>
                    <a:pt x="134823" y="208280"/>
                  </a:lnTo>
                  <a:lnTo>
                    <a:pt x="136207" y="209550"/>
                  </a:lnTo>
                  <a:lnTo>
                    <a:pt x="140093" y="214630"/>
                  </a:lnTo>
                  <a:lnTo>
                    <a:pt x="149923" y="226060"/>
                  </a:lnTo>
                  <a:lnTo>
                    <a:pt x="156362" y="233680"/>
                  </a:lnTo>
                  <a:lnTo>
                    <a:pt x="161124" y="238760"/>
                  </a:lnTo>
                  <a:lnTo>
                    <a:pt x="166192" y="245110"/>
                  </a:lnTo>
                  <a:lnTo>
                    <a:pt x="171576" y="251460"/>
                  </a:lnTo>
                  <a:lnTo>
                    <a:pt x="174332" y="255269"/>
                  </a:lnTo>
                  <a:lnTo>
                    <a:pt x="180098" y="262889"/>
                  </a:lnTo>
                  <a:lnTo>
                    <a:pt x="183007" y="266700"/>
                  </a:lnTo>
                  <a:lnTo>
                    <a:pt x="186016" y="270510"/>
                  </a:lnTo>
                  <a:lnTo>
                    <a:pt x="192087" y="279400"/>
                  </a:lnTo>
                  <a:lnTo>
                    <a:pt x="195148" y="283210"/>
                  </a:lnTo>
                  <a:lnTo>
                    <a:pt x="198221" y="288289"/>
                  </a:lnTo>
                  <a:lnTo>
                    <a:pt x="440118" y="288289"/>
                  </a:lnTo>
                  <a:lnTo>
                    <a:pt x="435330" y="290830"/>
                  </a:lnTo>
                  <a:lnTo>
                    <a:pt x="426339" y="293369"/>
                  </a:lnTo>
                  <a:lnTo>
                    <a:pt x="422186" y="294639"/>
                  </a:lnTo>
                  <a:lnTo>
                    <a:pt x="418261" y="295910"/>
                  </a:lnTo>
                  <a:lnTo>
                    <a:pt x="414667" y="297180"/>
                  </a:lnTo>
                  <a:lnTo>
                    <a:pt x="402742" y="299719"/>
                  </a:lnTo>
                  <a:lnTo>
                    <a:pt x="401523" y="299719"/>
                  </a:lnTo>
                  <a:lnTo>
                    <a:pt x="378599" y="304800"/>
                  </a:lnTo>
                  <a:lnTo>
                    <a:pt x="313207" y="316230"/>
                  </a:lnTo>
                  <a:lnTo>
                    <a:pt x="253161" y="323850"/>
                  </a:lnTo>
                  <a:lnTo>
                    <a:pt x="198729" y="327660"/>
                  </a:lnTo>
                  <a:close/>
                </a:path>
                <a:path w="504825" h="327660">
                  <a:moveTo>
                    <a:pt x="374281" y="67310"/>
                  </a:moveTo>
                  <a:lnTo>
                    <a:pt x="362953" y="67310"/>
                  </a:lnTo>
                  <a:lnTo>
                    <a:pt x="366674" y="66039"/>
                  </a:lnTo>
                  <a:lnTo>
                    <a:pt x="370459" y="66039"/>
                  </a:lnTo>
                  <a:lnTo>
                    <a:pt x="374281" y="67310"/>
                  </a:lnTo>
                  <a:close/>
                </a:path>
                <a:path w="504825" h="327660">
                  <a:moveTo>
                    <a:pt x="428692" y="105410"/>
                  </a:moveTo>
                  <a:lnTo>
                    <a:pt x="309981" y="105410"/>
                  </a:lnTo>
                  <a:lnTo>
                    <a:pt x="310026" y="105205"/>
                  </a:lnTo>
                  <a:lnTo>
                    <a:pt x="320497" y="91439"/>
                  </a:lnTo>
                  <a:lnTo>
                    <a:pt x="322783" y="88900"/>
                  </a:lnTo>
                  <a:lnTo>
                    <a:pt x="336118" y="77469"/>
                  </a:lnTo>
                  <a:lnTo>
                    <a:pt x="339153" y="74930"/>
                  </a:lnTo>
                  <a:lnTo>
                    <a:pt x="359283" y="67310"/>
                  </a:lnTo>
                  <a:lnTo>
                    <a:pt x="382143" y="67310"/>
                  </a:lnTo>
                  <a:lnTo>
                    <a:pt x="390156" y="69850"/>
                  </a:lnTo>
                  <a:lnTo>
                    <a:pt x="394195" y="72389"/>
                  </a:lnTo>
                  <a:lnTo>
                    <a:pt x="398297" y="73660"/>
                  </a:lnTo>
                  <a:lnTo>
                    <a:pt x="406526" y="78739"/>
                  </a:lnTo>
                  <a:lnTo>
                    <a:pt x="410667" y="82550"/>
                  </a:lnTo>
                  <a:lnTo>
                    <a:pt x="414578" y="85089"/>
                  </a:lnTo>
                  <a:lnTo>
                    <a:pt x="418045" y="88900"/>
                  </a:lnTo>
                  <a:lnTo>
                    <a:pt x="421081" y="92710"/>
                  </a:lnTo>
                  <a:lnTo>
                    <a:pt x="423646" y="95250"/>
                  </a:lnTo>
                  <a:lnTo>
                    <a:pt x="425869" y="99060"/>
                  </a:lnTo>
                  <a:lnTo>
                    <a:pt x="427685" y="102869"/>
                  </a:lnTo>
                  <a:lnTo>
                    <a:pt x="428692" y="105410"/>
                  </a:lnTo>
                  <a:close/>
                </a:path>
                <a:path w="504825" h="327660">
                  <a:moveTo>
                    <a:pt x="440118" y="288289"/>
                  </a:moveTo>
                  <a:lnTo>
                    <a:pt x="198221" y="288289"/>
                  </a:lnTo>
                  <a:lnTo>
                    <a:pt x="200571" y="285750"/>
                  </a:lnTo>
                  <a:lnTo>
                    <a:pt x="201828" y="283210"/>
                  </a:lnTo>
                  <a:lnTo>
                    <a:pt x="203390" y="281939"/>
                  </a:lnTo>
                  <a:lnTo>
                    <a:pt x="205168" y="279400"/>
                  </a:lnTo>
                  <a:lnTo>
                    <a:pt x="209524" y="274319"/>
                  </a:lnTo>
                  <a:lnTo>
                    <a:pt x="212090" y="271780"/>
                  </a:lnTo>
                  <a:lnTo>
                    <a:pt x="217881" y="265430"/>
                  </a:lnTo>
                  <a:lnTo>
                    <a:pt x="224612" y="257810"/>
                  </a:lnTo>
                  <a:lnTo>
                    <a:pt x="232194" y="250189"/>
                  </a:lnTo>
                  <a:lnTo>
                    <a:pt x="240576" y="241300"/>
                  </a:lnTo>
                  <a:lnTo>
                    <a:pt x="245059" y="237489"/>
                  </a:lnTo>
                  <a:lnTo>
                    <a:pt x="249745" y="232410"/>
                  </a:lnTo>
                  <a:lnTo>
                    <a:pt x="259638" y="223519"/>
                  </a:lnTo>
                  <a:lnTo>
                    <a:pt x="264845" y="218439"/>
                  </a:lnTo>
                  <a:lnTo>
                    <a:pt x="270230" y="213360"/>
                  </a:lnTo>
                  <a:lnTo>
                    <a:pt x="275729" y="209550"/>
                  </a:lnTo>
                  <a:lnTo>
                    <a:pt x="281406" y="204469"/>
                  </a:lnTo>
                  <a:lnTo>
                    <a:pt x="287223" y="199389"/>
                  </a:lnTo>
                  <a:lnTo>
                    <a:pt x="293166" y="194310"/>
                  </a:lnTo>
                  <a:lnTo>
                    <a:pt x="299275" y="190500"/>
                  </a:lnTo>
                  <a:lnTo>
                    <a:pt x="305473" y="185419"/>
                  </a:lnTo>
                  <a:lnTo>
                    <a:pt x="311861" y="181610"/>
                  </a:lnTo>
                  <a:lnTo>
                    <a:pt x="318338" y="176530"/>
                  </a:lnTo>
                  <a:lnTo>
                    <a:pt x="281279" y="118110"/>
                  </a:lnTo>
                  <a:lnTo>
                    <a:pt x="431829" y="118110"/>
                  </a:lnTo>
                  <a:lnTo>
                    <a:pt x="432041" y="120650"/>
                  </a:lnTo>
                  <a:lnTo>
                    <a:pt x="432104" y="124460"/>
                  </a:lnTo>
                  <a:lnTo>
                    <a:pt x="431952" y="128269"/>
                  </a:lnTo>
                  <a:lnTo>
                    <a:pt x="431546" y="130810"/>
                  </a:lnTo>
                  <a:lnTo>
                    <a:pt x="431038" y="134619"/>
                  </a:lnTo>
                  <a:lnTo>
                    <a:pt x="430352" y="137160"/>
                  </a:lnTo>
                  <a:lnTo>
                    <a:pt x="429539" y="140969"/>
                  </a:lnTo>
                  <a:lnTo>
                    <a:pt x="428625" y="143510"/>
                  </a:lnTo>
                  <a:lnTo>
                    <a:pt x="427596" y="147319"/>
                  </a:lnTo>
                  <a:lnTo>
                    <a:pt x="425437" y="152400"/>
                  </a:lnTo>
                  <a:lnTo>
                    <a:pt x="424307" y="154939"/>
                  </a:lnTo>
                  <a:lnTo>
                    <a:pt x="423189" y="156210"/>
                  </a:lnTo>
                  <a:lnTo>
                    <a:pt x="422084" y="158750"/>
                  </a:lnTo>
                  <a:lnTo>
                    <a:pt x="421017" y="160019"/>
                  </a:lnTo>
                  <a:lnTo>
                    <a:pt x="420052" y="162560"/>
                  </a:lnTo>
                  <a:lnTo>
                    <a:pt x="418363" y="165100"/>
                  </a:lnTo>
                  <a:lnTo>
                    <a:pt x="416801" y="166369"/>
                  </a:lnTo>
                  <a:lnTo>
                    <a:pt x="478840" y="166369"/>
                  </a:lnTo>
                  <a:lnTo>
                    <a:pt x="482130" y="168910"/>
                  </a:lnTo>
                  <a:lnTo>
                    <a:pt x="485292" y="171450"/>
                  </a:lnTo>
                  <a:lnTo>
                    <a:pt x="488302" y="173989"/>
                  </a:lnTo>
                  <a:lnTo>
                    <a:pt x="491147" y="177800"/>
                  </a:lnTo>
                  <a:lnTo>
                    <a:pt x="493712" y="180339"/>
                  </a:lnTo>
                  <a:lnTo>
                    <a:pt x="496125" y="184150"/>
                  </a:lnTo>
                  <a:lnTo>
                    <a:pt x="498259" y="189230"/>
                  </a:lnTo>
                  <a:lnTo>
                    <a:pt x="500164" y="193039"/>
                  </a:lnTo>
                  <a:lnTo>
                    <a:pt x="504736" y="220980"/>
                  </a:lnTo>
                  <a:lnTo>
                    <a:pt x="504228" y="227330"/>
                  </a:lnTo>
                  <a:lnTo>
                    <a:pt x="482726" y="264160"/>
                  </a:lnTo>
                  <a:lnTo>
                    <a:pt x="474027" y="270510"/>
                  </a:lnTo>
                  <a:lnTo>
                    <a:pt x="469353" y="274319"/>
                  </a:lnTo>
                  <a:lnTo>
                    <a:pt x="464604" y="276860"/>
                  </a:lnTo>
                  <a:lnTo>
                    <a:pt x="444944" y="287019"/>
                  </a:lnTo>
                  <a:lnTo>
                    <a:pt x="440118" y="288289"/>
                  </a:lnTo>
                  <a:close/>
                </a:path>
                <a:path w="504825" h="327660">
                  <a:moveTo>
                    <a:pt x="478840" y="166369"/>
                  </a:moveTo>
                  <a:lnTo>
                    <a:pt x="417233" y="166369"/>
                  </a:lnTo>
                  <a:lnTo>
                    <a:pt x="418300" y="165170"/>
                  </a:lnTo>
                  <a:lnTo>
                    <a:pt x="420268" y="165100"/>
                  </a:lnTo>
                  <a:lnTo>
                    <a:pt x="422401" y="163830"/>
                  </a:lnTo>
                  <a:lnTo>
                    <a:pt x="424776" y="162560"/>
                  </a:lnTo>
                  <a:lnTo>
                    <a:pt x="427380" y="161289"/>
                  </a:lnTo>
                  <a:lnTo>
                    <a:pt x="430199" y="160019"/>
                  </a:lnTo>
                  <a:lnTo>
                    <a:pt x="433171" y="160019"/>
                  </a:lnTo>
                  <a:lnTo>
                    <a:pt x="436333" y="158750"/>
                  </a:lnTo>
                  <a:lnTo>
                    <a:pt x="457403" y="158750"/>
                  </a:lnTo>
                  <a:lnTo>
                    <a:pt x="471957" y="163830"/>
                  </a:lnTo>
                  <a:lnTo>
                    <a:pt x="475462" y="165100"/>
                  </a:lnTo>
                  <a:lnTo>
                    <a:pt x="478840" y="166369"/>
                  </a:lnTo>
                  <a:close/>
                </a:path>
                <a:path w="504825" h="327660">
                  <a:moveTo>
                    <a:pt x="196557" y="231139"/>
                  </a:moveTo>
                  <a:lnTo>
                    <a:pt x="196253" y="231139"/>
                  </a:lnTo>
                  <a:lnTo>
                    <a:pt x="189458" y="223519"/>
                  </a:lnTo>
                  <a:lnTo>
                    <a:pt x="176530" y="209550"/>
                  </a:lnTo>
                  <a:lnTo>
                    <a:pt x="170764" y="203200"/>
                  </a:lnTo>
                  <a:lnTo>
                    <a:pt x="168795" y="200660"/>
                  </a:lnTo>
                  <a:lnTo>
                    <a:pt x="166827" y="199389"/>
                  </a:lnTo>
                  <a:lnTo>
                    <a:pt x="158876" y="191769"/>
                  </a:lnTo>
                  <a:lnTo>
                    <a:pt x="156933" y="189230"/>
                  </a:lnTo>
                  <a:lnTo>
                    <a:pt x="153085" y="186689"/>
                  </a:lnTo>
                  <a:lnTo>
                    <a:pt x="151206" y="184150"/>
                  </a:lnTo>
                  <a:lnTo>
                    <a:pt x="149415" y="182880"/>
                  </a:lnTo>
                  <a:lnTo>
                    <a:pt x="229215" y="182880"/>
                  </a:lnTo>
                  <a:lnTo>
                    <a:pt x="224116" y="189230"/>
                  </a:lnTo>
                  <a:lnTo>
                    <a:pt x="213436" y="204469"/>
                  </a:lnTo>
                  <a:lnTo>
                    <a:pt x="209931" y="209550"/>
                  </a:lnTo>
                  <a:lnTo>
                    <a:pt x="206489" y="215900"/>
                  </a:lnTo>
                  <a:lnTo>
                    <a:pt x="203111" y="220980"/>
                  </a:lnTo>
                  <a:lnTo>
                    <a:pt x="199783" y="226060"/>
                  </a:lnTo>
                  <a:lnTo>
                    <a:pt x="196557" y="231139"/>
                  </a:lnTo>
                  <a:close/>
                </a:path>
              </a:pathLst>
            </a:custGeom>
            <a:solidFill>
              <a:srgbClr val="FFFFFF"/>
            </a:solidFill>
          </p:spPr>
          <p:txBody>
            <a:bodyPr wrap="square" lIns="0" tIns="0" rIns="0" bIns="0" rtlCol="0"/>
            <a:lstStyle/>
            <a:p>
              <a:endParaRPr/>
            </a:p>
          </p:txBody>
        </p:sp>
      </p:grpSp>
      <p:grpSp>
        <p:nvGrpSpPr>
          <p:cNvPr id="40" name="object 40"/>
          <p:cNvGrpSpPr/>
          <p:nvPr/>
        </p:nvGrpSpPr>
        <p:grpSpPr>
          <a:xfrm>
            <a:off x="7452715" y="3429000"/>
            <a:ext cx="948690" cy="948690"/>
            <a:chOff x="7452715" y="3429000"/>
            <a:chExt cx="948690" cy="948690"/>
          </a:xfrm>
        </p:grpSpPr>
        <p:sp>
          <p:nvSpPr>
            <p:cNvPr id="41" name="object 41"/>
            <p:cNvSpPr/>
            <p:nvPr/>
          </p:nvSpPr>
          <p:spPr>
            <a:xfrm>
              <a:off x="7540320" y="3517163"/>
              <a:ext cx="773430" cy="773430"/>
            </a:xfrm>
            <a:custGeom>
              <a:avLst/>
              <a:gdLst/>
              <a:ahLst/>
              <a:cxnLst/>
              <a:rect l="l" t="t" r="r" b="b"/>
              <a:pathLst>
                <a:path w="773429" h="773429">
                  <a:moveTo>
                    <a:pt x="386435" y="772845"/>
                  </a:moveTo>
                  <a:lnTo>
                    <a:pt x="337961" y="769835"/>
                  </a:lnTo>
                  <a:lnTo>
                    <a:pt x="291284" y="761044"/>
                  </a:lnTo>
                  <a:lnTo>
                    <a:pt x="246766" y="746836"/>
                  </a:lnTo>
                  <a:lnTo>
                    <a:pt x="204769" y="727571"/>
                  </a:lnTo>
                  <a:lnTo>
                    <a:pt x="165656" y="703613"/>
                  </a:lnTo>
                  <a:lnTo>
                    <a:pt x="129787" y="675324"/>
                  </a:lnTo>
                  <a:lnTo>
                    <a:pt x="97527" y="643064"/>
                  </a:lnTo>
                  <a:lnTo>
                    <a:pt x="69236" y="607198"/>
                  </a:lnTo>
                  <a:lnTo>
                    <a:pt x="45276" y="568085"/>
                  </a:lnTo>
                  <a:lnTo>
                    <a:pt x="26011" y="526090"/>
                  </a:lnTo>
                  <a:lnTo>
                    <a:pt x="11802" y="481572"/>
                  </a:lnTo>
                  <a:lnTo>
                    <a:pt x="3010" y="434896"/>
                  </a:lnTo>
                  <a:lnTo>
                    <a:pt x="0" y="386422"/>
                  </a:lnTo>
                  <a:lnTo>
                    <a:pt x="3010" y="337951"/>
                  </a:lnTo>
                  <a:lnTo>
                    <a:pt x="11802" y="291277"/>
                  </a:lnTo>
                  <a:lnTo>
                    <a:pt x="26011" y="246760"/>
                  </a:lnTo>
                  <a:lnTo>
                    <a:pt x="45276" y="204765"/>
                  </a:lnTo>
                  <a:lnTo>
                    <a:pt x="69236" y="165653"/>
                  </a:lnTo>
                  <a:lnTo>
                    <a:pt x="97527" y="129785"/>
                  </a:lnTo>
                  <a:lnTo>
                    <a:pt x="129787" y="97525"/>
                  </a:lnTo>
                  <a:lnTo>
                    <a:pt x="165656" y="69235"/>
                  </a:lnTo>
                  <a:lnTo>
                    <a:pt x="204769" y="45276"/>
                  </a:lnTo>
                  <a:lnTo>
                    <a:pt x="246766" y="26011"/>
                  </a:lnTo>
                  <a:lnTo>
                    <a:pt x="291284" y="11801"/>
                  </a:lnTo>
                  <a:lnTo>
                    <a:pt x="337961" y="3010"/>
                  </a:lnTo>
                  <a:lnTo>
                    <a:pt x="386435" y="0"/>
                  </a:lnTo>
                  <a:lnTo>
                    <a:pt x="434906" y="3010"/>
                  </a:lnTo>
                  <a:lnTo>
                    <a:pt x="481582" y="11799"/>
                  </a:lnTo>
                  <a:lnTo>
                    <a:pt x="526100" y="26003"/>
                  </a:lnTo>
                  <a:lnTo>
                    <a:pt x="568099" y="45258"/>
                  </a:lnTo>
                  <a:lnTo>
                    <a:pt x="607219" y="69199"/>
                  </a:lnTo>
                  <a:lnTo>
                    <a:pt x="643096" y="97464"/>
                  </a:lnTo>
                  <a:lnTo>
                    <a:pt x="675370" y="129688"/>
                  </a:lnTo>
                  <a:lnTo>
                    <a:pt x="703679" y="165508"/>
                  </a:lnTo>
                  <a:lnTo>
                    <a:pt x="727662" y="204559"/>
                  </a:lnTo>
                  <a:lnTo>
                    <a:pt x="746957" y="246477"/>
                  </a:lnTo>
                  <a:lnTo>
                    <a:pt x="761202" y="290900"/>
                  </a:lnTo>
                  <a:lnTo>
                    <a:pt x="770037" y="337462"/>
                  </a:lnTo>
                  <a:lnTo>
                    <a:pt x="773099" y="385800"/>
                  </a:lnTo>
                  <a:lnTo>
                    <a:pt x="770037" y="434407"/>
                  </a:lnTo>
                  <a:lnTo>
                    <a:pt x="761202" y="481195"/>
                  </a:lnTo>
                  <a:lnTo>
                    <a:pt x="746957" y="525806"/>
                  </a:lnTo>
                  <a:lnTo>
                    <a:pt x="727662" y="567879"/>
                  </a:lnTo>
                  <a:lnTo>
                    <a:pt x="703679" y="607053"/>
                  </a:lnTo>
                  <a:lnTo>
                    <a:pt x="675370" y="642967"/>
                  </a:lnTo>
                  <a:lnTo>
                    <a:pt x="643096" y="675263"/>
                  </a:lnTo>
                  <a:lnTo>
                    <a:pt x="607219" y="703578"/>
                  </a:lnTo>
                  <a:lnTo>
                    <a:pt x="568099" y="727553"/>
                  </a:lnTo>
                  <a:lnTo>
                    <a:pt x="526100" y="746828"/>
                  </a:lnTo>
                  <a:lnTo>
                    <a:pt x="481582" y="761042"/>
                  </a:lnTo>
                  <a:lnTo>
                    <a:pt x="434906" y="769834"/>
                  </a:lnTo>
                  <a:lnTo>
                    <a:pt x="386435" y="772845"/>
                  </a:lnTo>
                  <a:close/>
                </a:path>
              </a:pathLst>
            </a:custGeom>
            <a:solidFill>
              <a:srgbClr val="7E7E7E"/>
            </a:solidFill>
          </p:spPr>
          <p:txBody>
            <a:bodyPr wrap="square" lIns="0" tIns="0" rIns="0" bIns="0" rtlCol="0"/>
            <a:lstStyle/>
            <a:p>
              <a:endParaRPr/>
            </a:p>
          </p:txBody>
        </p:sp>
        <p:pic>
          <p:nvPicPr>
            <p:cNvPr id="42" name="object 42"/>
            <p:cNvPicPr/>
            <p:nvPr/>
          </p:nvPicPr>
          <p:blipFill>
            <a:blip r:embed="rId18" cstate="print"/>
            <a:stretch>
              <a:fillRect/>
            </a:stretch>
          </p:blipFill>
          <p:spPr>
            <a:xfrm>
              <a:off x="7452715" y="3429000"/>
              <a:ext cx="463156" cy="463156"/>
            </a:xfrm>
            <a:prstGeom prst="rect">
              <a:avLst/>
            </a:prstGeom>
          </p:spPr>
        </p:pic>
        <p:pic>
          <p:nvPicPr>
            <p:cNvPr id="43" name="object 43"/>
            <p:cNvPicPr/>
            <p:nvPr/>
          </p:nvPicPr>
          <p:blipFill>
            <a:blip r:embed="rId19" cstate="print"/>
            <a:stretch>
              <a:fillRect/>
            </a:stretch>
          </p:blipFill>
          <p:spPr>
            <a:xfrm>
              <a:off x="7452715" y="3914470"/>
              <a:ext cx="463156" cy="463156"/>
            </a:xfrm>
            <a:prstGeom prst="rect">
              <a:avLst/>
            </a:prstGeom>
          </p:spPr>
        </p:pic>
        <p:pic>
          <p:nvPicPr>
            <p:cNvPr id="44" name="object 44"/>
            <p:cNvPicPr/>
            <p:nvPr/>
          </p:nvPicPr>
          <p:blipFill>
            <a:blip r:embed="rId20" cstate="print"/>
            <a:stretch>
              <a:fillRect/>
            </a:stretch>
          </p:blipFill>
          <p:spPr>
            <a:xfrm>
              <a:off x="7938185" y="3914470"/>
              <a:ext cx="463156" cy="463156"/>
            </a:xfrm>
            <a:prstGeom prst="rect">
              <a:avLst/>
            </a:prstGeom>
          </p:spPr>
        </p:pic>
        <p:pic>
          <p:nvPicPr>
            <p:cNvPr id="45" name="object 45"/>
            <p:cNvPicPr/>
            <p:nvPr/>
          </p:nvPicPr>
          <p:blipFill>
            <a:blip r:embed="rId21" cstate="print"/>
            <a:stretch>
              <a:fillRect/>
            </a:stretch>
          </p:blipFill>
          <p:spPr>
            <a:xfrm>
              <a:off x="7938185" y="3429000"/>
              <a:ext cx="463156" cy="463156"/>
            </a:xfrm>
            <a:prstGeom prst="rect">
              <a:avLst/>
            </a:prstGeom>
          </p:spPr>
        </p:pic>
        <p:sp>
          <p:nvSpPr>
            <p:cNvPr id="46" name="object 46"/>
            <p:cNvSpPr/>
            <p:nvPr/>
          </p:nvSpPr>
          <p:spPr>
            <a:xfrm>
              <a:off x="7698839" y="3750983"/>
              <a:ext cx="477520" cy="326390"/>
            </a:xfrm>
            <a:custGeom>
              <a:avLst/>
              <a:gdLst/>
              <a:ahLst/>
              <a:cxnLst/>
              <a:rect l="l" t="t" r="r" b="b"/>
              <a:pathLst>
                <a:path w="477520" h="326389">
                  <a:moveTo>
                    <a:pt x="223916" y="1270"/>
                  </a:moveTo>
                  <a:lnTo>
                    <a:pt x="146801" y="1270"/>
                  </a:lnTo>
                  <a:lnTo>
                    <a:pt x="156110" y="0"/>
                  </a:lnTo>
                  <a:lnTo>
                    <a:pt x="218467" y="0"/>
                  </a:lnTo>
                  <a:lnTo>
                    <a:pt x="223916" y="1270"/>
                  </a:lnTo>
                  <a:close/>
                </a:path>
                <a:path w="477520" h="326389">
                  <a:moveTo>
                    <a:pt x="241073" y="6350"/>
                  </a:moveTo>
                  <a:lnTo>
                    <a:pt x="89804" y="6350"/>
                  </a:lnTo>
                  <a:lnTo>
                    <a:pt x="118226" y="2539"/>
                  </a:lnTo>
                  <a:lnTo>
                    <a:pt x="127802" y="2539"/>
                  </a:lnTo>
                  <a:lnTo>
                    <a:pt x="137365" y="1270"/>
                  </a:lnTo>
                  <a:lnTo>
                    <a:pt x="228653" y="1270"/>
                  </a:lnTo>
                  <a:lnTo>
                    <a:pt x="232615" y="2539"/>
                  </a:lnTo>
                  <a:lnTo>
                    <a:pt x="235752" y="3810"/>
                  </a:lnTo>
                  <a:lnTo>
                    <a:pt x="237111" y="3810"/>
                  </a:lnTo>
                  <a:lnTo>
                    <a:pt x="238445" y="5079"/>
                  </a:lnTo>
                  <a:lnTo>
                    <a:pt x="239740" y="5079"/>
                  </a:lnTo>
                  <a:lnTo>
                    <a:pt x="241073" y="6350"/>
                  </a:lnTo>
                  <a:close/>
                </a:path>
                <a:path w="477520" h="326389">
                  <a:moveTo>
                    <a:pt x="30850" y="265429"/>
                  </a:moveTo>
                  <a:lnTo>
                    <a:pt x="28514" y="254000"/>
                  </a:lnTo>
                  <a:lnTo>
                    <a:pt x="24272" y="232410"/>
                  </a:lnTo>
                  <a:lnTo>
                    <a:pt x="22735" y="223520"/>
                  </a:lnTo>
                  <a:lnTo>
                    <a:pt x="19509" y="205739"/>
                  </a:lnTo>
                  <a:lnTo>
                    <a:pt x="16233" y="187960"/>
                  </a:lnTo>
                  <a:lnTo>
                    <a:pt x="12943" y="168910"/>
                  </a:lnTo>
                  <a:lnTo>
                    <a:pt x="11381" y="158750"/>
                  </a:lnTo>
                  <a:lnTo>
                    <a:pt x="9870" y="148589"/>
                  </a:lnTo>
                  <a:lnTo>
                    <a:pt x="8397" y="139700"/>
                  </a:lnTo>
                  <a:lnTo>
                    <a:pt x="3393" y="101600"/>
                  </a:lnTo>
                  <a:lnTo>
                    <a:pt x="78" y="60960"/>
                  </a:lnTo>
                  <a:lnTo>
                    <a:pt x="0" y="50800"/>
                  </a:lnTo>
                  <a:lnTo>
                    <a:pt x="126" y="45720"/>
                  </a:lnTo>
                  <a:lnTo>
                    <a:pt x="11559" y="21589"/>
                  </a:lnTo>
                  <a:lnTo>
                    <a:pt x="15763" y="19050"/>
                  </a:lnTo>
                  <a:lnTo>
                    <a:pt x="20728" y="17779"/>
                  </a:lnTo>
                  <a:lnTo>
                    <a:pt x="26380" y="16510"/>
                  </a:lnTo>
                  <a:lnTo>
                    <a:pt x="32679" y="15239"/>
                  </a:lnTo>
                  <a:lnTo>
                    <a:pt x="39537" y="13970"/>
                  </a:lnTo>
                  <a:lnTo>
                    <a:pt x="46941" y="11429"/>
                  </a:lnTo>
                  <a:lnTo>
                    <a:pt x="54803" y="10160"/>
                  </a:lnTo>
                  <a:lnTo>
                    <a:pt x="80634" y="6350"/>
                  </a:lnTo>
                  <a:lnTo>
                    <a:pt x="242343" y="6350"/>
                  </a:lnTo>
                  <a:lnTo>
                    <a:pt x="246153" y="10160"/>
                  </a:lnTo>
                  <a:lnTo>
                    <a:pt x="248617" y="11429"/>
                  </a:lnTo>
                  <a:lnTo>
                    <a:pt x="252224" y="15239"/>
                  </a:lnTo>
                  <a:lnTo>
                    <a:pt x="253380" y="17779"/>
                  </a:lnTo>
                  <a:lnTo>
                    <a:pt x="254497" y="19050"/>
                  </a:lnTo>
                  <a:lnTo>
                    <a:pt x="255678" y="20320"/>
                  </a:lnTo>
                  <a:lnTo>
                    <a:pt x="258968" y="24129"/>
                  </a:lnTo>
                  <a:lnTo>
                    <a:pt x="261101" y="27939"/>
                  </a:lnTo>
                  <a:lnTo>
                    <a:pt x="264149" y="33020"/>
                  </a:lnTo>
                  <a:lnTo>
                    <a:pt x="266067" y="35560"/>
                  </a:lnTo>
                  <a:lnTo>
                    <a:pt x="267045" y="38100"/>
                  </a:lnTo>
                  <a:lnTo>
                    <a:pt x="268848" y="40639"/>
                  </a:lnTo>
                  <a:lnTo>
                    <a:pt x="271452" y="45720"/>
                  </a:lnTo>
                  <a:lnTo>
                    <a:pt x="263108" y="45720"/>
                  </a:lnTo>
                  <a:lnTo>
                    <a:pt x="229974" y="48260"/>
                  </a:lnTo>
                  <a:lnTo>
                    <a:pt x="213705" y="48260"/>
                  </a:lnTo>
                  <a:lnTo>
                    <a:pt x="182387" y="50800"/>
                  </a:lnTo>
                  <a:lnTo>
                    <a:pt x="174868" y="52070"/>
                  </a:lnTo>
                  <a:lnTo>
                    <a:pt x="167540" y="52070"/>
                  </a:lnTo>
                  <a:lnTo>
                    <a:pt x="153367" y="53339"/>
                  </a:lnTo>
                  <a:lnTo>
                    <a:pt x="140020" y="55879"/>
                  </a:lnTo>
                  <a:lnTo>
                    <a:pt x="127548" y="57150"/>
                  </a:lnTo>
                  <a:lnTo>
                    <a:pt x="121719" y="58420"/>
                  </a:lnTo>
                  <a:lnTo>
                    <a:pt x="116131" y="58420"/>
                  </a:lnTo>
                  <a:lnTo>
                    <a:pt x="110860" y="59689"/>
                  </a:lnTo>
                  <a:lnTo>
                    <a:pt x="105831" y="60960"/>
                  </a:lnTo>
                  <a:lnTo>
                    <a:pt x="101158" y="60960"/>
                  </a:lnTo>
                  <a:lnTo>
                    <a:pt x="96814" y="62229"/>
                  </a:lnTo>
                  <a:lnTo>
                    <a:pt x="92788" y="63500"/>
                  </a:lnTo>
                  <a:lnTo>
                    <a:pt x="89143" y="64770"/>
                  </a:lnTo>
                  <a:lnTo>
                    <a:pt x="85829" y="66039"/>
                  </a:lnTo>
                  <a:lnTo>
                    <a:pt x="82933" y="66039"/>
                  </a:lnTo>
                  <a:lnTo>
                    <a:pt x="60302" y="99060"/>
                  </a:lnTo>
                  <a:lnTo>
                    <a:pt x="49684" y="135889"/>
                  </a:lnTo>
                  <a:lnTo>
                    <a:pt x="46586" y="151129"/>
                  </a:lnTo>
                  <a:lnTo>
                    <a:pt x="45074" y="157479"/>
                  </a:lnTo>
                  <a:lnTo>
                    <a:pt x="38559" y="195579"/>
                  </a:lnTo>
                  <a:lnTo>
                    <a:pt x="34546" y="226060"/>
                  </a:lnTo>
                  <a:lnTo>
                    <a:pt x="33746" y="232410"/>
                  </a:lnTo>
                  <a:lnTo>
                    <a:pt x="33009" y="240029"/>
                  </a:lnTo>
                  <a:lnTo>
                    <a:pt x="32349" y="246379"/>
                  </a:lnTo>
                  <a:lnTo>
                    <a:pt x="31257" y="259079"/>
                  </a:lnTo>
                  <a:lnTo>
                    <a:pt x="30850" y="265429"/>
                  </a:lnTo>
                  <a:close/>
                </a:path>
                <a:path w="477520" h="326389">
                  <a:moveTo>
                    <a:pt x="424766" y="59689"/>
                  </a:moveTo>
                  <a:lnTo>
                    <a:pt x="289524" y="59689"/>
                  </a:lnTo>
                  <a:lnTo>
                    <a:pt x="306263" y="58420"/>
                  </a:lnTo>
                  <a:lnTo>
                    <a:pt x="412549" y="58420"/>
                  </a:lnTo>
                  <a:lnTo>
                    <a:pt x="424766" y="59689"/>
                  </a:lnTo>
                  <a:close/>
                </a:path>
                <a:path w="477520" h="326389">
                  <a:moveTo>
                    <a:pt x="374119" y="322579"/>
                  </a:moveTo>
                  <a:lnTo>
                    <a:pt x="55222" y="322579"/>
                  </a:lnTo>
                  <a:lnTo>
                    <a:pt x="51132" y="321310"/>
                  </a:lnTo>
                  <a:lnTo>
                    <a:pt x="49011" y="321310"/>
                  </a:lnTo>
                  <a:lnTo>
                    <a:pt x="46022" y="293370"/>
                  </a:lnTo>
                  <a:lnTo>
                    <a:pt x="46052" y="292100"/>
                  </a:lnTo>
                  <a:lnTo>
                    <a:pt x="49215" y="248920"/>
                  </a:lnTo>
                  <a:lnTo>
                    <a:pt x="54447" y="208279"/>
                  </a:lnTo>
                  <a:lnTo>
                    <a:pt x="61699" y="167639"/>
                  </a:lnTo>
                  <a:lnTo>
                    <a:pt x="70665" y="129539"/>
                  </a:lnTo>
                  <a:lnTo>
                    <a:pt x="73141" y="121920"/>
                  </a:lnTo>
                  <a:lnTo>
                    <a:pt x="75656" y="113029"/>
                  </a:lnTo>
                  <a:lnTo>
                    <a:pt x="101716" y="78739"/>
                  </a:lnTo>
                  <a:lnTo>
                    <a:pt x="117248" y="74929"/>
                  </a:lnTo>
                  <a:lnTo>
                    <a:pt x="127066" y="72389"/>
                  </a:lnTo>
                  <a:lnTo>
                    <a:pt x="138076" y="71120"/>
                  </a:lnTo>
                  <a:lnTo>
                    <a:pt x="150167" y="69850"/>
                  </a:lnTo>
                  <a:lnTo>
                    <a:pt x="163273" y="67310"/>
                  </a:lnTo>
                  <a:lnTo>
                    <a:pt x="223141" y="62229"/>
                  </a:lnTo>
                  <a:lnTo>
                    <a:pt x="239384" y="62229"/>
                  </a:lnTo>
                  <a:lnTo>
                    <a:pt x="272696" y="59689"/>
                  </a:lnTo>
                  <a:lnTo>
                    <a:pt x="435942" y="59689"/>
                  </a:lnTo>
                  <a:lnTo>
                    <a:pt x="445912" y="60960"/>
                  </a:lnTo>
                  <a:lnTo>
                    <a:pt x="476935" y="83820"/>
                  </a:lnTo>
                  <a:lnTo>
                    <a:pt x="476912" y="96520"/>
                  </a:lnTo>
                  <a:lnTo>
                    <a:pt x="476557" y="104139"/>
                  </a:lnTo>
                  <a:lnTo>
                    <a:pt x="476023" y="111760"/>
                  </a:lnTo>
                  <a:lnTo>
                    <a:pt x="475287" y="120650"/>
                  </a:lnTo>
                  <a:lnTo>
                    <a:pt x="474334" y="129539"/>
                  </a:lnTo>
                  <a:lnTo>
                    <a:pt x="473280" y="139700"/>
                  </a:lnTo>
                  <a:lnTo>
                    <a:pt x="465914" y="191770"/>
                  </a:lnTo>
                  <a:lnTo>
                    <a:pt x="464162" y="201929"/>
                  </a:lnTo>
                  <a:lnTo>
                    <a:pt x="462333" y="213360"/>
                  </a:lnTo>
                  <a:lnTo>
                    <a:pt x="460466" y="223520"/>
                  </a:lnTo>
                  <a:lnTo>
                    <a:pt x="456618" y="243839"/>
                  </a:lnTo>
                  <a:lnTo>
                    <a:pt x="454675" y="252729"/>
                  </a:lnTo>
                  <a:lnTo>
                    <a:pt x="452744" y="262889"/>
                  </a:lnTo>
                  <a:lnTo>
                    <a:pt x="450852" y="270510"/>
                  </a:lnTo>
                  <a:lnTo>
                    <a:pt x="448985" y="279400"/>
                  </a:lnTo>
                  <a:lnTo>
                    <a:pt x="447182" y="287020"/>
                  </a:lnTo>
                  <a:lnTo>
                    <a:pt x="445467" y="293370"/>
                  </a:lnTo>
                  <a:lnTo>
                    <a:pt x="443816" y="299720"/>
                  </a:lnTo>
                  <a:lnTo>
                    <a:pt x="442241" y="304800"/>
                  </a:lnTo>
                  <a:lnTo>
                    <a:pt x="440794" y="308610"/>
                  </a:lnTo>
                  <a:lnTo>
                    <a:pt x="439460" y="311150"/>
                  </a:lnTo>
                  <a:lnTo>
                    <a:pt x="438279" y="313689"/>
                  </a:lnTo>
                  <a:lnTo>
                    <a:pt x="409526" y="320039"/>
                  </a:lnTo>
                  <a:lnTo>
                    <a:pt x="398973" y="320039"/>
                  </a:lnTo>
                  <a:lnTo>
                    <a:pt x="374119" y="322579"/>
                  </a:lnTo>
                  <a:close/>
                </a:path>
                <a:path w="477520" h="326389">
                  <a:moveTo>
                    <a:pt x="345163" y="323850"/>
                  </a:moveTo>
                  <a:lnTo>
                    <a:pt x="68646" y="323850"/>
                  </a:lnTo>
                  <a:lnTo>
                    <a:pt x="61076" y="322579"/>
                  </a:lnTo>
                  <a:lnTo>
                    <a:pt x="360098" y="322579"/>
                  </a:lnTo>
                  <a:lnTo>
                    <a:pt x="345163" y="323850"/>
                  </a:lnTo>
                  <a:close/>
                </a:path>
                <a:path w="477520" h="326389">
                  <a:moveTo>
                    <a:pt x="313044" y="325120"/>
                  </a:moveTo>
                  <a:lnTo>
                    <a:pt x="88318" y="325120"/>
                  </a:lnTo>
                  <a:lnTo>
                    <a:pt x="77764" y="323850"/>
                  </a:lnTo>
                  <a:lnTo>
                    <a:pt x="329402" y="323850"/>
                  </a:lnTo>
                  <a:lnTo>
                    <a:pt x="313044" y="325120"/>
                  </a:lnTo>
                  <a:close/>
                </a:path>
                <a:path w="477520" h="326389">
                  <a:moveTo>
                    <a:pt x="261305" y="326389"/>
                  </a:moveTo>
                  <a:lnTo>
                    <a:pt x="142153" y="326389"/>
                  </a:lnTo>
                  <a:lnTo>
                    <a:pt x="127218" y="325120"/>
                  </a:lnTo>
                  <a:lnTo>
                    <a:pt x="278869" y="325120"/>
                  </a:lnTo>
                  <a:lnTo>
                    <a:pt x="261305" y="326389"/>
                  </a:lnTo>
                  <a:close/>
                </a:path>
              </a:pathLst>
            </a:custGeom>
            <a:solidFill>
              <a:srgbClr val="FFFFFF"/>
            </a:solidFill>
          </p:spPr>
          <p:txBody>
            <a:bodyPr wrap="square" lIns="0" tIns="0" rIns="0" bIns="0" rtlCol="0"/>
            <a:lstStyle/>
            <a:p>
              <a:endParaRPr/>
            </a:p>
          </p:txBody>
        </p:sp>
      </p:grpSp>
      <p:pic>
        <p:nvPicPr>
          <p:cNvPr id="47" name="object 47"/>
          <p:cNvPicPr/>
          <p:nvPr/>
        </p:nvPicPr>
        <p:blipFill>
          <a:blip r:embed="rId22" cstate="print"/>
          <a:stretch>
            <a:fillRect/>
          </a:stretch>
        </p:blipFill>
        <p:spPr>
          <a:xfrm>
            <a:off x="7463878" y="4726978"/>
            <a:ext cx="948626" cy="948613"/>
          </a:xfrm>
          <a:prstGeom prst="rect">
            <a:avLst/>
          </a:prstGeom>
        </p:spPr>
      </p:pic>
      <p:grpSp>
        <p:nvGrpSpPr>
          <p:cNvPr id="48" name="object 48"/>
          <p:cNvGrpSpPr/>
          <p:nvPr/>
        </p:nvGrpSpPr>
        <p:grpSpPr>
          <a:xfrm>
            <a:off x="11394947" y="53339"/>
            <a:ext cx="688975" cy="688975"/>
            <a:chOff x="11394947" y="53339"/>
            <a:chExt cx="688975" cy="688975"/>
          </a:xfrm>
        </p:grpSpPr>
        <p:pic>
          <p:nvPicPr>
            <p:cNvPr id="49" name="object 49"/>
            <p:cNvPicPr/>
            <p:nvPr/>
          </p:nvPicPr>
          <p:blipFill>
            <a:blip r:embed="rId23" cstate="print"/>
            <a:stretch>
              <a:fillRect/>
            </a:stretch>
          </p:blipFill>
          <p:spPr>
            <a:xfrm>
              <a:off x="11550395" y="99059"/>
              <a:ext cx="533400" cy="515112"/>
            </a:xfrm>
            <a:prstGeom prst="rect">
              <a:avLst/>
            </a:prstGeom>
          </p:spPr>
        </p:pic>
        <p:pic>
          <p:nvPicPr>
            <p:cNvPr id="50" name="object 50"/>
            <p:cNvPicPr/>
            <p:nvPr/>
          </p:nvPicPr>
          <p:blipFill>
            <a:blip r:embed="rId24" cstate="print"/>
            <a:stretch>
              <a:fillRect/>
            </a:stretch>
          </p:blipFill>
          <p:spPr>
            <a:xfrm>
              <a:off x="11394947" y="53339"/>
              <a:ext cx="688848" cy="688847"/>
            </a:xfrm>
            <a:prstGeom prst="rect">
              <a:avLst/>
            </a:prstGeom>
          </p:spPr>
        </p:pic>
      </p:grpSp>
      <p:grpSp>
        <p:nvGrpSpPr>
          <p:cNvPr id="51" name="object 51"/>
          <p:cNvGrpSpPr/>
          <p:nvPr/>
        </p:nvGrpSpPr>
        <p:grpSpPr>
          <a:xfrm>
            <a:off x="4703064" y="1519427"/>
            <a:ext cx="2490470" cy="4782820"/>
            <a:chOff x="4703064" y="1519427"/>
            <a:chExt cx="2490470" cy="4782820"/>
          </a:xfrm>
        </p:grpSpPr>
        <p:pic>
          <p:nvPicPr>
            <p:cNvPr id="52" name="object 52"/>
            <p:cNvPicPr/>
            <p:nvPr/>
          </p:nvPicPr>
          <p:blipFill>
            <a:blip r:embed="rId25" cstate="print"/>
            <a:stretch>
              <a:fillRect/>
            </a:stretch>
          </p:blipFill>
          <p:spPr>
            <a:xfrm>
              <a:off x="4908804" y="1723643"/>
              <a:ext cx="2260092" cy="4381500"/>
            </a:xfrm>
            <a:prstGeom prst="rect">
              <a:avLst/>
            </a:prstGeom>
          </p:spPr>
        </p:pic>
        <p:pic>
          <p:nvPicPr>
            <p:cNvPr id="53" name="object 53"/>
            <p:cNvPicPr/>
            <p:nvPr/>
          </p:nvPicPr>
          <p:blipFill>
            <a:blip r:embed="rId26" cstate="print"/>
            <a:stretch>
              <a:fillRect/>
            </a:stretch>
          </p:blipFill>
          <p:spPr>
            <a:xfrm>
              <a:off x="4703064" y="1519427"/>
              <a:ext cx="2490216" cy="4782312"/>
            </a:xfrm>
            <a:prstGeom prst="rect">
              <a:avLst/>
            </a:prstGeom>
          </p:spPr>
        </p:pic>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9067"/>
            <a:ext cx="12192000" cy="2095500"/>
          </a:xfrm>
          <a:custGeom>
            <a:avLst/>
            <a:gdLst/>
            <a:ahLst/>
            <a:cxnLst/>
            <a:rect l="l" t="t" r="r" b="b"/>
            <a:pathLst>
              <a:path w="12192000" h="2095500">
                <a:moveTo>
                  <a:pt x="12192000" y="0"/>
                </a:moveTo>
                <a:lnTo>
                  <a:pt x="0" y="0"/>
                </a:lnTo>
                <a:lnTo>
                  <a:pt x="0" y="2032000"/>
                </a:lnTo>
                <a:lnTo>
                  <a:pt x="22542" y="2032000"/>
                </a:lnTo>
                <a:lnTo>
                  <a:pt x="47459" y="2044700"/>
                </a:lnTo>
                <a:lnTo>
                  <a:pt x="74549" y="2057400"/>
                </a:lnTo>
                <a:lnTo>
                  <a:pt x="103632" y="2070100"/>
                </a:lnTo>
                <a:lnTo>
                  <a:pt x="134518" y="2070100"/>
                </a:lnTo>
                <a:lnTo>
                  <a:pt x="167017" y="2082800"/>
                </a:lnTo>
                <a:lnTo>
                  <a:pt x="200926" y="2082800"/>
                </a:lnTo>
                <a:lnTo>
                  <a:pt x="236080" y="2095500"/>
                </a:lnTo>
                <a:lnTo>
                  <a:pt x="613854" y="2095500"/>
                </a:lnTo>
                <a:lnTo>
                  <a:pt x="650100" y="2082800"/>
                </a:lnTo>
                <a:lnTo>
                  <a:pt x="685317" y="2082800"/>
                </a:lnTo>
                <a:lnTo>
                  <a:pt x="726414" y="2070100"/>
                </a:lnTo>
                <a:lnTo>
                  <a:pt x="766203" y="2070100"/>
                </a:lnTo>
                <a:lnTo>
                  <a:pt x="804760" y="2057400"/>
                </a:lnTo>
                <a:lnTo>
                  <a:pt x="842149" y="2044700"/>
                </a:lnTo>
                <a:lnTo>
                  <a:pt x="878433" y="2044700"/>
                </a:lnTo>
                <a:lnTo>
                  <a:pt x="981367" y="2006600"/>
                </a:lnTo>
                <a:lnTo>
                  <a:pt x="1045730" y="1981200"/>
                </a:lnTo>
                <a:lnTo>
                  <a:pt x="1107313" y="1955800"/>
                </a:lnTo>
                <a:lnTo>
                  <a:pt x="1166672" y="1930400"/>
                </a:lnTo>
                <a:lnTo>
                  <a:pt x="1195692" y="1905000"/>
                </a:lnTo>
                <a:lnTo>
                  <a:pt x="1393786" y="1816100"/>
                </a:lnTo>
                <a:lnTo>
                  <a:pt x="1453184" y="1790700"/>
                </a:lnTo>
                <a:lnTo>
                  <a:pt x="1483855" y="1765300"/>
                </a:lnTo>
                <a:lnTo>
                  <a:pt x="1547304" y="1739900"/>
                </a:lnTo>
                <a:lnTo>
                  <a:pt x="1613750" y="1714500"/>
                </a:lnTo>
                <a:lnTo>
                  <a:pt x="1648167" y="1714500"/>
                </a:lnTo>
                <a:lnTo>
                  <a:pt x="1719554" y="1689100"/>
                </a:lnTo>
                <a:lnTo>
                  <a:pt x="1794510" y="1663700"/>
                </a:lnTo>
                <a:lnTo>
                  <a:pt x="1833397" y="1663700"/>
                </a:lnTo>
                <a:lnTo>
                  <a:pt x="1914156" y="1638300"/>
                </a:lnTo>
                <a:lnTo>
                  <a:pt x="1999081" y="1638300"/>
                </a:lnTo>
                <a:lnTo>
                  <a:pt x="2043176" y="1625600"/>
                </a:lnTo>
                <a:lnTo>
                  <a:pt x="2534488" y="1625600"/>
                </a:lnTo>
                <a:lnTo>
                  <a:pt x="2562834" y="1612900"/>
                </a:lnTo>
                <a:lnTo>
                  <a:pt x="2618994" y="1612900"/>
                </a:lnTo>
                <a:lnTo>
                  <a:pt x="2674810" y="1600200"/>
                </a:lnTo>
                <a:lnTo>
                  <a:pt x="2727287" y="1600200"/>
                </a:lnTo>
                <a:lnTo>
                  <a:pt x="2776512" y="1587500"/>
                </a:lnTo>
                <a:lnTo>
                  <a:pt x="2822613" y="1574800"/>
                </a:lnTo>
                <a:lnTo>
                  <a:pt x="2865691" y="1562100"/>
                </a:lnTo>
                <a:lnTo>
                  <a:pt x="2905861" y="1536700"/>
                </a:lnTo>
                <a:lnTo>
                  <a:pt x="2943225" y="1524000"/>
                </a:lnTo>
                <a:lnTo>
                  <a:pt x="2977883" y="1511300"/>
                </a:lnTo>
                <a:lnTo>
                  <a:pt x="3009963" y="1485900"/>
                </a:lnTo>
                <a:lnTo>
                  <a:pt x="3039567" y="1473200"/>
                </a:lnTo>
                <a:lnTo>
                  <a:pt x="3066796" y="1447800"/>
                </a:lnTo>
                <a:lnTo>
                  <a:pt x="3091777" y="1422400"/>
                </a:lnTo>
                <a:lnTo>
                  <a:pt x="3114598" y="1397000"/>
                </a:lnTo>
                <a:lnTo>
                  <a:pt x="3135376" y="1384300"/>
                </a:lnTo>
                <a:lnTo>
                  <a:pt x="3171240" y="1333500"/>
                </a:lnTo>
                <a:lnTo>
                  <a:pt x="3200247" y="1282700"/>
                </a:lnTo>
                <a:lnTo>
                  <a:pt x="3223260" y="1231900"/>
                </a:lnTo>
                <a:lnTo>
                  <a:pt x="3231985" y="1219200"/>
                </a:lnTo>
                <a:lnTo>
                  <a:pt x="3248152" y="1168400"/>
                </a:lnTo>
                <a:lnTo>
                  <a:pt x="3256229" y="1155700"/>
                </a:lnTo>
                <a:lnTo>
                  <a:pt x="3264738" y="1130300"/>
                </a:lnTo>
                <a:lnTo>
                  <a:pt x="3273983" y="1104900"/>
                </a:lnTo>
                <a:lnTo>
                  <a:pt x="3284296" y="1092200"/>
                </a:lnTo>
                <a:lnTo>
                  <a:pt x="3296005" y="1066800"/>
                </a:lnTo>
                <a:lnTo>
                  <a:pt x="3309416" y="1054100"/>
                </a:lnTo>
                <a:lnTo>
                  <a:pt x="3324860" y="1028700"/>
                </a:lnTo>
                <a:lnTo>
                  <a:pt x="3342652" y="1003300"/>
                </a:lnTo>
                <a:lnTo>
                  <a:pt x="3363112" y="990600"/>
                </a:lnTo>
                <a:lnTo>
                  <a:pt x="3386569" y="977900"/>
                </a:lnTo>
                <a:lnTo>
                  <a:pt x="3413341" y="952500"/>
                </a:lnTo>
                <a:lnTo>
                  <a:pt x="3478111" y="927100"/>
                </a:lnTo>
                <a:lnTo>
                  <a:pt x="3516757" y="914400"/>
                </a:lnTo>
                <a:lnTo>
                  <a:pt x="3559987" y="901700"/>
                </a:lnTo>
                <a:lnTo>
                  <a:pt x="3608146" y="889000"/>
                </a:lnTo>
                <a:lnTo>
                  <a:pt x="3661537" y="876300"/>
                </a:lnTo>
                <a:lnTo>
                  <a:pt x="3698392" y="863600"/>
                </a:lnTo>
                <a:lnTo>
                  <a:pt x="3735743" y="863600"/>
                </a:lnTo>
                <a:lnTo>
                  <a:pt x="3773563" y="850900"/>
                </a:lnTo>
                <a:lnTo>
                  <a:pt x="3889451" y="850900"/>
                </a:lnTo>
                <a:lnTo>
                  <a:pt x="3928770" y="838200"/>
                </a:lnTo>
                <a:lnTo>
                  <a:pt x="4615878" y="838200"/>
                </a:lnTo>
                <a:lnTo>
                  <a:pt x="4656645" y="825500"/>
                </a:lnTo>
                <a:lnTo>
                  <a:pt x="4857966" y="825500"/>
                </a:lnTo>
                <a:lnTo>
                  <a:pt x="4897234" y="812800"/>
                </a:lnTo>
                <a:lnTo>
                  <a:pt x="4974196" y="812800"/>
                </a:lnTo>
                <a:lnTo>
                  <a:pt x="5011750" y="800100"/>
                </a:lnTo>
                <a:lnTo>
                  <a:pt x="5048580" y="800100"/>
                </a:lnTo>
                <a:lnTo>
                  <a:pt x="5084635" y="787400"/>
                </a:lnTo>
                <a:lnTo>
                  <a:pt x="5119827" y="787400"/>
                </a:lnTo>
                <a:lnTo>
                  <a:pt x="5154104" y="774700"/>
                </a:lnTo>
                <a:lnTo>
                  <a:pt x="5187366" y="762000"/>
                </a:lnTo>
                <a:lnTo>
                  <a:pt x="5219573" y="762000"/>
                </a:lnTo>
                <a:lnTo>
                  <a:pt x="5245874" y="749300"/>
                </a:lnTo>
                <a:lnTo>
                  <a:pt x="5270982" y="736600"/>
                </a:lnTo>
                <a:lnTo>
                  <a:pt x="5294935" y="736600"/>
                </a:lnTo>
                <a:lnTo>
                  <a:pt x="5317845" y="723900"/>
                </a:lnTo>
                <a:lnTo>
                  <a:pt x="5339766" y="711200"/>
                </a:lnTo>
                <a:lnTo>
                  <a:pt x="5360771" y="698500"/>
                </a:lnTo>
                <a:lnTo>
                  <a:pt x="5380939" y="685800"/>
                </a:lnTo>
                <a:lnTo>
                  <a:pt x="5400345" y="685800"/>
                </a:lnTo>
                <a:lnTo>
                  <a:pt x="5437187" y="660400"/>
                </a:lnTo>
                <a:lnTo>
                  <a:pt x="5471871" y="635000"/>
                </a:lnTo>
                <a:lnTo>
                  <a:pt x="5505005" y="609600"/>
                </a:lnTo>
                <a:lnTo>
                  <a:pt x="5601081" y="533400"/>
                </a:lnTo>
                <a:lnTo>
                  <a:pt x="5617553" y="520700"/>
                </a:lnTo>
                <a:lnTo>
                  <a:pt x="5634647" y="520700"/>
                </a:lnTo>
                <a:lnTo>
                  <a:pt x="5652363" y="508000"/>
                </a:lnTo>
                <a:lnTo>
                  <a:pt x="5670766" y="495300"/>
                </a:lnTo>
                <a:lnTo>
                  <a:pt x="5709666" y="469900"/>
                </a:lnTo>
                <a:lnTo>
                  <a:pt x="5751525" y="444500"/>
                </a:lnTo>
                <a:lnTo>
                  <a:pt x="5773623" y="431800"/>
                </a:lnTo>
                <a:lnTo>
                  <a:pt x="5796546" y="431800"/>
                </a:lnTo>
                <a:lnTo>
                  <a:pt x="5820321" y="419100"/>
                </a:lnTo>
                <a:lnTo>
                  <a:pt x="5844946" y="406400"/>
                </a:lnTo>
                <a:lnTo>
                  <a:pt x="5870473" y="393700"/>
                </a:lnTo>
                <a:lnTo>
                  <a:pt x="5896927" y="393700"/>
                </a:lnTo>
                <a:lnTo>
                  <a:pt x="5924321" y="381000"/>
                </a:lnTo>
                <a:lnTo>
                  <a:pt x="5952680" y="381000"/>
                </a:lnTo>
                <a:lnTo>
                  <a:pt x="5982030" y="368300"/>
                </a:lnTo>
                <a:lnTo>
                  <a:pt x="6012408" y="368300"/>
                </a:lnTo>
                <a:lnTo>
                  <a:pt x="6043828" y="355600"/>
                </a:lnTo>
                <a:lnTo>
                  <a:pt x="6176861" y="355600"/>
                </a:lnTo>
                <a:lnTo>
                  <a:pt x="6228016" y="342900"/>
                </a:lnTo>
                <a:lnTo>
                  <a:pt x="6279629" y="342900"/>
                </a:lnTo>
                <a:lnTo>
                  <a:pt x="6331598" y="355600"/>
                </a:lnTo>
                <a:lnTo>
                  <a:pt x="6488608" y="355600"/>
                </a:lnTo>
                <a:lnTo>
                  <a:pt x="6593218" y="368300"/>
                </a:lnTo>
                <a:lnTo>
                  <a:pt x="6645211" y="368300"/>
                </a:lnTo>
                <a:lnTo>
                  <a:pt x="6696850" y="381000"/>
                </a:lnTo>
                <a:lnTo>
                  <a:pt x="6946328" y="381000"/>
                </a:lnTo>
                <a:lnTo>
                  <a:pt x="6993788" y="368300"/>
                </a:lnTo>
                <a:lnTo>
                  <a:pt x="7040194" y="368300"/>
                </a:lnTo>
                <a:lnTo>
                  <a:pt x="7085457" y="355600"/>
                </a:lnTo>
                <a:lnTo>
                  <a:pt x="7119493" y="355600"/>
                </a:lnTo>
                <a:lnTo>
                  <a:pt x="7151014" y="342900"/>
                </a:lnTo>
                <a:lnTo>
                  <a:pt x="7180326" y="330200"/>
                </a:lnTo>
                <a:lnTo>
                  <a:pt x="7233386" y="304800"/>
                </a:lnTo>
                <a:lnTo>
                  <a:pt x="7280923" y="279400"/>
                </a:lnTo>
                <a:lnTo>
                  <a:pt x="7390333" y="215900"/>
                </a:lnTo>
                <a:lnTo>
                  <a:pt x="7412837" y="203200"/>
                </a:lnTo>
                <a:lnTo>
                  <a:pt x="7460716" y="177800"/>
                </a:lnTo>
                <a:lnTo>
                  <a:pt x="7514285" y="152400"/>
                </a:lnTo>
                <a:lnTo>
                  <a:pt x="7575791" y="127000"/>
                </a:lnTo>
                <a:lnTo>
                  <a:pt x="7610221" y="114300"/>
                </a:lnTo>
                <a:lnTo>
                  <a:pt x="7664539" y="114300"/>
                </a:lnTo>
                <a:lnTo>
                  <a:pt x="7692504" y="101600"/>
                </a:lnTo>
                <a:lnTo>
                  <a:pt x="7958188" y="101600"/>
                </a:lnTo>
                <a:lnTo>
                  <a:pt x="7988186" y="114300"/>
                </a:lnTo>
                <a:lnTo>
                  <a:pt x="8077251" y="114300"/>
                </a:lnTo>
                <a:lnTo>
                  <a:pt x="8106423" y="127000"/>
                </a:lnTo>
                <a:lnTo>
                  <a:pt x="8163674" y="127000"/>
                </a:lnTo>
                <a:lnTo>
                  <a:pt x="8191627" y="139700"/>
                </a:lnTo>
                <a:lnTo>
                  <a:pt x="8219338" y="139700"/>
                </a:lnTo>
                <a:lnTo>
                  <a:pt x="8247075" y="152400"/>
                </a:lnTo>
                <a:lnTo>
                  <a:pt x="8302701" y="152400"/>
                </a:lnTo>
                <a:lnTo>
                  <a:pt x="8330590" y="165100"/>
                </a:lnTo>
                <a:lnTo>
                  <a:pt x="8386623" y="165100"/>
                </a:lnTo>
                <a:lnTo>
                  <a:pt x="8414766" y="177800"/>
                </a:lnTo>
                <a:lnTo>
                  <a:pt x="8443011" y="177800"/>
                </a:lnTo>
                <a:lnTo>
                  <a:pt x="8471370" y="190500"/>
                </a:lnTo>
                <a:lnTo>
                  <a:pt x="8557247" y="190500"/>
                </a:lnTo>
                <a:lnTo>
                  <a:pt x="8586165" y="203200"/>
                </a:lnTo>
                <a:lnTo>
                  <a:pt x="8881847" y="203200"/>
                </a:lnTo>
                <a:lnTo>
                  <a:pt x="8996312" y="177800"/>
                </a:lnTo>
                <a:lnTo>
                  <a:pt x="9052369" y="177800"/>
                </a:lnTo>
                <a:lnTo>
                  <a:pt x="9379394" y="101600"/>
                </a:lnTo>
                <a:lnTo>
                  <a:pt x="9487522" y="76200"/>
                </a:lnTo>
                <a:lnTo>
                  <a:pt x="9541942" y="76200"/>
                </a:lnTo>
                <a:lnTo>
                  <a:pt x="9652051" y="50800"/>
                </a:lnTo>
                <a:lnTo>
                  <a:pt x="9880473" y="50800"/>
                </a:lnTo>
                <a:lnTo>
                  <a:pt x="9943274" y="63500"/>
                </a:lnTo>
                <a:lnTo>
                  <a:pt x="10001377" y="76200"/>
                </a:lnTo>
                <a:lnTo>
                  <a:pt x="10055187" y="88900"/>
                </a:lnTo>
                <a:lnTo>
                  <a:pt x="10105085" y="101600"/>
                </a:lnTo>
                <a:lnTo>
                  <a:pt x="10151491" y="114300"/>
                </a:lnTo>
                <a:lnTo>
                  <a:pt x="10194798" y="139700"/>
                </a:lnTo>
                <a:lnTo>
                  <a:pt x="10235387" y="152400"/>
                </a:lnTo>
                <a:lnTo>
                  <a:pt x="10273665" y="177800"/>
                </a:lnTo>
                <a:lnTo>
                  <a:pt x="10310050" y="203200"/>
                </a:lnTo>
                <a:lnTo>
                  <a:pt x="10344912" y="215900"/>
                </a:lnTo>
                <a:lnTo>
                  <a:pt x="10378669" y="241300"/>
                </a:lnTo>
                <a:lnTo>
                  <a:pt x="10477233" y="317500"/>
                </a:lnTo>
                <a:lnTo>
                  <a:pt x="10510520" y="342900"/>
                </a:lnTo>
                <a:lnTo>
                  <a:pt x="10544683" y="368300"/>
                </a:lnTo>
                <a:lnTo>
                  <a:pt x="10580129" y="381000"/>
                </a:lnTo>
                <a:lnTo>
                  <a:pt x="10617238" y="406400"/>
                </a:lnTo>
                <a:lnTo>
                  <a:pt x="10656430" y="419100"/>
                </a:lnTo>
                <a:lnTo>
                  <a:pt x="10698099" y="444500"/>
                </a:lnTo>
                <a:lnTo>
                  <a:pt x="10729074" y="457200"/>
                </a:lnTo>
                <a:lnTo>
                  <a:pt x="10761243" y="469900"/>
                </a:lnTo>
                <a:lnTo>
                  <a:pt x="10794568" y="469900"/>
                </a:lnTo>
                <a:lnTo>
                  <a:pt x="10828960" y="482600"/>
                </a:lnTo>
                <a:lnTo>
                  <a:pt x="10864342" y="495300"/>
                </a:lnTo>
                <a:lnTo>
                  <a:pt x="10900664" y="495300"/>
                </a:lnTo>
                <a:lnTo>
                  <a:pt x="10975848" y="520700"/>
                </a:lnTo>
                <a:lnTo>
                  <a:pt x="11014570" y="520700"/>
                </a:lnTo>
                <a:lnTo>
                  <a:pt x="11053953" y="533400"/>
                </a:lnTo>
                <a:lnTo>
                  <a:pt x="11134433" y="533400"/>
                </a:lnTo>
                <a:lnTo>
                  <a:pt x="11175390" y="546100"/>
                </a:lnTo>
                <a:lnTo>
                  <a:pt x="11300346" y="546100"/>
                </a:lnTo>
                <a:lnTo>
                  <a:pt x="11342459" y="558800"/>
                </a:lnTo>
                <a:lnTo>
                  <a:pt x="11469243" y="558800"/>
                </a:lnTo>
                <a:lnTo>
                  <a:pt x="11511369" y="546100"/>
                </a:lnTo>
                <a:lnTo>
                  <a:pt x="11636197" y="546100"/>
                </a:lnTo>
                <a:lnTo>
                  <a:pt x="11677079" y="533400"/>
                </a:lnTo>
                <a:lnTo>
                  <a:pt x="11757355" y="533400"/>
                </a:lnTo>
                <a:lnTo>
                  <a:pt x="11796624" y="520700"/>
                </a:lnTo>
                <a:lnTo>
                  <a:pt x="11835232" y="520700"/>
                </a:lnTo>
                <a:lnTo>
                  <a:pt x="11910187" y="495300"/>
                </a:lnTo>
                <a:lnTo>
                  <a:pt x="11946407" y="495300"/>
                </a:lnTo>
                <a:lnTo>
                  <a:pt x="11981713" y="482600"/>
                </a:lnTo>
                <a:lnTo>
                  <a:pt x="12016042" y="469900"/>
                </a:lnTo>
                <a:lnTo>
                  <a:pt x="12049316" y="457200"/>
                </a:lnTo>
                <a:lnTo>
                  <a:pt x="12081472" y="457200"/>
                </a:lnTo>
                <a:lnTo>
                  <a:pt x="12112460" y="444500"/>
                </a:lnTo>
                <a:lnTo>
                  <a:pt x="12142203" y="431800"/>
                </a:lnTo>
                <a:lnTo>
                  <a:pt x="12170639" y="419100"/>
                </a:lnTo>
                <a:lnTo>
                  <a:pt x="12192000" y="406400"/>
                </a:lnTo>
                <a:lnTo>
                  <a:pt x="12192000" y="50800"/>
                </a:lnTo>
                <a:lnTo>
                  <a:pt x="12192000" y="0"/>
                </a:lnTo>
                <a:close/>
              </a:path>
            </a:pathLst>
          </a:custGeom>
          <a:solidFill>
            <a:srgbClr val="00C888"/>
          </a:solidFill>
        </p:spPr>
        <p:txBody>
          <a:bodyPr wrap="square" lIns="0" tIns="0" rIns="0" bIns="0" rtlCol="0"/>
          <a:lstStyle/>
          <a:p>
            <a:endParaRPr/>
          </a:p>
        </p:txBody>
      </p:sp>
      <p:sp>
        <p:nvSpPr>
          <p:cNvPr id="3" name="object 3"/>
          <p:cNvSpPr/>
          <p:nvPr/>
        </p:nvSpPr>
        <p:spPr>
          <a:xfrm>
            <a:off x="10910239" y="5823534"/>
            <a:ext cx="1282065" cy="1035050"/>
          </a:xfrm>
          <a:custGeom>
            <a:avLst/>
            <a:gdLst/>
            <a:ahLst/>
            <a:cxnLst/>
            <a:rect l="l" t="t" r="r" b="b"/>
            <a:pathLst>
              <a:path w="1282065" h="1035050">
                <a:moveTo>
                  <a:pt x="1281760" y="1034465"/>
                </a:moveTo>
                <a:lnTo>
                  <a:pt x="0" y="1034465"/>
                </a:lnTo>
                <a:lnTo>
                  <a:pt x="38381" y="1008803"/>
                </a:lnTo>
                <a:lnTo>
                  <a:pt x="76417" y="981926"/>
                </a:lnTo>
                <a:lnTo>
                  <a:pt x="114040" y="953807"/>
                </a:lnTo>
                <a:lnTo>
                  <a:pt x="151185" y="924417"/>
                </a:lnTo>
                <a:lnTo>
                  <a:pt x="187784" y="893729"/>
                </a:lnTo>
                <a:lnTo>
                  <a:pt x="223773" y="861715"/>
                </a:lnTo>
                <a:lnTo>
                  <a:pt x="259084" y="828346"/>
                </a:lnTo>
                <a:lnTo>
                  <a:pt x="293652" y="793595"/>
                </a:lnTo>
                <a:lnTo>
                  <a:pt x="327410" y="757433"/>
                </a:lnTo>
                <a:lnTo>
                  <a:pt x="360292" y="719834"/>
                </a:lnTo>
                <a:lnTo>
                  <a:pt x="392232" y="680768"/>
                </a:lnTo>
                <a:lnTo>
                  <a:pt x="423163" y="640208"/>
                </a:lnTo>
                <a:lnTo>
                  <a:pt x="453020" y="598126"/>
                </a:lnTo>
                <a:lnTo>
                  <a:pt x="514596" y="504387"/>
                </a:lnTo>
                <a:lnTo>
                  <a:pt x="548150" y="456718"/>
                </a:lnTo>
                <a:lnTo>
                  <a:pt x="582364" y="411474"/>
                </a:lnTo>
                <a:lnTo>
                  <a:pt x="617202" y="368645"/>
                </a:lnTo>
                <a:lnTo>
                  <a:pt x="652628" y="328218"/>
                </a:lnTo>
                <a:lnTo>
                  <a:pt x="688609" y="290182"/>
                </a:lnTo>
                <a:lnTo>
                  <a:pt x="725109" y="254523"/>
                </a:lnTo>
                <a:lnTo>
                  <a:pt x="762092" y="221232"/>
                </a:lnTo>
                <a:lnTo>
                  <a:pt x="799524" y="190295"/>
                </a:lnTo>
                <a:lnTo>
                  <a:pt x="837369" y="161701"/>
                </a:lnTo>
                <a:lnTo>
                  <a:pt x="875593" y="135437"/>
                </a:lnTo>
                <a:lnTo>
                  <a:pt x="914160" y="111493"/>
                </a:lnTo>
                <a:lnTo>
                  <a:pt x="953036" y="89856"/>
                </a:lnTo>
                <a:lnTo>
                  <a:pt x="992184" y="70514"/>
                </a:lnTo>
                <a:lnTo>
                  <a:pt x="1031571" y="53455"/>
                </a:lnTo>
                <a:lnTo>
                  <a:pt x="1071160" y="38667"/>
                </a:lnTo>
                <a:lnTo>
                  <a:pt x="1110917" y="26139"/>
                </a:lnTo>
                <a:lnTo>
                  <a:pt x="1150808" y="15859"/>
                </a:lnTo>
                <a:lnTo>
                  <a:pt x="1190795" y="7814"/>
                </a:lnTo>
                <a:lnTo>
                  <a:pt x="1230845" y="1993"/>
                </a:lnTo>
                <a:lnTo>
                  <a:pt x="1281760" y="0"/>
                </a:lnTo>
                <a:lnTo>
                  <a:pt x="1281760" y="1034465"/>
                </a:lnTo>
                <a:close/>
              </a:path>
            </a:pathLst>
          </a:custGeom>
          <a:solidFill>
            <a:srgbClr val="00C786"/>
          </a:solidFill>
        </p:spPr>
        <p:txBody>
          <a:bodyPr wrap="square" lIns="0" tIns="0" rIns="0" bIns="0" rtlCol="0"/>
          <a:lstStyle/>
          <a:p>
            <a:endParaRPr/>
          </a:p>
        </p:txBody>
      </p:sp>
      <p:sp>
        <p:nvSpPr>
          <p:cNvPr id="4" name="object 4"/>
          <p:cNvSpPr txBox="1">
            <a:spLocks noGrp="1"/>
          </p:cNvSpPr>
          <p:nvPr>
            <p:ph type="title"/>
          </p:nvPr>
        </p:nvSpPr>
        <p:spPr>
          <a:xfrm>
            <a:off x="1508505" y="347599"/>
            <a:ext cx="8898255" cy="634365"/>
          </a:xfrm>
          <a:prstGeom prst="rect">
            <a:avLst/>
          </a:prstGeom>
        </p:spPr>
        <p:txBody>
          <a:bodyPr vert="horz" wrap="square" lIns="0" tIns="12065" rIns="0" bIns="0" rtlCol="0">
            <a:spAutoFit/>
          </a:bodyPr>
          <a:lstStyle/>
          <a:p>
            <a:pPr marL="12700">
              <a:lnSpc>
                <a:spcPct val="100000"/>
              </a:lnSpc>
              <a:spcBef>
                <a:spcPts val="95"/>
              </a:spcBef>
            </a:pPr>
            <a:r>
              <a:rPr dirty="0"/>
              <a:t>Selfie</a:t>
            </a:r>
            <a:r>
              <a:rPr spc="-150" dirty="0"/>
              <a:t> </a:t>
            </a:r>
            <a:r>
              <a:rPr dirty="0"/>
              <a:t>Videomu</a:t>
            </a:r>
            <a:r>
              <a:rPr spc="-150" dirty="0"/>
              <a:t> </a:t>
            </a:r>
            <a:r>
              <a:rPr dirty="0"/>
              <a:t>Nasıl</a:t>
            </a:r>
            <a:r>
              <a:rPr spc="-220" dirty="0"/>
              <a:t> </a:t>
            </a:r>
            <a:r>
              <a:rPr spc="-10" dirty="0"/>
              <a:t>Yükleyebilirim?</a:t>
            </a:r>
          </a:p>
        </p:txBody>
      </p:sp>
      <p:sp>
        <p:nvSpPr>
          <p:cNvPr id="5" name="object 5"/>
          <p:cNvSpPr txBox="1"/>
          <p:nvPr/>
        </p:nvSpPr>
        <p:spPr>
          <a:xfrm>
            <a:off x="700658" y="923884"/>
            <a:ext cx="7888605" cy="5559425"/>
          </a:xfrm>
          <a:prstGeom prst="rect">
            <a:avLst/>
          </a:prstGeom>
        </p:spPr>
        <p:txBody>
          <a:bodyPr vert="horz" wrap="square" lIns="0" tIns="22225" rIns="0" bIns="0" rtlCol="0">
            <a:spAutoFit/>
          </a:bodyPr>
          <a:lstStyle/>
          <a:p>
            <a:pPr marL="12700" marR="212090">
              <a:lnSpc>
                <a:spcPct val="126000"/>
              </a:lnSpc>
              <a:spcBef>
                <a:spcPts val="175"/>
              </a:spcBef>
            </a:pPr>
            <a:r>
              <a:rPr sz="1800" dirty="0">
                <a:latin typeface="Calibri" panose="020F0502020204030204"/>
                <a:cs typeface="Calibri" panose="020F0502020204030204"/>
              </a:rPr>
              <a:t>En</a:t>
            </a:r>
            <a:r>
              <a:rPr sz="1800" spc="-45" dirty="0">
                <a:latin typeface="Calibri" panose="020F0502020204030204"/>
                <a:cs typeface="Calibri" panose="020F0502020204030204"/>
              </a:rPr>
              <a:t> </a:t>
            </a:r>
            <a:r>
              <a:rPr sz="1800" dirty="0">
                <a:latin typeface="Calibri" panose="020F0502020204030204"/>
                <a:cs typeface="Calibri" panose="020F0502020204030204"/>
              </a:rPr>
              <a:t>azından</a:t>
            </a:r>
            <a:r>
              <a:rPr sz="1800" spc="-45" dirty="0">
                <a:latin typeface="Calibri" panose="020F0502020204030204"/>
                <a:cs typeface="Calibri" panose="020F0502020204030204"/>
              </a:rPr>
              <a:t> </a:t>
            </a:r>
            <a:r>
              <a:rPr sz="1800" spc="-10" dirty="0">
                <a:latin typeface="Calibri" panose="020F0502020204030204"/>
                <a:cs typeface="Calibri" panose="020F0502020204030204"/>
              </a:rPr>
              <a:t>2-</a:t>
            </a:r>
            <a:r>
              <a:rPr sz="1800" dirty="0">
                <a:latin typeface="Calibri" panose="020F0502020204030204"/>
                <a:cs typeface="Calibri" panose="020F0502020204030204"/>
              </a:rPr>
              <a:t>3</a:t>
            </a:r>
            <a:r>
              <a:rPr sz="1800" spc="-40" dirty="0">
                <a:latin typeface="Calibri" panose="020F0502020204030204"/>
                <a:cs typeface="Calibri" panose="020F0502020204030204"/>
              </a:rPr>
              <a:t> </a:t>
            </a:r>
            <a:r>
              <a:rPr sz="1800" dirty="0">
                <a:latin typeface="Calibri" panose="020F0502020204030204"/>
                <a:cs typeface="Calibri" panose="020F0502020204030204"/>
              </a:rPr>
              <a:t>video</a:t>
            </a:r>
            <a:r>
              <a:rPr sz="1800" spc="-45" dirty="0">
                <a:latin typeface="Calibri" panose="020F0502020204030204"/>
                <a:cs typeface="Calibri" panose="020F0502020204030204"/>
              </a:rPr>
              <a:t> </a:t>
            </a:r>
            <a:r>
              <a:rPr sz="1800" dirty="0">
                <a:latin typeface="Calibri" panose="020F0502020204030204"/>
                <a:cs typeface="Calibri" panose="020F0502020204030204"/>
              </a:rPr>
              <a:t>yüklemelisin.</a:t>
            </a:r>
            <a:r>
              <a:rPr sz="1800" spc="-35" dirty="0">
                <a:latin typeface="Calibri" panose="020F0502020204030204"/>
                <a:cs typeface="Calibri" panose="020F0502020204030204"/>
              </a:rPr>
              <a:t> </a:t>
            </a:r>
            <a:r>
              <a:rPr sz="1600" b="1" i="1" dirty="0">
                <a:solidFill>
                  <a:srgbClr val="7000E6"/>
                </a:solidFill>
                <a:latin typeface="Arial" panose="020B0604020202020204"/>
                <a:cs typeface="Arial" panose="020B0604020202020204"/>
              </a:rPr>
              <a:t>Video</a:t>
            </a:r>
            <a:r>
              <a:rPr sz="1600" b="1" i="1" spc="-45" dirty="0">
                <a:solidFill>
                  <a:srgbClr val="7000E6"/>
                </a:solidFill>
                <a:latin typeface="Arial" panose="020B0604020202020204"/>
                <a:cs typeface="Arial" panose="020B0604020202020204"/>
              </a:rPr>
              <a:t> </a:t>
            </a:r>
            <a:r>
              <a:rPr sz="1600" b="1" i="1" dirty="0">
                <a:solidFill>
                  <a:srgbClr val="7000E6"/>
                </a:solidFill>
                <a:latin typeface="Arial" panose="020B0604020202020204"/>
                <a:cs typeface="Arial" panose="020B0604020202020204"/>
              </a:rPr>
              <a:t>kalitesinin</a:t>
            </a:r>
            <a:r>
              <a:rPr sz="1600" b="1" i="1" spc="-40" dirty="0">
                <a:solidFill>
                  <a:srgbClr val="7000E6"/>
                </a:solidFill>
                <a:latin typeface="Arial" panose="020B0604020202020204"/>
                <a:cs typeface="Arial" panose="020B0604020202020204"/>
              </a:rPr>
              <a:t> </a:t>
            </a:r>
            <a:r>
              <a:rPr sz="1600" b="1" i="1" dirty="0">
                <a:solidFill>
                  <a:srgbClr val="7000E6"/>
                </a:solidFill>
                <a:latin typeface="Arial" panose="020B0604020202020204"/>
                <a:cs typeface="Arial" panose="020B0604020202020204"/>
              </a:rPr>
              <a:t>alacağın</a:t>
            </a:r>
            <a:r>
              <a:rPr sz="1600" b="1" i="1" spc="-45" dirty="0">
                <a:solidFill>
                  <a:srgbClr val="7000E6"/>
                </a:solidFill>
                <a:latin typeface="Arial" panose="020B0604020202020204"/>
                <a:cs typeface="Arial" panose="020B0604020202020204"/>
              </a:rPr>
              <a:t> </a:t>
            </a:r>
            <a:r>
              <a:rPr sz="1600" b="1" i="1" dirty="0">
                <a:solidFill>
                  <a:srgbClr val="7000E6"/>
                </a:solidFill>
                <a:latin typeface="Arial" panose="020B0604020202020204"/>
                <a:cs typeface="Arial" panose="020B0604020202020204"/>
              </a:rPr>
              <a:t>aramaları</a:t>
            </a:r>
            <a:r>
              <a:rPr sz="1600" b="1" i="1" spc="-40" dirty="0">
                <a:solidFill>
                  <a:srgbClr val="7000E6"/>
                </a:solidFill>
                <a:latin typeface="Arial" panose="020B0604020202020204"/>
                <a:cs typeface="Arial" panose="020B0604020202020204"/>
              </a:rPr>
              <a:t> </a:t>
            </a:r>
            <a:r>
              <a:rPr sz="1600" b="1" i="1" spc="-10" dirty="0">
                <a:solidFill>
                  <a:srgbClr val="7000E6"/>
                </a:solidFill>
                <a:latin typeface="Arial" panose="020B0604020202020204"/>
                <a:cs typeface="Arial" panose="020B0604020202020204"/>
              </a:rPr>
              <a:t>doğrudan </a:t>
            </a:r>
            <a:r>
              <a:rPr sz="1600" b="1" i="1" dirty="0">
                <a:solidFill>
                  <a:srgbClr val="7000E6"/>
                </a:solidFill>
                <a:latin typeface="Arial" panose="020B0604020202020204"/>
                <a:cs typeface="Arial" panose="020B0604020202020204"/>
              </a:rPr>
              <a:t>etkileyeceğini</a:t>
            </a:r>
            <a:r>
              <a:rPr sz="1600" b="1" i="1" spc="-105" dirty="0">
                <a:solidFill>
                  <a:srgbClr val="7000E6"/>
                </a:solidFill>
                <a:latin typeface="Arial" panose="020B0604020202020204"/>
                <a:cs typeface="Arial" panose="020B0604020202020204"/>
              </a:rPr>
              <a:t> </a:t>
            </a:r>
            <a:r>
              <a:rPr sz="1600" b="1" i="1" spc="-10" dirty="0">
                <a:solidFill>
                  <a:srgbClr val="7000E6"/>
                </a:solidFill>
                <a:latin typeface="Arial" panose="020B0604020202020204"/>
                <a:cs typeface="Arial" panose="020B0604020202020204"/>
              </a:rPr>
              <a:t>unutma.</a:t>
            </a:r>
            <a:endParaRPr sz="1600" dirty="0">
              <a:latin typeface="Arial" panose="020B0604020202020204"/>
              <a:cs typeface="Arial" panose="020B0604020202020204"/>
            </a:endParaRPr>
          </a:p>
          <a:p>
            <a:pPr marL="297815" indent="-285115">
              <a:lnSpc>
                <a:spcPct val="100000"/>
              </a:lnSpc>
              <a:spcBef>
                <a:spcPts val="680"/>
              </a:spcBef>
              <a:buChar char="•"/>
              <a:tabLst>
                <a:tab pos="297815" algn="l"/>
                <a:tab pos="298450" algn="l"/>
              </a:tabLst>
            </a:pPr>
            <a:r>
              <a:rPr sz="1600" dirty="0">
                <a:latin typeface="Arial" panose="020B0604020202020204"/>
                <a:cs typeface="Arial" panose="020B0604020202020204"/>
              </a:rPr>
              <a:t>Yüklediğin</a:t>
            </a:r>
            <a:r>
              <a:rPr sz="1600" spc="-65" dirty="0">
                <a:latin typeface="Arial" panose="020B0604020202020204"/>
                <a:cs typeface="Arial" panose="020B0604020202020204"/>
              </a:rPr>
              <a:t> </a:t>
            </a:r>
            <a:r>
              <a:rPr sz="1600" dirty="0">
                <a:latin typeface="Arial" panose="020B0604020202020204"/>
                <a:cs typeface="Arial" panose="020B0604020202020204"/>
              </a:rPr>
              <a:t>videonun</a:t>
            </a:r>
            <a:r>
              <a:rPr sz="1600" spc="-50" dirty="0">
                <a:latin typeface="Arial" panose="020B0604020202020204"/>
                <a:cs typeface="Arial" panose="020B0604020202020204"/>
              </a:rPr>
              <a:t> </a:t>
            </a:r>
            <a:r>
              <a:rPr sz="1600" b="1" i="1" dirty="0">
                <a:solidFill>
                  <a:srgbClr val="7000E6"/>
                </a:solidFill>
                <a:latin typeface="Arial" panose="020B0604020202020204"/>
                <a:cs typeface="Arial" panose="020B0604020202020204"/>
              </a:rPr>
              <a:t>kendine</a:t>
            </a:r>
            <a:r>
              <a:rPr sz="1600" b="1" i="1" spc="-55" dirty="0">
                <a:solidFill>
                  <a:srgbClr val="7000E6"/>
                </a:solidFill>
                <a:latin typeface="Arial" panose="020B0604020202020204"/>
                <a:cs typeface="Arial" panose="020B0604020202020204"/>
              </a:rPr>
              <a:t> </a:t>
            </a:r>
            <a:r>
              <a:rPr sz="1600" b="1" i="1" dirty="0">
                <a:solidFill>
                  <a:srgbClr val="7000E6"/>
                </a:solidFill>
                <a:latin typeface="Arial" panose="020B0604020202020204"/>
                <a:cs typeface="Arial" panose="020B0604020202020204"/>
              </a:rPr>
              <a:t>ait</a:t>
            </a:r>
            <a:r>
              <a:rPr sz="1600" b="1" i="1" spc="-50" dirty="0">
                <a:solidFill>
                  <a:srgbClr val="7000E6"/>
                </a:solidFill>
                <a:latin typeface="Arial" panose="020B0604020202020204"/>
                <a:cs typeface="Arial" panose="020B0604020202020204"/>
              </a:rPr>
              <a:t> </a:t>
            </a:r>
            <a:r>
              <a:rPr sz="1600" dirty="0">
                <a:latin typeface="Arial" panose="020B0604020202020204"/>
                <a:cs typeface="Arial" panose="020B0604020202020204"/>
              </a:rPr>
              <a:t>olması</a:t>
            </a:r>
            <a:r>
              <a:rPr sz="1600" spc="-50" dirty="0">
                <a:latin typeface="Arial" panose="020B0604020202020204"/>
                <a:cs typeface="Arial" panose="020B0604020202020204"/>
              </a:rPr>
              <a:t> </a:t>
            </a:r>
            <a:r>
              <a:rPr sz="1600" spc="-10" dirty="0">
                <a:latin typeface="Arial" panose="020B0604020202020204"/>
                <a:cs typeface="Arial" panose="020B0604020202020204"/>
              </a:rPr>
              <a:t>gerekmekte.</a:t>
            </a:r>
            <a:endParaRPr sz="1600" dirty="0">
              <a:latin typeface="Arial" panose="020B0604020202020204"/>
              <a:cs typeface="Arial" panose="020B0604020202020204"/>
            </a:endParaRPr>
          </a:p>
          <a:p>
            <a:pPr marL="297815" marR="151130" indent="-285115">
              <a:lnSpc>
                <a:spcPct val="130000"/>
              </a:lnSpc>
              <a:spcBef>
                <a:spcPts val="100"/>
              </a:spcBef>
              <a:buChar char="•"/>
              <a:tabLst>
                <a:tab pos="297815" algn="l"/>
                <a:tab pos="298450" algn="l"/>
              </a:tabLst>
            </a:pPr>
            <a:r>
              <a:rPr sz="1600" dirty="0">
                <a:latin typeface="Arial" panose="020B0604020202020204"/>
                <a:cs typeface="Arial" panose="020B0604020202020204"/>
              </a:rPr>
              <a:t>Video</a:t>
            </a:r>
            <a:r>
              <a:rPr sz="1600" spc="-40" dirty="0">
                <a:latin typeface="Arial" panose="020B0604020202020204"/>
                <a:cs typeface="Arial" panose="020B0604020202020204"/>
              </a:rPr>
              <a:t> </a:t>
            </a:r>
            <a:r>
              <a:rPr sz="1600" dirty="0">
                <a:latin typeface="Arial" panose="020B0604020202020204"/>
                <a:cs typeface="Arial" panose="020B0604020202020204"/>
              </a:rPr>
              <a:t>tam</a:t>
            </a:r>
            <a:r>
              <a:rPr sz="1600" spc="-35" dirty="0">
                <a:latin typeface="Arial" panose="020B0604020202020204"/>
                <a:cs typeface="Arial" panose="020B0604020202020204"/>
              </a:rPr>
              <a:t> </a:t>
            </a:r>
            <a:r>
              <a:rPr sz="1600" dirty="0">
                <a:latin typeface="Arial" panose="020B0604020202020204"/>
                <a:cs typeface="Arial" panose="020B0604020202020204"/>
              </a:rPr>
              <a:t>ekran,</a:t>
            </a:r>
            <a:r>
              <a:rPr sz="1600" spc="-35" dirty="0">
                <a:latin typeface="Arial" panose="020B0604020202020204"/>
                <a:cs typeface="Arial" panose="020B0604020202020204"/>
              </a:rPr>
              <a:t> </a:t>
            </a:r>
            <a:r>
              <a:rPr sz="1600" dirty="0">
                <a:latin typeface="Arial" panose="020B0604020202020204"/>
                <a:cs typeface="Arial" panose="020B0604020202020204"/>
              </a:rPr>
              <a:t>net</a:t>
            </a:r>
            <a:r>
              <a:rPr sz="1600" spc="-40" dirty="0">
                <a:latin typeface="Arial" panose="020B0604020202020204"/>
                <a:cs typeface="Arial" panose="020B0604020202020204"/>
              </a:rPr>
              <a:t> </a:t>
            </a:r>
            <a:r>
              <a:rPr sz="1600" dirty="0">
                <a:latin typeface="Arial" panose="020B0604020202020204"/>
                <a:cs typeface="Arial" panose="020B0604020202020204"/>
              </a:rPr>
              <a:t>ve</a:t>
            </a:r>
            <a:r>
              <a:rPr sz="1600" spc="-35" dirty="0">
                <a:latin typeface="Arial" panose="020B0604020202020204"/>
                <a:cs typeface="Arial" panose="020B0604020202020204"/>
              </a:rPr>
              <a:t> </a:t>
            </a:r>
            <a:r>
              <a:rPr sz="1600" dirty="0">
                <a:latin typeface="Arial" panose="020B0604020202020204"/>
                <a:cs typeface="Arial" panose="020B0604020202020204"/>
              </a:rPr>
              <a:t>dikey</a:t>
            </a:r>
            <a:r>
              <a:rPr sz="1600" spc="-40" dirty="0">
                <a:latin typeface="Arial" panose="020B0604020202020204"/>
                <a:cs typeface="Arial" panose="020B0604020202020204"/>
              </a:rPr>
              <a:t> </a:t>
            </a:r>
            <a:r>
              <a:rPr sz="1600" dirty="0">
                <a:latin typeface="Arial" panose="020B0604020202020204"/>
                <a:cs typeface="Arial" panose="020B0604020202020204"/>
              </a:rPr>
              <a:t>çekim</a:t>
            </a:r>
            <a:r>
              <a:rPr sz="1600" spc="-35" dirty="0">
                <a:latin typeface="Arial" panose="020B0604020202020204"/>
                <a:cs typeface="Arial" panose="020B0604020202020204"/>
              </a:rPr>
              <a:t> </a:t>
            </a:r>
            <a:r>
              <a:rPr sz="1600" dirty="0">
                <a:latin typeface="Arial" panose="020B0604020202020204"/>
                <a:cs typeface="Arial" panose="020B0604020202020204"/>
              </a:rPr>
              <a:t>olmalı.</a:t>
            </a:r>
            <a:r>
              <a:rPr sz="1600" spc="-35" dirty="0">
                <a:latin typeface="Arial" panose="020B0604020202020204"/>
                <a:cs typeface="Arial" panose="020B0604020202020204"/>
              </a:rPr>
              <a:t> </a:t>
            </a:r>
            <a:r>
              <a:rPr sz="1600" dirty="0">
                <a:latin typeface="Arial" panose="020B0604020202020204"/>
                <a:cs typeface="Arial" panose="020B0604020202020204"/>
              </a:rPr>
              <a:t>Çözünürlüğün</a:t>
            </a:r>
            <a:r>
              <a:rPr sz="1600" spc="-40" dirty="0">
                <a:latin typeface="Arial" panose="020B0604020202020204"/>
                <a:cs typeface="Arial" panose="020B0604020202020204"/>
              </a:rPr>
              <a:t> </a:t>
            </a:r>
            <a:r>
              <a:rPr sz="1600" dirty="0">
                <a:latin typeface="Arial" panose="020B0604020202020204"/>
                <a:cs typeface="Arial" panose="020B0604020202020204"/>
              </a:rPr>
              <a:t>de</a:t>
            </a:r>
            <a:r>
              <a:rPr sz="1600" spc="-35" dirty="0">
                <a:latin typeface="Arial" panose="020B0604020202020204"/>
                <a:cs typeface="Arial" panose="020B0604020202020204"/>
              </a:rPr>
              <a:t> </a:t>
            </a:r>
            <a:r>
              <a:rPr sz="1600" dirty="0">
                <a:latin typeface="Arial" panose="020B0604020202020204"/>
                <a:cs typeface="Arial" panose="020B0604020202020204"/>
              </a:rPr>
              <a:t>en</a:t>
            </a:r>
            <a:r>
              <a:rPr sz="1600" spc="-40" dirty="0">
                <a:latin typeface="Arial" panose="020B0604020202020204"/>
                <a:cs typeface="Arial" panose="020B0604020202020204"/>
              </a:rPr>
              <a:t> </a:t>
            </a:r>
            <a:r>
              <a:rPr sz="1600" dirty="0">
                <a:latin typeface="Arial" panose="020B0604020202020204"/>
                <a:cs typeface="Arial" panose="020B0604020202020204"/>
              </a:rPr>
              <a:t>az</a:t>
            </a:r>
            <a:r>
              <a:rPr sz="1600" spc="-35" dirty="0">
                <a:latin typeface="Arial" panose="020B0604020202020204"/>
                <a:cs typeface="Arial" panose="020B0604020202020204"/>
              </a:rPr>
              <a:t> </a:t>
            </a:r>
            <a:r>
              <a:rPr sz="1600" spc="-10" dirty="0">
                <a:latin typeface="Arial" panose="020B0604020202020204"/>
                <a:cs typeface="Arial" panose="020B0604020202020204"/>
              </a:rPr>
              <a:t>HD(720*1280) </a:t>
            </a:r>
            <a:r>
              <a:rPr sz="1600" dirty="0">
                <a:latin typeface="Arial" panose="020B0604020202020204"/>
                <a:cs typeface="Arial" panose="020B0604020202020204"/>
              </a:rPr>
              <a:t>olması</a:t>
            </a:r>
            <a:r>
              <a:rPr sz="1600" spc="-45" dirty="0">
                <a:latin typeface="Arial" panose="020B0604020202020204"/>
                <a:cs typeface="Arial" panose="020B0604020202020204"/>
              </a:rPr>
              <a:t> </a:t>
            </a:r>
            <a:r>
              <a:rPr sz="1600" spc="-10" dirty="0">
                <a:latin typeface="Arial" panose="020B0604020202020204"/>
                <a:cs typeface="Arial" panose="020B0604020202020204"/>
              </a:rPr>
              <a:t>gerekmekte.</a:t>
            </a:r>
            <a:endParaRPr sz="1600" dirty="0">
              <a:latin typeface="Arial" panose="020B0604020202020204"/>
              <a:cs typeface="Arial" panose="020B0604020202020204"/>
            </a:endParaRPr>
          </a:p>
          <a:p>
            <a:pPr marL="297815" indent="-285115">
              <a:lnSpc>
                <a:spcPct val="100000"/>
              </a:lnSpc>
              <a:spcBef>
                <a:spcPts val="680"/>
              </a:spcBef>
              <a:buChar char="•"/>
              <a:tabLst>
                <a:tab pos="297815" algn="l"/>
                <a:tab pos="298450" algn="l"/>
              </a:tabLst>
            </a:pPr>
            <a:r>
              <a:rPr sz="1600" dirty="0">
                <a:latin typeface="Arial" panose="020B0604020202020204"/>
                <a:cs typeface="Arial" panose="020B0604020202020204"/>
              </a:rPr>
              <a:t>Video</a:t>
            </a:r>
            <a:r>
              <a:rPr sz="1600" spc="-50" dirty="0">
                <a:latin typeface="Arial" panose="020B0604020202020204"/>
                <a:cs typeface="Arial" panose="020B0604020202020204"/>
              </a:rPr>
              <a:t> </a:t>
            </a:r>
            <a:r>
              <a:rPr sz="1600" dirty="0">
                <a:latin typeface="Arial" panose="020B0604020202020204"/>
                <a:cs typeface="Arial" panose="020B0604020202020204"/>
              </a:rPr>
              <a:t>uzunluğu</a:t>
            </a:r>
            <a:r>
              <a:rPr sz="1600" spc="-50" dirty="0">
                <a:latin typeface="Arial" panose="020B0604020202020204"/>
                <a:cs typeface="Arial" panose="020B0604020202020204"/>
              </a:rPr>
              <a:t> </a:t>
            </a:r>
            <a:r>
              <a:rPr sz="1600" b="1" i="1" spc="-10" dirty="0">
                <a:solidFill>
                  <a:srgbClr val="7000E6"/>
                </a:solidFill>
                <a:latin typeface="Arial" panose="020B0604020202020204"/>
                <a:cs typeface="Arial" panose="020B0604020202020204"/>
              </a:rPr>
              <a:t>10-</a:t>
            </a:r>
            <a:r>
              <a:rPr sz="1600" b="1" i="1" dirty="0">
                <a:solidFill>
                  <a:srgbClr val="7000E6"/>
                </a:solidFill>
                <a:latin typeface="Arial" panose="020B0604020202020204"/>
                <a:cs typeface="Arial" panose="020B0604020202020204"/>
              </a:rPr>
              <a:t>15</a:t>
            </a:r>
            <a:r>
              <a:rPr sz="1600" b="1" i="1" spc="-50" dirty="0">
                <a:solidFill>
                  <a:srgbClr val="7000E6"/>
                </a:solidFill>
                <a:latin typeface="Arial" panose="020B0604020202020204"/>
                <a:cs typeface="Arial" panose="020B0604020202020204"/>
              </a:rPr>
              <a:t> </a:t>
            </a:r>
            <a:r>
              <a:rPr sz="1600" b="1" i="1" dirty="0">
                <a:solidFill>
                  <a:srgbClr val="7000E6"/>
                </a:solidFill>
                <a:latin typeface="Arial" panose="020B0604020202020204"/>
                <a:cs typeface="Arial" panose="020B0604020202020204"/>
              </a:rPr>
              <a:t>saniye</a:t>
            </a:r>
            <a:r>
              <a:rPr sz="1600" b="1" i="1" spc="-50" dirty="0">
                <a:solidFill>
                  <a:srgbClr val="7000E6"/>
                </a:solidFill>
                <a:latin typeface="Arial" panose="020B0604020202020204"/>
                <a:cs typeface="Arial" panose="020B0604020202020204"/>
              </a:rPr>
              <a:t> </a:t>
            </a:r>
            <a:r>
              <a:rPr sz="1600" dirty="0">
                <a:latin typeface="Arial" panose="020B0604020202020204"/>
                <a:cs typeface="Arial" panose="020B0604020202020204"/>
              </a:rPr>
              <a:t>arasında</a:t>
            </a:r>
            <a:r>
              <a:rPr sz="1600" spc="-45" dirty="0">
                <a:latin typeface="Arial" panose="020B0604020202020204"/>
                <a:cs typeface="Arial" panose="020B0604020202020204"/>
              </a:rPr>
              <a:t> </a:t>
            </a:r>
            <a:r>
              <a:rPr sz="1600" dirty="0">
                <a:latin typeface="Arial" panose="020B0604020202020204"/>
                <a:cs typeface="Arial" panose="020B0604020202020204"/>
              </a:rPr>
              <a:t>olmalı.</a:t>
            </a:r>
            <a:r>
              <a:rPr sz="1600" spc="-50" dirty="0">
                <a:latin typeface="Arial" panose="020B0604020202020204"/>
                <a:cs typeface="Arial" panose="020B0604020202020204"/>
              </a:rPr>
              <a:t> </a:t>
            </a:r>
            <a:r>
              <a:rPr sz="1600" dirty="0">
                <a:latin typeface="Arial" panose="020B0604020202020204"/>
                <a:cs typeface="Arial" panose="020B0604020202020204"/>
              </a:rPr>
              <a:t>(Maksimum</a:t>
            </a:r>
            <a:r>
              <a:rPr sz="1600" spc="-45" dirty="0">
                <a:latin typeface="Arial" panose="020B0604020202020204"/>
                <a:cs typeface="Arial" panose="020B0604020202020204"/>
              </a:rPr>
              <a:t> </a:t>
            </a:r>
            <a:r>
              <a:rPr sz="1600" dirty="0">
                <a:latin typeface="Arial" panose="020B0604020202020204"/>
                <a:cs typeface="Arial" panose="020B0604020202020204"/>
              </a:rPr>
              <a:t>15</a:t>
            </a:r>
            <a:r>
              <a:rPr sz="1600" spc="-50" dirty="0">
                <a:latin typeface="Arial" panose="020B0604020202020204"/>
                <a:cs typeface="Arial" panose="020B0604020202020204"/>
              </a:rPr>
              <a:t> </a:t>
            </a:r>
            <a:r>
              <a:rPr sz="1600" spc="-10" dirty="0">
                <a:latin typeface="Arial" panose="020B0604020202020204"/>
                <a:cs typeface="Arial" panose="020B0604020202020204"/>
              </a:rPr>
              <a:t>saniye)</a:t>
            </a:r>
            <a:endParaRPr sz="1600" dirty="0">
              <a:latin typeface="Arial" panose="020B0604020202020204"/>
              <a:cs typeface="Arial" panose="020B0604020202020204"/>
            </a:endParaRPr>
          </a:p>
          <a:p>
            <a:pPr marL="297815" marR="603885" indent="-285115">
              <a:lnSpc>
                <a:spcPct val="130000"/>
              </a:lnSpc>
              <a:spcBef>
                <a:spcPts val="100"/>
              </a:spcBef>
              <a:buChar char="•"/>
              <a:tabLst>
                <a:tab pos="297815" algn="l"/>
                <a:tab pos="298450" algn="l"/>
              </a:tabLst>
            </a:pPr>
            <a:r>
              <a:rPr sz="1600" dirty="0">
                <a:latin typeface="Arial" panose="020B0604020202020204"/>
                <a:cs typeface="Arial" panose="020B0604020202020204"/>
              </a:rPr>
              <a:t>Videona</a:t>
            </a:r>
            <a:r>
              <a:rPr sz="1600" spc="-60" dirty="0">
                <a:latin typeface="Arial" panose="020B0604020202020204"/>
                <a:cs typeface="Arial" panose="020B0604020202020204"/>
              </a:rPr>
              <a:t> </a:t>
            </a:r>
            <a:r>
              <a:rPr sz="1600" dirty="0">
                <a:latin typeface="Arial" panose="020B0604020202020204"/>
                <a:cs typeface="Arial" panose="020B0604020202020204"/>
              </a:rPr>
              <a:t>uygun</a:t>
            </a:r>
            <a:r>
              <a:rPr sz="1600" spc="-55" dirty="0">
                <a:latin typeface="Arial" panose="020B0604020202020204"/>
                <a:cs typeface="Arial" panose="020B0604020202020204"/>
              </a:rPr>
              <a:t> </a:t>
            </a:r>
            <a:r>
              <a:rPr sz="1600" dirty="0">
                <a:latin typeface="Arial" panose="020B0604020202020204"/>
                <a:cs typeface="Arial" panose="020B0604020202020204"/>
              </a:rPr>
              <a:t>bir</a:t>
            </a:r>
            <a:r>
              <a:rPr sz="1600" spc="-55" dirty="0">
                <a:latin typeface="Arial" panose="020B0604020202020204"/>
                <a:cs typeface="Arial" panose="020B0604020202020204"/>
              </a:rPr>
              <a:t> </a:t>
            </a:r>
            <a:r>
              <a:rPr sz="1600" b="1" i="1" dirty="0">
                <a:solidFill>
                  <a:srgbClr val="7000E6"/>
                </a:solidFill>
                <a:latin typeface="Arial" panose="020B0604020202020204"/>
                <a:cs typeface="Arial" panose="020B0604020202020204"/>
              </a:rPr>
              <a:t>arkaplan</a:t>
            </a:r>
            <a:r>
              <a:rPr sz="1600" b="1" i="1" spc="-60" dirty="0">
                <a:solidFill>
                  <a:srgbClr val="7000E6"/>
                </a:solidFill>
                <a:latin typeface="Arial" panose="020B0604020202020204"/>
                <a:cs typeface="Arial" panose="020B0604020202020204"/>
              </a:rPr>
              <a:t> </a:t>
            </a:r>
            <a:r>
              <a:rPr sz="1600" b="1" i="1" dirty="0">
                <a:solidFill>
                  <a:srgbClr val="7000E6"/>
                </a:solidFill>
                <a:latin typeface="Arial" panose="020B0604020202020204"/>
                <a:cs typeface="Arial" panose="020B0604020202020204"/>
              </a:rPr>
              <a:t>müziği</a:t>
            </a:r>
            <a:r>
              <a:rPr sz="1600" b="1" i="1" spc="-55" dirty="0">
                <a:solidFill>
                  <a:srgbClr val="7000E6"/>
                </a:solidFill>
                <a:latin typeface="Arial" panose="020B0604020202020204"/>
                <a:cs typeface="Arial" panose="020B0604020202020204"/>
              </a:rPr>
              <a:t> </a:t>
            </a:r>
            <a:r>
              <a:rPr sz="1600" dirty="0">
                <a:latin typeface="Arial" panose="020B0604020202020204"/>
                <a:cs typeface="Arial" panose="020B0604020202020204"/>
              </a:rPr>
              <a:t>kullanman,</a:t>
            </a:r>
            <a:r>
              <a:rPr sz="1600" spc="-55" dirty="0">
                <a:latin typeface="Arial" panose="020B0604020202020204"/>
                <a:cs typeface="Arial" panose="020B0604020202020204"/>
              </a:rPr>
              <a:t> </a:t>
            </a:r>
            <a:r>
              <a:rPr sz="1600" dirty="0">
                <a:latin typeface="Arial" panose="020B0604020202020204"/>
                <a:cs typeface="Arial" panose="020B0604020202020204"/>
              </a:rPr>
              <a:t>videonu</a:t>
            </a:r>
            <a:r>
              <a:rPr sz="1600" spc="-60" dirty="0">
                <a:latin typeface="Arial" panose="020B0604020202020204"/>
                <a:cs typeface="Arial" panose="020B0604020202020204"/>
              </a:rPr>
              <a:t> </a:t>
            </a:r>
            <a:r>
              <a:rPr sz="1600" dirty="0">
                <a:latin typeface="Arial" panose="020B0604020202020204"/>
                <a:cs typeface="Arial" panose="020B0604020202020204"/>
              </a:rPr>
              <a:t>olduğundan</a:t>
            </a:r>
            <a:r>
              <a:rPr sz="1600" spc="-55" dirty="0">
                <a:latin typeface="Arial" panose="020B0604020202020204"/>
                <a:cs typeface="Arial" panose="020B0604020202020204"/>
              </a:rPr>
              <a:t> </a:t>
            </a:r>
            <a:r>
              <a:rPr sz="1600" dirty="0">
                <a:latin typeface="Arial" panose="020B0604020202020204"/>
                <a:cs typeface="Arial" panose="020B0604020202020204"/>
              </a:rPr>
              <a:t>daha</a:t>
            </a:r>
            <a:r>
              <a:rPr sz="1600" spc="-55" dirty="0">
                <a:latin typeface="Arial" panose="020B0604020202020204"/>
                <a:cs typeface="Arial" panose="020B0604020202020204"/>
              </a:rPr>
              <a:t> </a:t>
            </a:r>
            <a:r>
              <a:rPr lang="tr-TR" altLang="en-US" sz="1600" spc="-25" dirty="0">
                <a:latin typeface="Arial" panose="020B0604020202020204"/>
                <a:cs typeface="Arial" panose="020B0604020202020204"/>
              </a:rPr>
              <a:t>güzel </a:t>
            </a:r>
            <a:r>
              <a:rPr sz="1600" spc="-10" dirty="0">
                <a:latin typeface="Arial" panose="020B0604020202020204"/>
                <a:cs typeface="Arial" panose="020B0604020202020204"/>
              </a:rPr>
              <a:t>gösterecektir.</a:t>
            </a:r>
            <a:endParaRPr sz="1600" dirty="0">
              <a:latin typeface="Arial" panose="020B0604020202020204"/>
              <a:cs typeface="Arial" panose="020B0604020202020204"/>
            </a:endParaRPr>
          </a:p>
          <a:p>
            <a:pPr marL="297815" marR="5080" indent="-285750">
              <a:lnSpc>
                <a:spcPct val="130000"/>
              </a:lnSpc>
              <a:buChar char="•"/>
              <a:tabLst>
                <a:tab pos="297815" algn="l"/>
                <a:tab pos="298450" algn="l"/>
              </a:tabLst>
            </a:pPr>
            <a:r>
              <a:rPr sz="1600" dirty="0">
                <a:latin typeface="Arial" panose="020B0604020202020204"/>
                <a:cs typeface="Arial" panose="020B0604020202020204"/>
              </a:rPr>
              <a:t>Video</a:t>
            </a:r>
            <a:r>
              <a:rPr sz="1600" spc="-50" dirty="0">
                <a:latin typeface="Arial" panose="020B0604020202020204"/>
                <a:cs typeface="Arial" panose="020B0604020202020204"/>
              </a:rPr>
              <a:t> </a:t>
            </a:r>
            <a:r>
              <a:rPr sz="1600" dirty="0">
                <a:latin typeface="Arial" panose="020B0604020202020204"/>
                <a:cs typeface="Arial" panose="020B0604020202020204"/>
              </a:rPr>
              <a:t>içeriği</a:t>
            </a:r>
            <a:r>
              <a:rPr sz="1600" spc="-45" dirty="0">
                <a:latin typeface="Arial" panose="020B0604020202020204"/>
                <a:cs typeface="Arial" panose="020B0604020202020204"/>
              </a:rPr>
              <a:t> </a:t>
            </a:r>
            <a:r>
              <a:rPr sz="1600" dirty="0">
                <a:latin typeface="Arial" panose="020B0604020202020204"/>
                <a:cs typeface="Arial" panose="020B0604020202020204"/>
              </a:rPr>
              <a:t>kendi</a:t>
            </a:r>
            <a:r>
              <a:rPr sz="1600" spc="-45" dirty="0">
                <a:latin typeface="Arial" panose="020B0604020202020204"/>
                <a:cs typeface="Arial" panose="020B0604020202020204"/>
              </a:rPr>
              <a:t> </a:t>
            </a:r>
            <a:r>
              <a:rPr lang="tr-TR" altLang="en-US" sz="1600" dirty="0">
                <a:latin typeface="Arial" panose="020B0604020202020204"/>
                <a:cs typeface="Arial" panose="020B0604020202020204"/>
              </a:rPr>
              <a:t>karakterinize</a:t>
            </a:r>
            <a:r>
              <a:rPr sz="1600" spc="-45" dirty="0">
                <a:latin typeface="Arial" panose="020B0604020202020204"/>
                <a:cs typeface="Arial" panose="020B0604020202020204"/>
              </a:rPr>
              <a:t> </a:t>
            </a:r>
            <a:r>
              <a:rPr sz="1600" dirty="0">
                <a:latin typeface="Arial" panose="020B0604020202020204"/>
                <a:cs typeface="Arial" panose="020B0604020202020204"/>
              </a:rPr>
              <a:t>göre</a:t>
            </a:r>
            <a:r>
              <a:rPr sz="1600" spc="-45" dirty="0">
                <a:latin typeface="Arial" panose="020B0604020202020204"/>
                <a:cs typeface="Arial" panose="020B0604020202020204"/>
              </a:rPr>
              <a:t> </a:t>
            </a:r>
            <a:r>
              <a:rPr sz="1600" dirty="0">
                <a:latin typeface="Arial" panose="020B0604020202020204"/>
                <a:cs typeface="Arial" panose="020B0604020202020204"/>
              </a:rPr>
              <a:t>dans</a:t>
            </a:r>
            <a:r>
              <a:rPr sz="1600" spc="-45" dirty="0">
                <a:latin typeface="Arial" panose="020B0604020202020204"/>
                <a:cs typeface="Arial" panose="020B0604020202020204"/>
              </a:rPr>
              <a:t> </a:t>
            </a:r>
            <a:r>
              <a:rPr sz="1600" dirty="0">
                <a:latin typeface="Arial" panose="020B0604020202020204"/>
                <a:cs typeface="Arial" panose="020B0604020202020204"/>
              </a:rPr>
              <a:t>etme,</a:t>
            </a:r>
            <a:r>
              <a:rPr sz="1600" spc="-45" dirty="0">
                <a:latin typeface="Arial" panose="020B0604020202020204"/>
                <a:cs typeface="Arial" panose="020B0604020202020204"/>
              </a:rPr>
              <a:t> </a:t>
            </a:r>
            <a:r>
              <a:rPr sz="1600" dirty="0">
                <a:latin typeface="Arial" panose="020B0604020202020204"/>
                <a:cs typeface="Arial" panose="020B0604020202020204"/>
              </a:rPr>
              <a:t>şarkı</a:t>
            </a:r>
            <a:r>
              <a:rPr sz="1600" spc="-45" dirty="0">
                <a:latin typeface="Arial" panose="020B0604020202020204"/>
                <a:cs typeface="Arial" panose="020B0604020202020204"/>
              </a:rPr>
              <a:t> </a:t>
            </a:r>
            <a:r>
              <a:rPr sz="1600" dirty="0">
                <a:latin typeface="Arial" panose="020B0604020202020204"/>
                <a:cs typeface="Arial" panose="020B0604020202020204"/>
              </a:rPr>
              <a:t>söyleme,</a:t>
            </a:r>
            <a:r>
              <a:rPr sz="1600" spc="-45" dirty="0">
                <a:latin typeface="Arial" panose="020B0604020202020204"/>
                <a:cs typeface="Arial" panose="020B0604020202020204"/>
              </a:rPr>
              <a:t> </a:t>
            </a:r>
            <a:r>
              <a:rPr sz="1600" dirty="0">
                <a:latin typeface="Arial" panose="020B0604020202020204"/>
                <a:cs typeface="Arial" panose="020B0604020202020204"/>
              </a:rPr>
              <a:t>kendini</a:t>
            </a:r>
            <a:r>
              <a:rPr sz="1600" spc="-45" dirty="0">
                <a:latin typeface="Arial" panose="020B0604020202020204"/>
                <a:cs typeface="Arial" panose="020B0604020202020204"/>
              </a:rPr>
              <a:t> </a:t>
            </a:r>
            <a:r>
              <a:rPr sz="1600" dirty="0">
                <a:latin typeface="Arial" panose="020B0604020202020204"/>
                <a:cs typeface="Arial" panose="020B0604020202020204"/>
              </a:rPr>
              <a:t>tanıtma</a:t>
            </a:r>
            <a:r>
              <a:rPr sz="1600" spc="-45" dirty="0">
                <a:latin typeface="Arial" panose="020B0604020202020204"/>
                <a:cs typeface="Arial" panose="020B0604020202020204"/>
              </a:rPr>
              <a:t> </a:t>
            </a:r>
            <a:r>
              <a:rPr sz="1600" dirty="0">
                <a:latin typeface="Arial" panose="020B0604020202020204"/>
                <a:cs typeface="Arial" panose="020B0604020202020204"/>
              </a:rPr>
              <a:t>ya</a:t>
            </a:r>
            <a:r>
              <a:rPr sz="1600" spc="-45" dirty="0">
                <a:latin typeface="Arial" panose="020B0604020202020204"/>
                <a:cs typeface="Arial" panose="020B0604020202020204"/>
              </a:rPr>
              <a:t> </a:t>
            </a:r>
            <a:r>
              <a:rPr sz="1600" spc="-25" dirty="0">
                <a:latin typeface="Arial" panose="020B0604020202020204"/>
                <a:cs typeface="Arial" panose="020B0604020202020204"/>
              </a:rPr>
              <a:t>da </a:t>
            </a:r>
            <a:r>
              <a:rPr sz="1600" dirty="0">
                <a:latin typeface="Arial" panose="020B0604020202020204"/>
                <a:cs typeface="Arial" panose="020B0604020202020204"/>
              </a:rPr>
              <a:t>herhangi</a:t>
            </a:r>
            <a:r>
              <a:rPr sz="1600" spc="-45" dirty="0">
                <a:latin typeface="Arial" panose="020B0604020202020204"/>
                <a:cs typeface="Arial" panose="020B0604020202020204"/>
              </a:rPr>
              <a:t> </a:t>
            </a:r>
            <a:r>
              <a:rPr sz="1600" dirty="0">
                <a:latin typeface="Arial" panose="020B0604020202020204"/>
                <a:cs typeface="Arial" panose="020B0604020202020204"/>
              </a:rPr>
              <a:t>bir</a:t>
            </a:r>
            <a:r>
              <a:rPr sz="1600" spc="-40" dirty="0">
                <a:latin typeface="Arial" panose="020B0604020202020204"/>
                <a:cs typeface="Arial" panose="020B0604020202020204"/>
              </a:rPr>
              <a:t> </a:t>
            </a:r>
            <a:r>
              <a:rPr sz="1600" dirty="0">
                <a:latin typeface="Arial" panose="020B0604020202020204"/>
                <a:cs typeface="Arial" panose="020B0604020202020204"/>
              </a:rPr>
              <a:t>şey</a:t>
            </a:r>
            <a:r>
              <a:rPr sz="1600" spc="-45" dirty="0">
                <a:latin typeface="Arial" panose="020B0604020202020204"/>
                <a:cs typeface="Arial" panose="020B0604020202020204"/>
              </a:rPr>
              <a:t> </a:t>
            </a:r>
            <a:r>
              <a:rPr sz="1600" dirty="0">
                <a:latin typeface="Arial" panose="020B0604020202020204"/>
                <a:cs typeface="Arial" panose="020B0604020202020204"/>
              </a:rPr>
              <a:t>olabilir.</a:t>
            </a:r>
            <a:r>
              <a:rPr sz="1600" spc="-40" dirty="0">
                <a:latin typeface="Arial" panose="020B0604020202020204"/>
                <a:cs typeface="Arial" panose="020B0604020202020204"/>
              </a:rPr>
              <a:t> </a:t>
            </a:r>
            <a:r>
              <a:rPr sz="1600" dirty="0">
                <a:latin typeface="Arial" panose="020B0604020202020204"/>
                <a:cs typeface="Arial" panose="020B0604020202020204"/>
              </a:rPr>
              <a:t>Önemli</a:t>
            </a:r>
            <a:r>
              <a:rPr sz="1600" spc="-45" dirty="0">
                <a:latin typeface="Arial" panose="020B0604020202020204"/>
                <a:cs typeface="Arial" panose="020B0604020202020204"/>
              </a:rPr>
              <a:t> </a:t>
            </a:r>
            <a:r>
              <a:rPr sz="1600" dirty="0">
                <a:latin typeface="Arial" panose="020B0604020202020204"/>
                <a:cs typeface="Arial" panose="020B0604020202020204"/>
              </a:rPr>
              <a:t>olan</a:t>
            </a:r>
            <a:r>
              <a:rPr sz="1600" spc="-40" dirty="0">
                <a:latin typeface="Arial" panose="020B0604020202020204"/>
                <a:cs typeface="Arial" panose="020B0604020202020204"/>
              </a:rPr>
              <a:t> </a:t>
            </a:r>
            <a:r>
              <a:rPr sz="1600" dirty="0">
                <a:latin typeface="Arial" panose="020B0604020202020204"/>
                <a:cs typeface="Arial" panose="020B0604020202020204"/>
              </a:rPr>
              <a:t>videoyu</a:t>
            </a:r>
            <a:r>
              <a:rPr sz="1600" spc="-45" dirty="0">
                <a:latin typeface="Arial" panose="020B0604020202020204"/>
                <a:cs typeface="Arial" panose="020B0604020202020204"/>
              </a:rPr>
              <a:t> </a:t>
            </a:r>
            <a:r>
              <a:rPr sz="1600" dirty="0">
                <a:latin typeface="Arial" panose="020B0604020202020204"/>
                <a:cs typeface="Arial" panose="020B0604020202020204"/>
              </a:rPr>
              <a:t>kullanarak</a:t>
            </a:r>
            <a:r>
              <a:rPr sz="1600" spc="-40" dirty="0">
                <a:latin typeface="Arial" panose="020B0604020202020204"/>
                <a:cs typeface="Arial" panose="020B0604020202020204"/>
              </a:rPr>
              <a:t> </a:t>
            </a:r>
            <a:r>
              <a:rPr sz="1600" dirty="0">
                <a:latin typeface="Arial" panose="020B0604020202020204"/>
                <a:cs typeface="Arial" panose="020B0604020202020204"/>
              </a:rPr>
              <a:t>15</a:t>
            </a:r>
            <a:r>
              <a:rPr sz="1600" spc="-45" dirty="0">
                <a:latin typeface="Arial" panose="020B0604020202020204"/>
                <a:cs typeface="Arial" panose="020B0604020202020204"/>
              </a:rPr>
              <a:t> </a:t>
            </a:r>
            <a:r>
              <a:rPr sz="1600" dirty="0">
                <a:latin typeface="Arial" panose="020B0604020202020204"/>
                <a:cs typeface="Arial" panose="020B0604020202020204"/>
              </a:rPr>
              <a:t>saniye</a:t>
            </a:r>
            <a:r>
              <a:rPr sz="1600" spc="-40" dirty="0">
                <a:latin typeface="Arial" panose="020B0604020202020204"/>
                <a:cs typeface="Arial" panose="020B0604020202020204"/>
              </a:rPr>
              <a:t> </a:t>
            </a:r>
            <a:r>
              <a:rPr sz="1600" dirty="0">
                <a:latin typeface="Arial" panose="020B0604020202020204"/>
                <a:cs typeface="Arial" panose="020B0604020202020204"/>
              </a:rPr>
              <a:t>içinde</a:t>
            </a:r>
            <a:r>
              <a:rPr sz="1600" spc="-45" dirty="0">
                <a:latin typeface="Arial" panose="020B0604020202020204"/>
                <a:cs typeface="Arial" panose="020B0604020202020204"/>
              </a:rPr>
              <a:t> </a:t>
            </a:r>
            <a:r>
              <a:rPr sz="1600" b="1" spc="-25" dirty="0">
                <a:solidFill>
                  <a:srgbClr val="7000E6"/>
                </a:solidFill>
                <a:latin typeface="Arial" panose="020B0604020202020204"/>
                <a:cs typeface="Arial" panose="020B0604020202020204"/>
              </a:rPr>
              <a:t>kim </a:t>
            </a:r>
            <a:r>
              <a:rPr sz="1600" b="1" dirty="0">
                <a:solidFill>
                  <a:srgbClr val="7000E6"/>
                </a:solidFill>
                <a:latin typeface="Arial" panose="020B0604020202020204"/>
                <a:cs typeface="Arial" panose="020B0604020202020204"/>
              </a:rPr>
              <a:t>olduğunu</a:t>
            </a:r>
            <a:r>
              <a:rPr sz="1600" b="1" spc="-45" dirty="0">
                <a:solidFill>
                  <a:srgbClr val="7000E6"/>
                </a:solidFill>
                <a:latin typeface="Arial" panose="020B0604020202020204"/>
                <a:cs typeface="Arial" panose="020B0604020202020204"/>
              </a:rPr>
              <a:t> </a:t>
            </a:r>
            <a:r>
              <a:rPr sz="1600" dirty="0">
                <a:latin typeface="Arial" panose="020B0604020202020204"/>
                <a:cs typeface="Arial" panose="020B0604020202020204"/>
              </a:rPr>
              <a:t>kısaca</a:t>
            </a:r>
            <a:r>
              <a:rPr sz="1600" spc="-45" dirty="0">
                <a:latin typeface="Arial" panose="020B0604020202020204"/>
                <a:cs typeface="Arial" panose="020B0604020202020204"/>
              </a:rPr>
              <a:t> </a:t>
            </a:r>
            <a:r>
              <a:rPr sz="1600" dirty="0">
                <a:latin typeface="Arial" panose="020B0604020202020204"/>
                <a:cs typeface="Arial" panose="020B0604020202020204"/>
              </a:rPr>
              <a:t>diğer</a:t>
            </a:r>
            <a:r>
              <a:rPr sz="1600" spc="-40" dirty="0">
                <a:latin typeface="Arial" panose="020B0604020202020204"/>
                <a:cs typeface="Arial" panose="020B0604020202020204"/>
              </a:rPr>
              <a:t> </a:t>
            </a:r>
            <a:r>
              <a:rPr sz="1600" dirty="0">
                <a:latin typeface="Arial" panose="020B0604020202020204"/>
                <a:cs typeface="Arial" panose="020B0604020202020204"/>
              </a:rPr>
              <a:t>topluluk</a:t>
            </a:r>
            <a:r>
              <a:rPr sz="1600" spc="-45" dirty="0">
                <a:latin typeface="Arial" panose="020B0604020202020204"/>
                <a:cs typeface="Arial" panose="020B0604020202020204"/>
              </a:rPr>
              <a:t> </a:t>
            </a:r>
            <a:r>
              <a:rPr sz="1600" dirty="0">
                <a:latin typeface="Arial" panose="020B0604020202020204"/>
                <a:cs typeface="Arial" panose="020B0604020202020204"/>
              </a:rPr>
              <a:t>üyelerine</a:t>
            </a:r>
            <a:r>
              <a:rPr sz="1600" spc="-45" dirty="0">
                <a:latin typeface="Arial" panose="020B0604020202020204"/>
                <a:cs typeface="Arial" panose="020B0604020202020204"/>
              </a:rPr>
              <a:t> </a:t>
            </a:r>
            <a:r>
              <a:rPr sz="1600" dirty="0">
                <a:latin typeface="Arial" panose="020B0604020202020204"/>
                <a:cs typeface="Arial" panose="020B0604020202020204"/>
              </a:rPr>
              <a:t>en</a:t>
            </a:r>
            <a:r>
              <a:rPr sz="1600" spc="-40" dirty="0">
                <a:latin typeface="Arial" panose="020B0604020202020204"/>
                <a:cs typeface="Arial" panose="020B0604020202020204"/>
              </a:rPr>
              <a:t> </a:t>
            </a:r>
            <a:r>
              <a:rPr sz="1600" dirty="0">
                <a:latin typeface="Arial" panose="020B0604020202020204"/>
                <a:cs typeface="Arial" panose="020B0604020202020204"/>
              </a:rPr>
              <a:t>iyi</a:t>
            </a:r>
            <a:r>
              <a:rPr sz="1600" spc="-45" dirty="0">
                <a:latin typeface="Arial" panose="020B0604020202020204"/>
                <a:cs typeface="Arial" panose="020B0604020202020204"/>
              </a:rPr>
              <a:t> </a:t>
            </a:r>
            <a:r>
              <a:rPr sz="1600" dirty="0">
                <a:latin typeface="Arial" panose="020B0604020202020204"/>
                <a:cs typeface="Arial" panose="020B0604020202020204"/>
              </a:rPr>
              <a:t>şekilde</a:t>
            </a:r>
            <a:r>
              <a:rPr sz="1600" spc="-40" dirty="0">
                <a:latin typeface="Arial" panose="020B0604020202020204"/>
                <a:cs typeface="Arial" panose="020B0604020202020204"/>
              </a:rPr>
              <a:t> </a:t>
            </a:r>
            <a:r>
              <a:rPr sz="1600" dirty="0">
                <a:latin typeface="Arial" panose="020B0604020202020204"/>
                <a:cs typeface="Arial" panose="020B0604020202020204"/>
              </a:rPr>
              <a:t>aktarman</a:t>
            </a:r>
            <a:r>
              <a:rPr sz="1600" spc="-45" dirty="0">
                <a:latin typeface="Arial" panose="020B0604020202020204"/>
                <a:cs typeface="Arial" panose="020B0604020202020204"/>
              </a:rPr>
              <a:t> </a:t>
            </a:r>
            <a:r>
              <a:rPr sz="1600" dirty="0">
                <a:latin typeface="Arial" panose="020B0604020202020204"/>
                <a:cs typeface="Arial" panose="020B0604020202020204"/>
              </a:rPr>
              <a:t>ve</a:t>
            </a:r>
            <a:r>
              <a:rPr sz="1600" spc="-45" dirty="0">
                <a:latin typeface="Arial" panose="020B0604020202020204"/>
                <a:cs typeface="Arial" panose="020B0604020202020204"/>
              </a:rPr>
              <a:t> </a:t>
            </a:r>
            <a:r>
              <a:rPr sz="1600" dirty="0">
                <a:latin typeface="Arial" panose="020B0604020202020204"/>
                <a:cs typeface="Arial" panose="020B0604020202020204"/>
              </a:rPr>
              <a:t>senin</a:t>
            </a:r>
            <a:r>
              <a:rPr sz="1600" spc="-40" dirty="0">
                <a:latin typeface="Arial" panose="020B0604020202020204"/>
                <a:cs typeface="Arial" panose="020B0604020202020204"/>
              </a:rPr>
              <a:t> </a:t>
            </a:r>
            <a:r>
              <a:rPr sz="1600" spc="-10" dirty="0">
                <a:latin typeface="Arial" panose="020B0604020202020204"/>
                <a:cs typeface="Arial" panose="020B0604020202020204"/>
              </a:rPr>
              <a:t>hakkında </a:t>
            </a:r>
            <a:r>
              <a:rPr sz="1600" dirty="0">
                <a:latin typeface="Arial" panose="020B0604020202020204"/>
                <a:cs typeface="Arial" panose="020B0604020202020204"/>
              </a:rPr>
              <a:t>bilgi</a:t>
            </a:r>
            <a:r>
              <a:rPr sz="1600" spc="-50" dirty="0">
                <a:latin typeface="Arial" panose="020B0604020202020204"/>
                <a:cs typeface="Arial" panose="020B0604020202020204"/>
              </a:rPr>
              <a:t> </a:t>
            </a:r>
            <a:r>
              <a:rPr sz="1600" dirty="0">
                <a:latin typeface="Arial" panose="020B0604020202020204"/>
                <a:cs typeface="Arial" panose="020B0604020202020204"/>
              </a:rPr>
              <a:t>sahibi</a:t>
            </a:r>
            <a:r>
              <a:rPr sz="1600" spc="-45" dirty="0">
                <a:latin typeface="Arial" panose="020B0604020202020204"/>
                <a:cs typeface="Arial" panose="020B0604020202020204"/>
              </a:rPr>
              <a:t> </a:t>
            </a:r>
            <a:r>
              <a:rPr sz="1600" dirty="0">
                <a:latin typeface="Arial" panose="020B0604020202020204"/>
                <a:cs typeface="Arial" panose="020B0604020202020204"/>
              </a:rPr>
              <a:t>olmalarını</a:t>
            </a:r>
            <a:r>
              <a:rPr sz="1600" spc="-45" dirty="0">
                <a:latin typeface="Arial" panose="020B0604020202020204"/>
                <a:cs typeface="Arial" panose="020B0604020202020204"/>
              </a:rPr>
              <a:t> </a:t>
            </a:r>
            <a:r>
              <a:rPr sz="1600" spc="-10" dirty="0">
                <a:latin typeface="Arial" panose="020B0604020202020204"/>
                <a:cs typeface="Arial" panose="020B0604020202020204"/>
              </a:rPr>
              <a:t>sağlaman.</a:t>
            </a:r>
            <a:endParaRPr sz="1600" dirty="0">
              <a:latin typeface="Arial" panose="020B0604020202020204"/>
              <a:cs typeface="Arial" panose="020B0604020202020204"/>
            </a:endParaRPr>
          </a:p>
          <a:p>
            <a:pPr>
              <a:lnSpc>
                <a:spcPct val="100000"/>
              </a:lnSpc>
              <a:spcBef>
                <a:spcPts val="15"/>
              </a:spcBef>
            </a:pPr>
            <a:endParaRPr sz="2250" dirty="0">
              <a:latin typeface="Arial" panose="020B0604020202020204"/>
              <a:cs typeface="Arial" panose="020B0604020202020204"/>
            </a:endParaRPr>
          </a:p>
          <a:p>
            <a:pPr marL="596265" algn="ctr">
              <a:lnSpc>
                <a:spcPct val="100000"/>
              </a:lnSpc>
            </a:pPr>
            <a:r>
              <a:rPr sz="1600" spc="-20" dirty="0">
                <a:latin typeface="Arial" panose="020B0604020202020204"/>
                <a:cs typeface="Arial" panose="020B0604020202020204"/>
              </a:rPr>
              <a:t>Topluluğumuz</a:t>
            </a:r>
            <a:r>
              <a:rPr lang="tr-TR" altLang="en-US" sz="1600" spc="-20" dirty="0">
                <a:latin typeface="Arial" panose="020B0604020202020204"/>
                <a:cs typeface="Arial" panose="020B0604020202020204"/>
              </a:rPr>
              <a:t>,</a:t>
            </a:r>
            <a:r>
              <a:rPr sz="1600" spc="-60" dirty="0">
                <a:latin typeface="Arial" panose="020B0604020202020204"/>
                <a:cs typeface="Arial" panose="020B0604020202020204"/>
              </a:rPr>
              <a:t> </a:t>
            </a:r>
            <a:r>
              <a:rPr sz="1600" dirty="0">
                <a:latin typeface="Arial" panose="020B0604020202020204"/>
                <a:cs typeface="Arial" panose="020B0604020202020204"/>
              </a:rPr>
              <a:t>tamamen</a:t>
            </a:r>
            <a:r>
              <a:rPr sz="1600" spc="-55" dirty="0">
                <a:latin typeface="Arial" panose="020B0604020202020204"/>
                <a:cs typeface="Arial" panose="020B0604020202020204"/>
              </a:rPr>
              <a:t> </a:t>
            </a:r>
            <a:r>
              <a:rPr sz="1600" dirty="0">
                <a:latin typeface="Arial" panose="020B0604020202020204"/>
                <a:cs typeface="Arial" panose="020B0604020202020204"/>
              </a:rPr>
              <a:t>insanlar</a:t>
            </a:r>
            <a:r>
              <a:rPr sz="1600" spc="-55" dirty="0">
                <a:latin typeface="Arial" panose="020B0604020202020204"/>
                <a:cs typeface="Arial" panose="020B0604020202020204"/>
              </a:rPr>
              <a:t> </a:t>
            </a:r>
            <a:r>
              <a:rPr sz="1600" dirty="0">
                <a:latin typeface="Arial" panose="020B0604020202020204"/>
                <a:cs typeface="Arial" panose="020B0604020202020204"/>
              </a:rPr>
              <a:t>arasında</a:t>
            </a:r>
            <a:r>
              <a:rPr sz="1600" spc="-55" dirty="0">
                <a:latin typeface="Arial" panose="020B0604020202020204"/>
                <a:cs typeface="Arial" panose="020B0604020202020204"/>
              </a:rPr>
              <a:t> </a:t>
            </a:r>
            <a:r>
              <a:rPr sz="1600" dirty="0">
                <a:latin typeface="Arial" panose="020B0604020202020204"/>
                <a:cs typeface="Arial" panose="020B0604020202020204"/>
              </a:rPr>
              <a:t>seviyeli</a:t>
            </a:r>
            <a:r>
              <a:rPr sz="1600" spc="-55" dirty="0">
                <a:latin typeface="Arial" panose="020B0604020202020204"/>
                <a:cs typeface="Arial" panose="020B0604020202020204"/>
              </a:rPr>
              <a:t> </a:t>
            </a:r>
            <a:r>
              <a:rPr sz="1600" dirty="0">
                <a:latin typeface="Arial" panose="020B0604020202020204"/>
                <a:cs typeface="Arial" panose="020B0604020202020204"/>
              </a:rPr>
              <a:t>bağlantılar</a:t>
            </a:r>
            <a:r>
              <a:rPr sz="1600" spc="-55" dirty="0">
                <a:latin typeface="Arial" panose="020B0604020202020204"/>
                <a:cs typeface="Arial" panose="020B0604020202020204"/>
              </a:rPr>
              <a:t> </a:t>
            </a:r>
            <a:r>
              <a:rPr sz="1600" dirty="0">
                <a:latin typeface="Arial" panose="020B0604020202020204"/>
                <a:cs typeface="Arial" panose="020B0604020202020204"/>
              </a:rPr>
              <a:t>kurmayı</a:t>
            </a:r>
            <a:r>
              <a:rPr sz="1600" spc="-55" dirty="0">
                <a:latin typeface="Arial" panose="020B0604020202020204"/>
                <a:cs typeface="Arial" panose="020B0604020202020204"/>
              </a:rPr>
              <a:t> </a:t>
            </a:r>
            <a:r>
              <a:rPr sz="1600" spc="-10" dirty="0">
                <a:latin typeface="Arial" panose="020B0604020202020204"/>
                <a:cs typeface="Arial" panose="020B0604020202020204"/>
              </a:rPr>
              <a:t>amaçlar.</a:t>
            </a:r>
            <a:endParaRPr sz="1600" dirty="0">
              <a:latin typeface="Arial" panose="020B0604020202020204"/>
              <a:cs typeface="Arial" panose="020B0604020202020204"/>
            </a:endParaRPr>
          </a:p>
          <a:p>
            <a:pPr marL="596900" algn="ctr">
              <a:lnSpc>
                <a:spcPct val="100000"/>
              </a:lnSpc>
            </a:pPr>
            <a:r>
              <a:rPr sz="1600" b="1" i="1" dirty="0">
                <a:solidFill>
                  <a:srgbClr val="7000E6"/>
                </a:solidFill>
                <a:latin typeface="Arial" panose="020B0604020202020204"/>
                <a:cs typeface="Arial" panose="020B0604020202020204"/>
              </a:rPr>
              <a:t>P</a:t>
            </a:r>
            <a:r>
              <a:rPr lang="tr-TR" sz="1600" b="1" i="1" dirty="0">
                <a:solidFill>
                  <a:srgbClr val="7000E6"/>
                </a:solidFill>
                <a:latin typeface="Arial" panose="020B0604020202020204"/>
                <a:cs typeface="Arial" panose="020B0604020202020204"/>
              </a:rPr>
              <a:t>*</a:t>
            </a:r>
            <a:r>
              <a:rPr sz="1600" b="1" i="1" dirty="0" err="1">
                <a:solidFill>
                  <a:srgbClr val="7000E6"/>
                </a:solidFill>
                <a:latin typeface="Arial" panose="020B0604020202020204"/>
                <a:cs typeface="Arial" panose="020B0604020202020204"/>
              </a:rPr>
              <a:t>rn</a:t>
            </a:r>
            <a:r>
              <a:rPr lang="tr-TR" sz="1600" b="1" i="1" dirty="0">
                <a:solidFill>
                  <a:srgbClr val="7000E6"/>
                </a:solidFill>
                <a:latin typeface="Arial" panose="020B0604020202020204"/>
                <a:cs typeface="Arial" panose="020B0604020202020204"/>
              </a:rPr>
              <a:t>*</a:t>
            </a:r>
            <a:r>
              <a:rPr sz="1600" b="1" i="1" dirty="0" err="1">
                <a:solidFill>
                  <a:srgbClr val="7000E6"/>
                </a:solidFill>
                <a:latin typeface="Arial" panose="020B0604020202020204"/>
                <a:cs typeface="Arial" panose="020B0604020202020204"/>
              </a:rPr>
              <a:t>grafi</a:t>
            </a:r>
            <a:r>
              <a:rPr sz="1600" b="1" i="1" spc="-55" dirty="0">
                <a:solidFill>
                  <a:srgbClr val="7000E6"/>
                </a:solidFill>
                <a:latin typeface="Arial" panose="020B0604020202020204"/>
                <a:cs typeface="Arial" panose="020B0604020202020204"/>
              </a:rPr>
              <a:t> </a:t>
            </a:r>
            <a:r>
              <a:rPr sz="1600" b="1" i="1" dirty="0">
                <a:solidFill>
                  <a:srgbClr val="7000E6"/>
                </a:solidFill>
                <a:latin typeface="Arial" panose="020B0604020202020204"/>
                <a:cs typeface="Arial" panose="020B0604020202020204"/>
              </a:rPr>
              <a:t>ve</a:t>
            </a:r>
            <a:r>
              <a:rPr sz="1600" b="1" i="1" spc="-55" dirty="0">
                <a:solidFill>
                  <a:srgbClr val="7000E6"/>
                </a:solidFill>
                <a:latin typeface="Arial" panose="020B0604020202020204"/>
                <a:cs typeface="Arial" panose="020B0604020202020204"/>
              </a:rPr>
              <a:t> </a:t>
            </a:r>
            <a:r>
              <a:rPr sz="1600" b="1" i="1" dirty="0">
                <a:solidFill>
                  <a:srgbClr val="7000E6"/>
                </a:solidFill>
                <a:latin typeface="Arial" panose="020B0604020202020204"/>
                <a:cs typeface="Arial" panose="020B0604020202020204"/>
              </a:rPr>
              <a:t>çıplaklığa</a:t>
            </a:r>
            <a:r>
              <a:rPr sz="1600" b="1" i="1" spc="-55" dirty="0">
                <a:solidFill>
                  <a:srgbClr val="7000E6"/>
                </a:solidFill>
                <a:latin typeface="Arial" panose="020B0604020202020204"/>
                <a:cs typeface="Arial" panose="020B0604020202020204"/>
              </a:rPr>
              <a:t> </a:t>
            </a:r>
            <a:r>
              <a:rPr sz="1600" b="1" i="1" dirty="0">
                <a:solidFill>
                  <a:srgbClr val="7000E6"/>
                </a:solidFill>
                <a:latin typeface="Arial" panose="020B0604020202020204"/>
                <a:cs typeface="Arial" panose="020B0604020202020204"/>
              </a:rPr>
              <a:t>kesinlikle</a:t>
            </a:r>
            <a:r>
              <a:rPr sz="1600" b="1" i="1" spc="-55" dirty="0">
                <a:solidFill>
                  <a:srgbClr val="7000E6"/>
                </a:solidFill>
                <a:latin typeface="Arial" panose="020B0604020202020204"/>
                <a:cs typeface="Arial" panose="020B0604020202020204"/>
              </a:rPr>
              <a:t> </a:t>
            </a:r>
            <a:r>
              <a:rPr sz="1600" b="1" i="1" dirty="0">
                <a:solidFill>
                  <a:srgbClr val="7000E6"/>
                </a:solidFill>
                <a:latin typeface="Arial" panose="020B0604020202020204"/>
                <a:cs typeface="Arial" panose="020B0604020202020204"/>
              </a:rPr>
              <a:t>izin</a:t>
            </a:r>
            <a:r>
              <a:rPr sz="1600" b="1" i="1" spc="-55" dirty="0">
                <a:solidFill>
                  <a:srgbClr val="7000E6"/>
                </a:solidFill>
                <a:latin typeface="Arial" panose="020B0604020202020204"/>
                <a:cs typeface="Arial" panose="020B0604020202020204"/>
              </a:rPr>
              <a:t> </a:t>
            </a:r>
            <a:r>
              <a:rPr sz="1600" b="1" i="1" spc="-10" dirty="0">
                <a:solidFill>
                  <a:srgbClr val="7000E6"/>
                </a:solidFill>
                <a:latin typeface="Arial" panose="020B0604020202020204"/>
                <a:cs typeface="Arial" panose="020B0604020202020204"/>
              </a:rPr>
              <a:t>verilmez.</a:t>
            </a:r>
            <a:endParaRPr sz="1600" dirty="0">
              <a:latin typeface="Arial" panose="020B0604020202020204"/>
              <a:cs typeface="Arial" panose="020B0604020202020204"/>
            </a:endParaRPr>
          </a:p>
          <a:p>
            <a:pPr>
              <a:lnSpc>
                <a:spcPct val="100000"/>
              </a:lnSpc>
              <a:spcBef>
                <a:spcPts val="10"/>
              </a:spcBef>
            </a:pPr>
            <a:endParaRPr sz="1900" dirty="0">
              <a:latin typeface="Arial" panose="020B0604020202020204"/>
              <a:cs typeface="Arial" panose="020B0604020202020204"/>
            </a:endParaRPr>
          </a:p>
          <a:p>
            <a:pPr marL="410210" algn="ctr">
              <a:lnSpc>
                <a:spcPct val="100000"/>
              </a:lnSpc>
            </a:pPr>
            <a:r>
              <a:rPr sz="1600" spc="-20" dirty="0">
                <a:latin typeface="Arial" panose="020B0604020202020204"/>
                <a:cs typeface="Arial" panose="020B0604020202020204"/>
              </a:rPr>
              <a:t>Lütfen</a:t>
            </a:r>
            <a:r>
              <a:rPr sz="1600" spc="-15" dirty="0">
                <a:latin typeface="Arial" panose="020B0604020202020204"/>
                <a:cs typeface="Arial" panose="020B0604020202020204"/>
              </a:rPr>
              <a:t> </a:t>
            </a:r>
            <a:r>
              <a:rPr sz="1600" spc="-25" dirty="0">
                <a:latin typeface="Arial" panose="020B0604020202020204"/>
                <a:cs typeface="Arial" panose="020B0604020202020204"/>
              </a:rPr>
              <a:t>kullandığınız</a:t>
            </a:r>
            <a:r>
              <a:rPr sz="1600" spc="-15" dirty="0">
                <a:latin typeface="Arial" panose="020B0604020202020204"/>
                <a:cs typeface="Arial" panose="020B0604020202020204"/>
              </a:rPr>
              <a:t> </a:t>
            </a:r>
            <a:r>
              <a:rPr sz="1600" spc="-30" dirty="0">
                <a:latin typeface="Arial" panose="020B0604020202020204"/>
                <a:cs typeface="Arial" panose="020B0604020202020204"/>
              </a:rPr>
              <a:t>videolarınızda</a:t>
            </a:r>
            <a:r>
              <a:rPr sz="1600" spc="-40" dirty="0">
                <a:latin typeface="Arial" panose="020B0604020202020204"/>
                <a:cs typeface="Arial" panose="020B0604020202020204"/>
              </a:rPr>
              <a:t> </a:t>
            </a:r>
            <a:r>
              <a:rPr sz="1600" b="1" i="1" spc="-50" dirty="0">
                <a:solidFill>
                  <a:srgbClr val="7000E6"/>
                </a:solidFill>
                <a:latin typeface="Arial" panose="020B0604020202020204"/>
                <a:cs typeface="Arial" panose="020B0604020202020204"/>
              </a:rPr>
              <a:t>başka</a:t>
            </a:r>
            <a:r>
              <a:rPr sz="1600" b="1" i="1" spc="-70" dirty="0">
                <a:solidFill>
                  <a:srgbClr val="7000E6"/>
                </a:solidFill>
                <a:latin typeface="Arial" panose="020B0604020202020204"/>
                <a:cs typeface="Arial" panose="020B0604020202020204"/>
              </a:rPr>
              <a:t> </a:t>
            </a:r>
            <a:r>
              <a:rPr sz="1600" b="1" i="1" spc="-50" dirty="0">
                <a:solidFill>
                  <a:srgbClr val="7000E6"/>
                </a:solidFill>
                <a:latin typeface="Arial" panose="020B0604020202020204"/>
                <a:cs typeface="Arial" panose="020B0604020202020204"/>
              </a:rPr>
              <a:t>kişiler</a:t>
            </a:r>
            <a:r>
              <a:rPr sz="1600" b="1" i="1" spc="-55" dirty="0">
                <a:solidFill>
                  <a:srgbClr val="7000E6"/>
                </a:solidFill>
                <a:latin typeface="Arial" panose="020B0604020202020204"/>
                <a:cs typeface="Arial" panose="020B0604020202020204"/>
              </a:rPr>
              <a:t> </a:t>
            </a:r>
            <a:r>
              <a:rPr sz="1600" spc="-45" dirty="0">
                <a:latin typeface="Arial" panose="020B0604020202020204"/>
                <a:cs typeface="Arial" panose="020B0604020202020204"/>
              </a:rPr>
              <a:t>olmamasına</a:t>
            </a:r>
            <a:r>
              <a:rPr sz="1600" spc="-50" dirty="0">
                <a:latin typeface="Arial" panose="020B0604020202020204"/>
                <a:cs typeface="Arial" panose="020B0604020202020204"/>
              </a:rPr>
              <a:t> </a:t>
            </a:r>
            <a:r>
              <a:rPr sz="1600" spc="-40" dirty="0">
                <a:latin typeface="Arial" panose="020B0604020202020204"/>
                <a:cs typeface="Arial" panose="020B0604020202020204"/>
              </a:rPr>
              <a:t>özen</a:t>
            </a:r>
            <a:r>
              <a:rPr sz="1600" spc="-45" dirty="0">
                <a:latin typeface="Arial" panose="020B0604020202020204"/>
                <a:cs typeface="Arial" panose="020B0604020202020204"/>
              </a:rPr>
              <a:t> </a:t>
            </a:r>
            <a:r>
              <a:rPr sz="1600" spc="-10" dirty="0">
                <a:latin typeface="Arial" panose="020B0604020202020204"/>
                <a:cs typeface="Arial" panose="020B0604020202020204"/>
              </a:rPr>
              <a:t>gösterin.</a:t>
            </a:r>
            <a:endParaRPr sz="1600" dirty="0">
              <a:latin typeface="Arial" panose="020B0604020202020204"/>
              <a:cs typeface="Arial" panose="020B0604020202020204"/>
            </a:endParaRPr>
          </a:p>
          <a:p>
            <a:pPr marL="410210" algn="ctr">
              <a:lnSpc>
                <a:spcPct val="100000"/>
              </a:lnSpc>
            </a:pPr>
            <a:r>
              <a:rPr sz="1600" spc="-10" dirty="0">
                <a:latin typeface="Arial" panose="020B0604020202020204"/>
                <a:cs typeface="Arial" panose="020B0604020202020204"/>
              </a:rPr>
              <a:t>Videonuzda</a:t>
            </a:r>
            <a:r>
              <a:rPr sz="1600" spc="-30" dirty="0">
                <a:latin typeface="Arial" panose="020B0604020202020204"/>
                <a:cs typeface="Arial" panose="020B0604020202020204"/>
              </a:rPr>
              <a:t> </a:t>
            </a:r>
            <a:r>
              <a:rPr sz="1600" b="1" dirty="0">
                <a:solidFill>
                  <a:srgbClr val="7000E6"/>
                </a:solidFill>
                <a:latin typeface="Arial" panose="020B0604020202020204"/>
                <a:cs typeface="Arial" panose="020B0604020202020204"/>
              </a:rPr>
              <a:t>siyasi</a:t>
            </a:r>
            <a:r>
              <a:rPr sz="1600" b="1" spc="-20" dirty="0">
                <a:solidFill>
                  <a:srgbClr val="7000E6"/>
                </a:solidFill>
                <a:latin typeface="Arial" panose="020B0604020202020204"/>
                <a:cs typeface="Arial" panose="020B0604020202020204"/>
              </a:rPr>
              <a:t> </a:t>
            </a:r>
            <a:r>
              <a:rPr sz="1600" b="1" dirty="0">
                <a:solidFill>
                  <a:srgbClr val="7000E6"/>
                </a:solidFill>
                <a:latin typeface="Arial" panose="020B0604020202020204"/>
                <a:cs typeface="Arial" panose="020B0604020202020204"/>
              </a:rPr>
              <a:t>ve</a:t>
            </a:r>
            <a:r>
              <a:rPr sz="1600" b="1" spc="-25" dirty="0">
                <a:solidFill>
                  <a:srgbClr val="7000E6"/>
                </a:solidFill>
                <a:latin typeface="Arial" panose="020B0604020202020204"/>
                <a:cs typeface="Arial" panose="020B0604020202020204"/>
              </a:rPr>
              <a:t> </a:t>
            </a:r>
            <a:r>
              <a:rPr sz="1600" b="1" dirty="0">
                <a:solidFill>
                  <a:srgbClr val="7000E6"/>
                </a:solidFill>
                <a:latin typeface="Arial" panose="020B0604020202020204"/>
                <a:cs typeface="Arial" panose="020B0604020202020204"/>
              </a:rPr>
              <a:t>dini</a:t>
            </a:r>
            <a:r>
              <a:rPr sz="1600" b="1" spc="-20" dirty="0">
                <a:solidFill>
                  <a:srgbClr val="7000E6"/>
                </a:solidFill>
                <a:latin typeface="Arial" panose="020B0604020202020204"/>
                <a:cs typeface="Arial" panose="020B0604020202020204"/>
              </a:rPr>
              <a:t> </a:t>
            </a:r>
            <a:r>
              <a:rPr sz="1600" b="1" spc="-30" dirty="0">
                <a:solidFill>
                  <a:srgbClr val="7000E6"/>
                </a:solidFill>
                <a:latin typeface="Arial" panose="020B0604020202020204"/>
                <a:cs typeface="Arial" panose="020B0604020202020204"/>
              </a:rPr>
              <a:t>i</a:t>
            </a:r>
            <a:r>
              <a:rPr sz="1600" spc="-30" dirty="0">
                <a:latin typeface="Arial" panose="020B0604020202020204"/>
                <a:cs typeface="Arial" panose="020B0604020202020204"/>
              </a:rPr>
              <a:t>çerik</a:t>
            </a:r>
            <a:r>
              <a:rPr sz="1600" spc="-80" dirty="0">
                <a:latin typeface="Arial" panose="020B0604020202020204"/>
                <a:cs typeface="Arial" panose="020B0604020202020204"/>
              </a:rPr>
              <a:t> </a:t>
            </a:r>
            <a:r>
              <a:rPr sz="1600" spc="-10" dirty="0">
                <a:latin typeface="Arial" panose="020B0604020202020204"/>
                <a:cs typeface="Arial" panose="020B0604020202020204"/>
              </a:rPr>
              <a:t>kullanmayınız.</a:t>
            </a:r>
            <a:endParaRPr sz="1600" dirty="0">
              <a:latin typeface="Arial" panose="020B0604020202020204"/>
              <a:cs typeface="Arial" panose="020B0604020202020204"/>
            </a:endParaRPr>
          </a:p>
        </p:txBody>
      </p:sp>
      <p:sp>
        <p:nvSpPr>
          <p:cNvPr id="6" name="object 6"/>
          <p:cNvSpPr txBox="1"/>
          <p:nvPr/>
        </p:nvSpPr>
        <p:spPr>
          <a:xfrm>
            <a:off x="1414399" y="6649999"/>
            <a:ext cx="6877684" cy="240029"/>
          </a:xfrm>
          <a:prstGeom prst="rect">
            <a:avLst/>
          </a:prstGeom>
        </p:spPr>
        <p:txBody>
          <a:bodyPr vert="horz" wrap="square" lIns="0" tIns="13335" rIns="0" bIns="0" rtlCol="0">
            <a:spAutoFit/>
          </a:bodyPr>
          <a:lstStyle/>
          <a:p>
            <a:pPr marL="12700">
              <a:lnSpc>
                <a:spcPct val="100000"/>
              </a:lnSpc>
              <a:spcBef>
                <a:spcPts val="105"/>
              </a:spcBef>
            </a:pPr>
            <a:r>
              <a:rPr sz="1400" i="1" dirty="0">
                <a:latin typeface="Arial" panose="020B0604020202020204"/>
                <a:cs typeface="Arial" panose="020B0604020202020204"/>
              </a:rPr>
              <a:t>Gizlilik</a:t>
            </a:r>
            <a:r>
              <a:rPr sz="1400" i="1" spc="-35" dirty="0">
                <a:latin typeface="Arial" panose="020B0604020202020204"/>
                <a:cs typeface="Arial" panose="020B0604020202020204"/>
              </a:rPr>
              <a:t> </a:t>
            </a:r>
            <a:r>
              <a:rPr sz="1400" i="1" dirty="0">
                <a:latin typeface="Arial" panose="020B0604020202020204"/>
                <a:cs typeface="Arial" panose="020B0604020202020204"/>
              </a:rPr>
              <a:t>bizim</a:t>
            </a:r>
            <a:r>
              <a:rPr sz="1400" i="1" spc="-35" dirty="0">
                <a:latin typeface="Arial" panose="020B0604020202020204"/>
                <a:cs typeface="Arial" panose="020B0604020202020204"/>
              </a:rPr>
              <a:t> </a:t>
            </a:r>
            <a:r>
              <a:rPr sz="1400" i="1" dirty="0">
                <a:latin typeface="Arial" panose="020B0604020202020204"/>
                <a:cs typeface="Arial" panose="020B0604020202020204"/>
              </a:rPr>
              <a:t>için</a:t>
            </a:r>
            <a:r>
              <a:rPr sz="1400" i="1" spc="-30" dirty="0">
                <a:latin typeface="Arial" panose="020B0604020202020204"/>
                <a:cs typeface="Arial" panose="020B0604020202020204"/>
              </a:rPr>
              <a:t> </a:t>
            </a:r>
            <a:r>
              <a:rPr sz="1400" i="1" dirty="0">
                <a:latin typeface="Arial" panose="020B0604020202020204"/>
                <a:cs typeface="Arial" panose="020B0604020202020204"/>
              </a:rPr>
              <a:t>çok</a:t>
            </a:r>
            <a:r>
              <a:rPr sz="1400" i="1" spc="-35" dirty="0">
                <a:latin typeface="Arial" panose="020B0604020202020204"/>
                <a:cs typeface="Arial" panose="020B0604020202020204"/>
              </a:rPr>
              <a:t> </a:t>
            </a:r>
            <a:r>
              <a:rPr sz="1400" i="1" dirty="0">
                <a:latin typeface="Arial" panose="020B0604020202020204"/>
                <a:cs typeface="Arial" panose="020B0604020202020204"/>
              </a:rPr>
              <a:t>önemlidir</a:t>
            </a:r>
            <a:r>
              <a:rPr sz="1400" i="1" spc="-35" dirty="0">
                <a:latin typeface="Arial" panose="020B0604020202020204"/>
                <a:cs typeface="Arial" panose="020B0604020202020204"/>
              </a:rPr>
              <a:t> </a:t>
            </a:r>
            <a:r>
              <a:rPr sz="1400" i="1" dirty="0">
                <a:latin typeface="Arial" panose="020B0604020202020204"/>
                <a:cs typeface="Arial" panose="020B0604020202020204"/>
              </a:rPr>
              <a:t>ve</a:t>
            </a:r>
            <a:r>
              <a:rPr sz="1400" i="1" spc="-30" dirty="0">
                <a:latin typeface="Arial" panose="020B0604020202020204"/>
                <a:cs typeface="Arial" panose="020B0604020202020204"/>
              </a:rPr>
              <a:t> </a:t>
            </a:r>
            <a:r>
              <a:rPr sz="1400" i="1" dirty="0">
                <a:latin typeface="Arial" panose="020B0604020202020204"/>
                <a:cs typeface="Arial" panose="020B0604020202020204"/>
              </a:rPr>
              <a:t>videonuzda</a:t>
            </a:r>
            <a:r>
              <a:rPr sz="1400" i="1" spc="-35" dirty="0">
                <a:latin typeface="Arial" panose="020B0604020202020204"/>
                <a:cs typeface="Arial" panose="020B0604020202020204"/>
              </a:rPr>
              <a:t> </a:t>
            </a:r>
            <a:r>
              <a:rPr sz="1400" i="1" dirty="0">
                <a:latin typeface="Arial" panose="020B0604020202020204"/>
                <a:cs typeface="Arial" panose="020B0604020202020204"/>
              </a:rPr>
              <a:t>başkalarının</a:t>
            </a:r>
            <a:r>
              <a:rPr sz="1400" i="1" spc="-35" dirty="0">
                <a:latin typeface="Arial" panose="020B0604020202020204"/>
                <a:cs typeface="Arial" panose="020B0604020202020204"/>
              </a:rPr>
              <a:t> </a:t>
            </a:r>
            <a:r>
              <a:rPr sz="1400" i="1" dirty="0">
                <a:latin typeface="Arial" panose="020B0604020202020204"/>
                <a:cs typeface="Arial" panose="020B0604020202020204"/>
              </a:rPr>
              <a:t>yer</a:t>
            </a:r>
            <a:r>
              <a:rPr sz="1400" i="1" spc="-30" dirty="0">
                <a:latin typeface="Arial" panose="020B0604020202020204"/>
                <a:cs typeface="Arial" panose="020B0604020202020204"/>
              </a:rPr>
              <a:t> </a:t>
            </a:r>
            <a:r>
              <a:rPr sz="1400" i="1" dirty="0">
                <a:latin typeface="Arial" panose="020B0604020202020204"/>
                <a:cs typeface="Arial" panose="020B0604020202020204"/>
              </a:rPr>
              <a:t>alması</a:t>
            </a:r>
            <a:r>
              <a:rPr sz="1400" i="1" spc="-30" dirty="0">
                <a:latin typeface="Arial" panose="020B0604020202020204"/>
                <a:cs typeface="Arial" panose="020B0604020202020204"/>
              </a:rPr>
              <a:t> </a:t>
            </a:r>
            <a:r>
              <a:rPr sz="1400" i="1" dirty="0">
                <a:latin typeface="Arial" panose="020B0604020202020204"/>
                <a:cs typeface="Arial" panose="020B0604020202020204"/>
              </a:rPr>
              <a:t>gizliliğe</a:t>
            </a:r>
            <a:r>
              <a:rPr sz="1400" i="1" spc="-30" dirty="0">
                <a:latin typeface="Arial" panose="020B0604020202020204"/>
                <a:cs typeface="Arial" panose="020B0604020202020204"/>
              </a:rPr>
              <a:t> </a:t>
            </a:r>
            <a:r>
              <a:rPr sz="1400" i="1" spc="-10" dirty="0">
                <a:latin typeface="Arial" panose="020B0604020202020204"/>
                <a:cs typeface="Arial" panose="020B0604020202020204"/>
              </a:rPr>
              <a:t>aykırıdır.</a:t>
            </a:r>
            <a:endParaRPr sz="1400">
              <a:latin typeface="Arial" panose="020B0604020202020204"/>
              <a:cs typeface="Arial" panose="020B0604020202020204"/>
            </a:endParaRPr>
          </a:p>
        </p:txBody>
      </p:sp>
      <p:grpSp>
        <p:nvGrpSpPr>
          <p:cNvPr id="7" name="object 7"/>
          <p:cNvGrpSpPr/>
          <p:nvPr/>
        </p:nvGrpSpPr>
        <p:grpSpPr>
          <a:xfrm>
            <a:off x="11394947" y="53339"/>
            <a:ext cx="688975" cy="688975"/>
            <a:chOff x="11394947" y="53339"/>
            <a:chExt cx="688975" cy="688975"/>
          </a:xfrm>
        </p:grpSpPr>
        <p:pic>
          <p:nvPicPr>
            <p:cNvPr id="8" name="object 8"/>
            <p:cNvPicPr/>
            <p:nvPr/>
          </p:nvPicPr>
          <p:blipFill>
            <a:blip r:embed="rId2" cstate="print"/>
            <a:stretch>
              <a:fillRect/>
            </a:stretch>
          </p:blipFill>
          <p:spPr>
            <a:xfrm>
              <a:off x="11550395" y="99059"/>
              <a:ext cx="533400" cy="515112"/>
            </a:xfrm>
            <a:prstGeom prst="rect">
              <a:avLst/>
            </a:prstGeom>
          </p:spPr>
        </p:pic>
        <p:pic>
          <p:nvPicPr>
            <p:cNvPr id="9" name="object 9"/>
            <p:cNvPicPr/>
            <p:nvPr/>
          </p:nvPicPr>
          <p:blipFill>
            <a:blip r:embed="rId3" cstate="print"/>
            <a:stretch>
              <a:fillRect/>
            </a:stretch>
          </p:blipFill>
          <p:spPr>
            <a:xfrm>
              <a:off x="11394947" y="53339"/>
              <a:ext cx="688848" cy="688847"/>
            </a:xfrm>
            <a:prstGeom prst="rect">
              <a:avLst/>
            </a:prstGeom>
          </p:spPr>
        </p:pic>
      </p:grpSp>
      <p:sp>
        <p:nvSpPr>
          <p:cNvPr id="10" name="object 10"/>
          <p:cNvSpPr txBox="1"/>
          <p:nvPr/>
        </p:nvSpPr>
        <p:spPr>
          <a:xfrm>
            <a:off x="10422597" y="6609333"/>
            <a:ext cx="1737360" cy="240029"/>
          </a:xfrm>
          <a:prstGeom prst="rect">
            <a:avLst/>
          </a:prstGeom>
        </p:spPr>
        <p:txBody>
          <a:bodyPr vert="horz" wrap="square" lIns="0" tIns="13335" rIns="0" bIns="0" rtlCol="0">
            <a:spAutoFit/>
          </a:bodyPr>
          <a:lstStyle/>
          <a:p>
            <a:pPr marL="12700">
              <a:lnSpc>
                <a:spcPct val="100000"/>
              </a:lnSpc>
              <a:spcBef>
                <a:spcPts val="105"/>
              </a:spcBef>
            </a:pPr>
            <a:r>
              <a:rPr sz="1400" dirty="0">
                <a:latin typeface="Arial" panose="020B0604020202020204"/>
                <a:cs typeface="Arial" panose="020B0604020202020204"/>
              </a:rPr>
              <a:t>Private</a:t>
            </a:r>
            <a:r>
              <a:rPr sz="1400" spc="-20" dirty="0">
                <a:latin typeface="Arial" panose="020B0604020202020204"/>
                <a:cs typeface="Arial" panose="020B0604020202020204"/>
              </a:rPr>
              <a:t> </a:t>
            </a:r>
            <a:r>
              <a:rPr sz="1400" dirty="0">
                <a:latin typeface="Arial" panose="020B0604020202020204"/>
                <a:cs typeface="Arial" panose="020B0604020202020204"/>
              </a:rPr>
              <a:t>&amp;</a:t>
            </a:r>
            <a:r>
              <a:rPr sz="1400" spc="-20" dirty="0">
                <a:latin typeface="Arial" panose="020B0604020202020204"/>
                <a:cs typeface="Arial" panose="020B0604020202020204"/>
              </a:rPr>
              <a:t> </a:t>
            </a:r>
            <a:r>
              <a:rPr sz="1400" spc="-10" dirty="0">
                <a:latin typeface="Arial" panose="020B0604020202020204"/>
                <a:cs typeface="Arial" panose="020B0604020202020204"/>
              </a:rPr>
              <a:t>Confidential</a:t>
            </a:r>
            <a:endParaRPr sz="1400">
              <a:latin typeface="Arial" panose="020B0604020202020204"/>
              <a:cs typeface="Arial" panose="020B0604020202020204"/>
            </a:endParaRPr>
          </a:p>
        </p:txBody>
      </p:sp>
      <p:grpSp>
        <p:nvGrpSpPr>
          <p:cNvPr id="11" name="object 11"/>
          <p:cNvGrpSpPr/>
          <p:nvPr/>
        </p:nvGrpSpPr>
        <p:grpSpPr>
          <a:xfrm>
            <a:off x="8651747" y="1115567"/>
            <a:ext cx="2780030" cy="5337175"/>
            <a:chOff x="8651747" y="1115567"/>
            <a:chExt cx="2780030" cy="5337175"/>
          </a:xfrm>
        </p:grpSpPr>
        <p:pic>
          <p:nvPicPr>
            <p:cNvPr id="12" name="object 12"/>
            <p:cNvPicPr/>
            <p:nvPr/>
          </p:nvPicPr>
          <p:blipFill>
            <a:blip r:embed="rId4" cstate="print"/>
            <a:stretch>
              <a:fillRect/>
            </a:stretch>
          </p:blipFill>
          <p:spPr>
            <a:xfrm>
              <a:off x="8822435" y="1377695"/>
              <a:ext cx="2450592" cy="4864608"/>
            </a:xfrm>
            <a:prstGeom prst="rect">
              <a:avLst/>
            </a:prstGeom>
          </p:spPr>
        </p:pic>
        <p:pic>
          <p:nvPicPr>
            <p:cNvPr id="13" name="object 13"/>
            <p:cNvPicPr/>
            <p:nvPr/>
          </p:nvPicPr>
          <p:blipFill>
            <a:blip r:embed="rId5" cstate="print"/>
            <a:stretch>
              <a:fillRect/>
            </a:stretch>
          </p:blipFill>
          <p:spPr>
            <a:xfrm>
              <a:off x="8651747" y="1115567"/>
              <a:ext cx="2779776" cy="5337048"/>
            </a:xfrm>
            <a:prstGeom prst="rect">
              <a:avLst/>
            </a:prstGeom>
          </p:spPr>
        </p:pic>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874520" cy="743585"/>
          </a:xfrm>
          <a:custGeom>
            <a:avLst/>
            <a:gdLst/>
            <a:ahLst/>
            <a:cxnLst/>
            <a:rect l="l" t="t" r="r" b="b"/>
            <a:pathLst>
              <a:path w="1874520" h="743585">
                <a:moveTo>
                  <a:pt x="0" y="743318"/>
                </a:moveTo>
                <a:lnTo>
                  <a:pt x="0" y="0"/>
                </a:lnTo>
                <a:lnTo>
                  <a:pt x="1873973" y="0"/>
                </a:lnTo>
                <a:lnTo>
                  <a:pt x="1820459" y="100898"/>
                </a:lnTo>
                <a:lnTo>
                  <a:pt x="1702355" y="184431"/>
                </a:lnTo>
                <a:lnTo>
                  <a:pt x="1481226" y="238937"/>
                </a:lnTo>
                <a:lnTo>
                  <a:pt x="1238744" y="261245"/>
                </a:lnTo>
                <a:lnTo>
                  <a:pt x="1188506" y="266697"/>
                </a:lnTo>
                <a:lnTo>
                  <a:pt x="1138057" y="272927"/>
                </a:lnTo>
                <a:lnTo>
                  <a:pt x="1087556" y="280128"/>
                </a:lnTo>
                <a:lnTo>
                  <a:pt x="1037160" y="288493"/>
                </a:lnTo>
                <a:lnTo>
                  <a:pt x="987029" y="298213"/>
                </a:lnTo>
                <a:lnTo>
                  <a:pt x="937320" y="309480"/>
                </a:lnTo>
                <a:lnTo>
                  <a:pt x="888191" y="322488"/>
                </a:lnTo>
                <a:lnTo>
                  <a:pt x="839803" y="337429"/>
                </a:lnTo>
                <a:lnTo>
                  <a:pt x="792311" y="354494"/>
                </a:lnTo>
                <a:lnTo>
                  <a:pt x="745876" y="373876"/>
                </a:lnTo>
                <a:lnTo>
                  <a:pt x="700655" y="395768"/>
                </a:lnTo>
                <a:lnTo>
                  <a:pt x="656807" y="420361"/>
                </a:lnTo>
                <a:lnTo>
                  <a:pt x="614489" y="447848"/>
                </a:lnTo>
                <a:lnTo>
                  <a:pt x="573862" y="478421"/>
                </a:lnTo>
                <a:lnTo>
                  <a:pt x="521697" y="518964"/>
                </a:lnTo>
                <a:lnTo>
                  <a:pt x="470342" y="555218"/>
                </a:lnTo>
                <a:lnTo>
                  <a:pt x="419942" y="587437"/>
                </a:lnTo>
                <a:lnTo>
                  <a:pt x="370639" y="615872"/>
                </a:lnTo>
                <a:lnTo>
                  <a:pt x="322577" y="640778"/>
                </a:lnTo>
                <a:lnTo>
                  <a:pt x="275901" y="662407"/>
                </a:lnTo>
                <a:lnTo>
                  <a:pt x="230752" y="681013"/>
                </a:lnTo>
                <a:lnTo>
                  <a:pt x="187276" y="696848"/>
                </a:lnTo>
                <a:lnTo>
                  <a:pt x="145615" y="710165"/>
                </a:lnTo>
                <a:lnTo>
                  <a:pt x="105913" y="721218"/>
                </a:lnTo>
                <a:lnTo>
                  <a:pt x="68315" y="730259"/>
                </a:lnTo>
                <a:lnTo>
                  <a:pt x="32962" y="737541"/>
                </a:lnTo>
                <a:lnTo>
                  <a:pt x="0" y="743318"/>
                </a:lnTo>
                <a:close/>
              </a:path>
            </a:pathLst>
          </a:custGeom>
          <a:solidFill>
            <a:srgbClr val="7000E6"/>
          </a:solidFill>
        </p:spPr>
        <p:txBody>
          <a:bodyPr wrap="square" lIns="0" tIns="0" rIns="0" bIns="0" rtlCol="0"/>
          <a:lstStyle/>
          <a:p>
            <a:endParaRPr/>
          </a:p>
        </p:txBody>
      </p:sp>
      <p:sp>
        <p:nvSpPr>
          <p:cNvPr id="3" name="object 3"/>
          <p:cNvSpPr/>
          <p:nvPr/>
        </p:nvSpPr>
        <p:spPr>
          <a:xfrm>
            <a:off x="10910239" y="5823534"/>
            <a:ext cx="1282065" cy="1035050"/>
          </a:xfrm>
          <a:custGeom>
            <a:avLst/>
            <a:gdLst/>
            <a:ahLst/>
            <a:cxnLst/>
            <a:rect l="l" t="t" r="r" b="b"/>
            <a:pathLst>
              <a:path w="1282065" h="1035050">
                <a:moveTo>
                  <a:pt x="1281760" y="1034465"/>
                </a:moveTo>
                <a:lnTo>
                  <a:pt x="0" y="1034465"/>
                </a:lnTo>
                <a:lnTo>
                  <a:pt x="38381" y="1008803"/>
                </a:lnTo>
                <a:lnTo>
                  <a:pt x="76417" y="981926"/>
                </a:lnTo>
                <a:lnTo>
                  <a:pt x="114040" y="953807"/>
                </a:lnTo>
                <a:lnTo>
                  <a:pt x="151185" y="924417"/>
                </a:lnTo>
                <a:lnTo>
                  <a:pt x="187784" y="893729"/>
                </a:lnTo>
                <a:lnTo>
                  <a:pt x="223773" y="861715"/>
                </a:lnTo>
                <a:lnTo>
                  <a:pt x="259084" y="828346"/>
                </a:lnTo>
                <a:lnTo>
                  <a:pt x="293652" y="793595"/>
                </a:lnTo>
                <a:lnTo>
                  <a:pt x="327410" y="757433"/>
                </a:lnTo>
                <a:lnTo>
                  <a:pt x="360292" y="719834"/>
                </a:lnTo>
                <a:lnTo>
                  <a:pt x="392232" y="680768"/>
                </a:lnTo>
                <a:lnTo>
                  <a:pt x="423163" y="640208"/>
                </a:lnTo>
                <a:lnTo>
                  <a:pt x="453020" y="598126"/>
                </a:lnTo>
                <a:lnTo>
                  <a:pt x="514596" y="504387"/>
                </a:lnTo>
                <a:lnTo>
                  <a:pt x="548150" y="456718"/>
                </a:lnTo>
                <a:lnTo>
                  <a:pt x="582364" y="411474"/>
                </a:lnTo>
                <a:lnTo>
                  <a:pt x="617202" y="368645"/>
                </a:lnTo>
                <a:lnTo>
                  <a:pt x="652628" y="328218"/>
                </a:lnTo>
                <a:lnTo>
                  <a:pt x="688609" y="290182"/>
                </a:lnTo>
                <a:lnTo>
                  <a:pt x="725109" y="254523"/>
                </a:lnTo>
                <a:lnTo>
                  <a:pt x="762092" y="221232"/>
                </a:lnTo>
                <a:lnTo>
                  <a:pt x="799524" y="190295"/>
                </a:lnTo>
                <a:lnTo>
                  <a:pt x="837369" y="161701"/>
                </a:lnTo>
                <a:lnTo>
                  <a:pt x="875593" y="135437"/>
                </a:lnTo>
                <a:lnTo>
                  <a:pt x="914160" y="111493"/>
                </a:lnTo>
                <a:lnTo>
                  <a:pt x="953036" y="89856"/>
                </a:lnTo>
                <a:lnTo>
                  <a:pt x="992184" y="70514"/>
                </a:lnTo>
                <a:lnTo>
                  <a:pt x="1031571" y="53455"/>
                </a:lnTo>
                <a:lnTo>
                  <a:pt x="1071160" y="38667"/>
                </a:lnTo>
                <a:lnTo>
                  <a:pt x="1110917" y="26139"/>
                </a:lnTo>
                <a:lnTo>
                  <a:pt x="1150808" y="15859"/>
                </a:lnTo>
                <a:lnTo>
                  <a:pt x="1190795" y="7814"/>
                </a:lnTo>
                <a:lnTo>
                  <a:pt x="1230845" y="1993"/>
                </a:lnTo>
                <a:lnTo>
                  <a:pt x="1281760" y="0"/>
                </a:lnTo>
                <a:lnTo>
                  <a:pt x="1281760" y="1034465"/>
                </a:lnTo>
                <a:close/>
              </a:path>
            </a:pathLst>
          </a:custGeom>
          <a:solidFill>
            <a:srgbClr val="00C786"/>
          </a:solidFill>
        </p:spPr>
        <p:txBody>
          <a:bodyPr wrap="square" lIns="0" tIns="0" rIns="0" bIns="0" rtlCol="0"/>
          <a:lstStyle/>
          <a:p>
            <a:endParaRPr/>
          </a:p>
        </p:txBody>
      </p:sp>
      <p:sp>
        <p:nvSpPr>
          <p:cNvPr id="4" name="object 4"/>
          <p:cNvSpPr txBox="1">
            <a:spLocks noGrp="1"/>
          </p:cNvSpPr>
          <p:nvPr>
            <p:ph type="title"/>
          </p:nvPr>
        </p:nvSpPr>
        <p:spPr>
          <a:xfrm>
            <a:off x="3000476" y="201294"/>
            <a:ext cx="6433185" cy="1243965"/>
          </a:xfrm>
          <a:prstGeom prst="rect">
            <a:avLst/>
          </a:prstGeom>
        </p:spPr>
        <p:txBody>
          <a:bodyPr vert="horz" wrap="square" lIns="0" tIns="12065" rIns="0" bIns="0" rtlCol="0">
            <a:spAutoFit/>
          </a:bodyPr>
          <a:lstStyle/>
          <a:p>
            <a:pPr marL="821690" marR="5080" indent="-808990">
              <a:lnSpc>
                <a:spcPct val="100000"/>
              </a:lnSpc>
              <a:spcBef>
                <a:spcPts val="95"/>
              </a:spcBef>
            </a:pPr>
            <a:r>
              <a:rPr dirty="0"/>
              <a:t>KYC</a:t>
            </a:r>
            <a:r>
              <a:rPr spc="-100" dirty="0"/>
              <a:t> </a:t>
            </a:r>
            <a:r>
              <a:rPr dirty="0"/>
              <a:t>Kimlik</a:t>
            </a:r>
            <a:r>
              <a:rPr spc="-100" dirty="0"/>
              <a:t> </a:t>
            </a:r>
            <a:r>
              <a:rPr spc="-10" dirty="0"/>
              <a:t>Doğrulamasını </a:t>
            </a:r>
            <a:r>
              <a:rPr dirty="0"/>
              <a:t>Neden</a:t>
            </a:r>
            <a:r>
              <a:rPr spc="-200" dirty="0"/>
              <a:t> </a:t>
            </a:r>
            <a:r>
              <a:rPr spc="-10" dirty="0"/>
              <a:t>Yapmalıyım?</a:t>
            </a:r>
          </a:p>
        </p:txBody>
      </p:sp>
      <p:pic>
        <p:nvPicPr>
          <p:cNvPr id="5" name="object 5"/>
          <p:cNvPicPr/>
          <p:nvPr/>
        </p:nvPicPr>
        <p:blipFill>
          <a:blip r:embed="rId2" cstate="print"/>
          <a:stretch>
            <a:fillRect/>
          </a:stretch>
        </p:blipFill>
        <p:spPr>
          <a:xfrm>
            <a:off x="1607819" y="1362455"/>
            <a:ext cx="3223260" cy="2417064"/>
          </a:xfrm>
          <a:prstGeom prst="rect">
            <a:avLst/>
          </a:prstGeom>
        </p:spPr>
      </p:pic>
      <p:pic>
        <p:nvPicPr>
          <p:cNvPr id="6" name="object 6"/>
          <p:cNvPicPr/>
          <p:nvPr/>
        </p:nvPicPr>
        <p:blipFill>
          <a:blip r:embed="rId3" cstate="print"/>
          <a:stretch>
            <a:fillRect/>
          </a:stretch>
        </p:blipFill>
        <p:spPr>
          <a:xfrm>
            <a:off x="7380731" y="1362455"/>
            <a:ext cx="2436876" cy="2417064"/>
          </a:xfrm>
          <a:prstGeom prst="rect">
            <a:avLst/>
          </a:prstGeom>
        </p:spPr>
      </p:pic>
      <p:sp>
        <p:nvSpPr>
          <p:cNvPr id="7" name="object 7"/>
          <p:cNvSpPr txBox="1"/>
          <p:nvPr/>
        </p:nvSpPr>
        <p:spPr>
          <a:xfrm>
            <a:off x="2268042" y="3934396"/>
            <a:ext cx="1788795" cy="331470"/>
          </a:xfrm>
          <a:prstGeom prst="rect">
            <a:avLst/>
          </a:prstGeom>
        </p:spPr>
        <p:txBody>
          <a:bodyPr vert="horz" wrap="square" lIns="0" tIns="13335" rIns="0" bIns="0" rtlCol="0">
            <a:spAutoFit/>
          </a:bodyPr>
          <a:lstStyle/>
          <a:p>
            <a:pPr marL="12700">
              <a:lnSpc>
                <a:spcPct val="100000"/>
              </a:lnSpc>
              <a:spcBef>
                <a:spcPts val="105"/>
              </a:spcBef>
            </a:pPr>
            <a:r>
              <a:rPr sz="2000" b="1" spc="-10" dirty="0">
                <a:solidFill>
                  <a:srgbClr val="7000E6"/>
                </a:solidFill>
                <a:latin typeface="Arial" panose="020B0604020202020204"/>
                <a:cs typeface="Arial" panose="020B0604020202020204"/>
              </a:rPr>
              <a:t>Yaşını</a:t>
            </a:r>
            <a:r>
              <a:rPr sz="2000" b="1" spc="-95" dirty="0">
                <a:solidFill>
                  <a:srgbClr val="7000E6"/>
                </a:solidFill>
                <a:latin typeface="Arial" panose="020B0604020202020204"/>
                <a:cs typeface="Arial" panose="020B0604020202020204"/>
              </a:rPr>
              <a:t> </a:t>
            </a:r>
            <a:r>
              <a:rPr sz="2000" b="1" spc="-10" dirty="0">
                <a:solidFill>
                  <a:srgbClr val="7000E6"/>
                </a:solidFill>
                <a:latin typeface="Arial" panose="020B0604020202020204"/>
                <a:cs typeface="Arial" panose="020B0604020202020204"/>
              </a:rPr>
              <a:t>Doğrula</a:t>
            </a:r>
            <a:endParaRPr sz="2000">
              <a:latin typeface="Arial" panose="020B0604020202020204"/>
              <a:cs typeface="Arial" panose="020B0604020202020204"/>
            </a:endParaRPr>
          </a:p>
        </p:txBody>
      </p:sp>
      <p:sp>
        <p:nvSpPr>
          <p:cNvPr id="8" name="object 8"/>
          <p:cNvSpPr txBox="1"/>
          <p:nvPr/>
        </p:nvSpPr>
        <p:spPr>
          <a:xfrm>
            <a:off x="7673213" y="3934396"/>
            <a:ext cx="2127885" cy="331470"/>
          </a:xfrm>
          <a:prstGeom prst="rect">
            <a:avLst/>
          </a:prstGeom>
        </p:spPr>
        <p:txBody>
          <a:bodyPr vert="horz" wrap="square" lIns="0" tIns="13335" rIns="0" bIns="0" rtlCol="0">
            <a:spAutoFit/>
          </a:bodyPr>
          <a:lstStyle/>
          <a:p>
            <a:pPr marL="12700">
              <a:lnSpc>
                <a:spcPct val="100000"/>
              </a:lnSpc>
              <a:spcBef>
                <a:spcPts val="105"/>
              </a:spcBef>
            </a:pPr>
            <a:r>
              <a:rPr sz="2000" b="1" dirty="0">
                <a:solidFill>
                  <a:srgbClr val="7000E6"/>
                </a:solidFill>
                <a:latin typeface="Arial" panose="020B0604020202020204"/>
                <a:cs typeface="Arial" panose="020B0604020202020204"/>
              </a:rPr>
              <a:t>Kimliğini</a:t>
            </a:r>
            <a:r>
              <a:rPr sz="2000" b="1" spc="-45" dirty="0">
                <a:solidFill>
                  <a:srgbClr val="7000E6"/>
                </a:solidFill>
                <a:latin typeface="Arial" panose="020B0604020202020204"/>
                <a:cs typeface="Arial" panose="020B0604020202020204"/>
              </a:rPr>
              <a:t> </a:t>
            </a:r>
            <a:r>
              <a:rPr sz="2000" b="1" spc="-10" dirty="0">
                <a:solidFill>
                  <a:srgbClr val="7000E6"/>
                </a:solidFill>
                <a:latin typeface="Arial" panose="020B0604020202020204"/>
                <a:cs typeface="Arial" panose="020B0604020202020204"/>
              </a:rPr>
              <a:t>Doğrula</a:t>
            </a:r>
            <a:endParaRPr sz="2000">
              <a:latin typeface="Arial" panose="020B0604020202020204"/>
              <a:cs typeface="Arial" panose="020B0604020202020204"/>
            </a:endParaRPr>
          </a:p>
        </p:txBody>
      </p:sp>
      <p:sp>
        <p:nvSpPr>
          <p:cNvPr id="9" name="object 9"/>
          <p:cNvSpPr txBox="1"/>
          <p:nvPr/>
        </p:nvSpPr>
        <p:spPr>
          <a:xfrm>
            <a:off x="1685975" y="4473194"/>
            <a:ext cx="3365500" cy="1735455"/>
          </a:xfrm>
          <a:prstGeom prst="rect">
            <a:avLst/>
          </a:prstGeom>
        </p:spPr>
        <p:txBody>
          <a:bodyPr vert="horz" wrap="square" lIns="0" tIns="12065" rIns="0" bIns="0" rtlCol="0">
            <a:spAutoFit/>
          </a:bodyPr>
          <a:lstStyle/>
          <a:p>
            <a:pPr marL="12700" marR="5080" algn="just">
              <a:lnSpc>
                <a:spcPct val="100000"/>
              </a:lnSpc>
              <a:spcBef>
                <a:spcPts val="95"/>
              </a:spcBef>
            </a:pPr>
            <a:r>
              <a:rPr sz="1600" dirty="0">
                <a:latin typeface="Arial" panose="020B0604020202020204"/>
                <a:cs typeface="Arial" panose="020B0604020202020204"/>
              </a:rPr>
              <a:t>KYC</a:t>
            </a:r>
            <a:r>
              <a:rPr lang="tr-TR" altLang="en-US" sz="1600" dirty="0">
                <a:latin typeface="Arial" panose="020B0604020202020204"/>
                <a:cs typeface="Arial" panose="020B0604020202020204"/>
              </a:rPr>
              <a:t> doğrulamasını y</a:t>
            </a:r>
            <a:r>
              <a:rPr sz="1600" dirty="0">
                <a:latin typeface="Arial" panose="020B0604020202020204"/>
                <a:cs typeface="Arial" panose="020B0604020202020204"/>
              </a:rPr>
              <a:t>aparak,</a:t>
            </a:r>
            <a:r>
              <a:rPr sz="1600" spc="-50" dirty="0">
                <a:latin typeface="Arial" panose="020B0604020202020204"/>
                <a:cs typeface="Arial" panose="020B0604020202020204"/>
              </a:rPr>
              <a:t> </a:t>
            </a:r>
            <a:r>
              <a:rPr sz="1600" dirty="0">
                <a:latin typeface="Arial" panose="020B0604020202020204"/>
                <a:cs typeface="Arial" panose="020B0604020202020204"/>
              </a:rPr>
              <a:t>yaş</a:t>
            </a:r>
            <a:r>
              <a:rPr sz="1600" spc="-55" dirty="0">
                <a:latin typeface="Arial" panose="020B0604020202020204"/>
                <a:cs typeface="Arial" panose="020B0604020202020204"/>
              </a:rPr>
              <a:t> </a:t>
            </a:r>
            <a:r>
              <a:rPr sz="1600" dirty="0">
                <a:latin typeface="Arial" panose="020B0604020202020204"/>
                <a:cs typeface="Arial" panose="020B0604020202020204"/>
              </a:rPr>
              <a:t>sınırlaması</a:t>
            </a:r>
            <a:r>
              <a:rPr sz="1600" spc="-50" dirty="0">
                <a:latin typeface="Arial" panose="020B0604020202020204"/>
                <a:cs typeface="Arial" panose="020B0604020202020204"/>
              </a:rPr>
              <a:t> </a:t>
            </a:r>
            <a:r>
              <a:rPr sz="1600" spc="-20" dirty="0">
                <a:latin typeface="Arial" panose="020B0604020202020204"/>
                <a:cs typeface="Arial" panose="020B0604020202020204"/>
              </a:rPr>
              <a:t>olan </a:t>
            </a:r>
            <a:r>
              <a:rPr sz="1600" dirty="0">
                <a:latin typeface="Arial" panose="020B0604020202020204"/>
                <a:cs typeface="Arial" panose="020B0604020202020204"/>
              </a:rPr>
              <a:t>ürünler</a:t>
            </a:r>
            <a:r>
              <a:rPr sz="1600" spc="305" dirty="0">
                <a:latin typeface="Arial" panose="020B0604020202020204"/>
                <a:cs typeface="Arial" panose="020B0604020202020204"/>
              </a:rPr>
              <a:t> </a:t>
            </a:r>
            <a:r>
              <a:rPr sz="1600" dirty="0">
                <a:latin typeface="Arial" panose="020B0604020202020204"/>
                <a:cs typeface="Arial" panose="020B0604020202020204"/>
              </a:rPr>
              <a:t>veya</a:t>
            </a:r>
            <a:r>
              <a:rPr sz="1600" spc="305" dirty="0">
                <a:latin typeface="Arial" panose="020B0604020202020204"/>
                <a:cs typeface="Arial" panose="020B0604020202020204"/>
              </a:rPr>
              <a:t> </a:t>
            </a:r>
            <a:r>
              <a:rPr sz="1600" dirty="0">
                <a:latin typeface="Arial" panose="020B0604020202020204"/>
                <a:cs typeface="Arial" panose="020B0604020202020204"/>
              </a:rPr>
              <a:t>hizmetler</a:t>
            </a:r>
            <a:r>
              <a:rPr sz="1600" spc="310" dirty="0">
                <a:latin typeface="Arial" panose="020B0604020202020204"/>
                <a:cs typeface="Arial" panose="020B0604020202020204"/>
              </a:rPr>
              <a:t> </a:t>
            </a:r>
            <a:r>
              <a:rPr sz="1600" dirty="0">
                <a:latin typeface="Arial" panose="020B0604020202020204"/>
                <a:cs typeface="Arial" panose="020B0604020202020204"/>
              </a:rPr>
              <a:t>için</a:t>
            </a:r>
            <a:r>
              <a:rPr sz="1600" spc="305" dirty="0">
                <a:latin typeface="Arial" panose="020B0604020202020204"/>
                <a:cs typeface="Arial" panose="020B0604020202020204"/>
              </a:rPr>
              <a:t> </a:t>
            </a:r>
            <a:r>
              <a:rPr sz="1600" spc="-10" dirty="0">
                <a:latin typeface="Arial" panose="020B0604020202020204"/>
                <a:cs typeface="Arial" panose="020B0604020202020204"/>
              </a:rPr>
              <a:t>yaşınızı</a:t>
            </a:r>
            <a:r>
              <a:rPr lang="tr-TR" altLang="en-US" sz="1600" spc="-10" dirty="0">
                <a:latin typeface="Arial" panose="020B0604020202020204"/>
                <a:cs typeface="Arial" panose="020B0604020202020204"/>
              </a:rPr>
              <a:t> kimlik bilgilerinizin tamamını</a:t>
            </a:r>
            <a:r>
              <a:rPr sz="1600" spc="165" dirty="0">
                <a:latin typeface="Arial" panose="020B0604020202020204"/>
                <a:cs typeface="Arial" panose="020B0604020202020204"/>
              </a:rPr>
              <a:t> </a:t>
            </a:r>
            <a:r>
              <a:rPr sz="1600" dirty="0">
                <a:latin typeface="Arial" panose="020B0604020202020204"/>
                <a:cs typeface="Arial" panose="020B0604020202020204"/>
              </a:rPr>
              <a:t>göstermeden</a:t>
            </a:r>
            <a:r>
              <a:rPr sz="1600" spc="175" dirty="0">
                <a:latin typeface="Arial" panose="020B0604020202020204"/>
                <a:cs typeface="Arial" panose="020B0604020202020204"/>
              </a:rPr>
              <a:t> </a:t>
            </a:r>
            <a:r>
              <a:rPr sz="1600" dirty="0">
                <a:latin typeface="Arial" panose="020B0604020202020204"/>
                <a:cs typeface="Arial" panose="020B0604020202020204"/>
              </a:rPr>
              <a:t>özel</a:t>
            </a:r>
            <a:r>
              <a:rPr sz="1600" spc="175" dirty="0">
                <a:latin typeface="Arial" panose="020B0604020202020204"/>
                <a:cs typeface="Arial" panose="020B0604020202020204"/>
              </a:rPr>
              <a:t> </a:t>
            </a:r>
            <a:r>
              <a:rPr sz="1600" spc="-25" dirty="0">
                <a:latin typeface="Arial" panose="020B0604020202020204"/>
                <a:cs typeface="Arial" panose="020B0604020202020204"/>
              </a:rPr>
              <a:t>bir </a:t>
            </a:r>
            <a:r>
              <a:rPr sz="1600" spc="60" dirty="0">
                <a:latin typeface="Arial" panose="020B0604020202020204"/>
                <a:cs typeface="Arial" panose="020B0604020202020204"/>
              </a:rPr>
              <a:t>şekilde</a:t>
            </a:r>
            <a:r>
              <a:rPr sz="1600" spc="210" dirty="0">
                <a:latin typeface="Arial" panose="020B0604020202020204"/>
                <a:cs typeface="Arial" panose="020B0604020202020204"/>
              </a:rPr>
              <a:t> </a:t>
            </a:r>
            <a:r>
              <a:rPr sz="1600" spc="65" dirty="0">
                <a:latin typeface="Arial" panose="020B0604020202020204"/>
                <a:cs typeface="Arial" panose="020B0604020202020204"/>
              </a:rPr>
              <a:t>kanıtlayabilirsiniz.</a:t>
            </a:r>
            <a:r>
              <a:rPr sz="1600" spc="210" dirty="0">
                <a:latin typeface="Arial" panose="020B0604020202020204"/>
                <a:cs typeface="Arial" panose="020B0604020202020204"/>
              </a:rPr>
              <a:t> </a:t>
            </a:r>
            <a:r>
              <a:rPr lang="tr-TR" altLang="en-US" sz="1600" spc="50" dirty="0">
                <a:latin typeface="Arial" panose="020B0604020202020204"/>
                <a:cs typeface="Arial" panose="020B0604020202020204"/>
              </a:rPr>
              <a:t>Böylece </a:t>
            </a:r>
            <a:r>
              <a:rPr sz="1600" dirty="0">
                <a:latin typeface="Arial" panose="020B0604020202020204"/>
                <a:cs typeface="Arial" panose="020B0604020202020204"/>
              </a:rPr>
              <a:t>kimlik</a:t>
            </a:r>
            <a:r>
              <a:rPr sz="1600" spc="-65" dirty="0">
                <a:latin typeface="Arial" panose="020B0604020202020204"/>
                <a:cs typeface="Arial" panose="020B0604020202020204"/>
              </a:rPr>
              <a:t> </a:t>
            </a:r>
            <a:r>
              <a:rPr lang="tr-TR" altLang="en-US" sz="1600" dirty="0">
                <a:latin typeface="Arial" panose="020B0604020202020204"/>
                <a:cs typeface="Arial" panose="020B0604020202020204"/>
              </a:rPr>
              <a:t>bilgilerinizi </a:t>
            </a:r>
            <a:r>
              <a:rPr sz="1600" dirty="0">
                <a:latin typeface="Arial" panose="020B0604020202020204"/>
                <a:cs typeface="Arial" panose="020B0604020202020204"/>
              </a:rPr>
              <a:t>güvende</a:t>
            </a:r>
            <a:r>
              <a:rPr sz="1600" spc="-60" dirty="0">
                <a:latin typeface="Arial" panose="020B0604020202020204"/>
                <a:cs typeface="Arial" panose="020B0604020202020204"/>
              </a:rPr>
              <a:t> </a:t>
            </a:r>
            <a:r>
              <a:rPr sz="1600" spc="-10" dirty="0">
                <a:latin typeface="Arial" panose="020B0604020202020204"/>
                <a:cs typeface="Arial" panose="020B0604020202020204"/>
              </a:rPr>
              <a:t>tut</a:t>
            </a:r>
            <a:r>
              <a:rPr lang="tr-TR" altLang="en-US" sz="1600" spc="-10" dirty="0">
                <a:latin typeface="Arial" panose="020B0604020202020204"/>
                <a:cs typeface="Arial" panose="020B0604020202020204"/>
              </a:rPr>
              <a:t>muş olursunuz.</a:t>
            </a:r>
          </a:p>
        </p:txBody>
      </p:sp>
      <p:sp>
        <p:nvSpPr>
          <p:cNvPr id="10" name="object 10"/>
          <p:cNvSpPr txBox="1"/>
          <p:nvPr/>
        </p:nvSpPr>
        <p:spPr>
          <a:xfrm>
            <a:off x="6990588" y="4473562"/>
            <a:ext cx="3515360" cy="1735455"/>
          </a:xfrm>
          <a:prstGeom prst="rect">
            <a:avLst/>
          </a:prstGeom>
        </p:spPr>
        <p:txBody>
          <a:bodyPr vert="horz" wrap="square" lIns="0" tIns="12065" rIns="0" bIns="0" rtlCol="0">
            <a:spAutoFit/>
          </a:bodyPr>
          <a:lstStyle/>
          <a:p>
            <a:pPr marL="12700" marR="5080" algn="just">
              <a:lnSpc>
                <a:spcPct val="100000"/>
              </a:lnSpc>
              <a:spcBef>
                <a:spcPts val="95"/>
              </a:spcBef>
            </a:pPr>
            <a:r>
              <a:rPr sz="1600" spc="-15" dirty="0">
                <a:latin typeface="Arial" panose="020B0604020202020204"/>
                <a:cs typeface="Arial" panose="020B0604020202020204"/>
              </a:rPr>
              <a:t>K</a:t>
            </a:r>
            <a:r>
              <a:rPr sz="1600" spc="-165" dirty="0">
                <a:latin typeface="Arial" panose="020B0604020202020204"/>
                <a:cs typeface="Arial" panose="020B0604020202020204"/>
              </a:rPr>
              <a:t> </a:t>
            </a:r>
            <a:r>
              <a:rPr sz="1600" spc="-15" dirty="0">
                <a:latin typeface="Arial" panose="020B0604020202020204"/>
                <a:cs typeface="Arial" panose="020B0604020202020204"/>
              </a:rPr>
              <a:t>Y</a:t>
            </a:r>
            <a:r>
              <a:rPr sz="1600" spc="-165" dirty="0">
                <a:latin typeface="Arial" panose="020B0604020202020204"/>
                <a:cs typeface="Arial" panose="020B0604020202020204"/>
              </a:rPr>
              <a:t> </a:t>
            </a:r>
            <a:r>
              <a:rPr sz="1600" spc="-15" dirty="0">
                <a:latin typeface="Arial" panose="020B0604020202020204"/>
                <a:cs typeface="Arial" panose="020B0604020202020204"/>
              </a:rPr>
              <a:t>C</a:t>
            </a:r>
            <a:r>
              <a:rPr sz="1600" spc="555" dirty="0">
                <a:latin typeface="Arial" panose="020B0604020202020204"/>
                <a:cs typeface="Arial" panose="020B0604020202020204"/>
              </a:rPr>
              <a:t> </a:t>
            </a:r>
            <a:r>
              <a:rPr sz="1600" spc="-10" dirty="0">
                <a:latin typeface="Arial" panose="020B0604020202020204"/>
                <a:cs typeface="Arial" panose="020B0604020202020204"/>
              </a:rPr>
              <a:t>d</a:t>
            </a:r>
            <a:r>
              <a:rPr sz="1600" spc="-165" dirty="0">
                <a:latin typeface="Arial" panose="020B0604020202020204"/>
                <a:cs typeface="Arial" panose="020B0604020202020204"/>
              </a:rPr>
              <a:t> </a:t>
            </a:r>
            <a:r>
              <a:rPr sz="1600" spc="-10" dirty="0">
                <a:latin typeface="Arial" panose="020B0604020202020204"/>
                <a:cs typeface="Arial" panose="020B0604020202020204"/>
              </a:rPr>
              <a:t>o</a:t>
            </a:r>
            <a:r>
              <a:rPr sz="1600" spc="-165" dirty="0">
                <a:latin typeface="Arial" panose="020B0604020202020204"/>
                <a:cs typeface="Arial" panose="020B0604020202020204"/>
              </a:rPr>
              <a:t> </a:t>
            </a:r>
            <a:r>
              <a:rPr sz="1600" spc="-10" dirty="0">
                <a:latin typeface="Arial" panose="020B0604020202020204"/>
                <a:cs typeface="Arial" panose="020B0604020202020204"/>
              </a:rPr>
              <a:t>ğ</a:t>
            </a:r>
            <a:r>
              <a:rPr sz="1600" spc="-165" dirty="0">
                <a:latin typeface="Arial" panose="020B0604020202020204"/>
                <a:cs typeface="Arial" panose="020B0604020202020204"/>
              </a:rPr>
              <a:t> </a:t>
            </a:r>
            <a:r>
              <a:rPr sz="1600" spc="-10" dirty="0">
                <a:latin typeface="Arial" panose="020B0604020202020204"/>
                <a:cs typeface="Arial" panose="020B0604020202020204"/>
              </a:rPr>
              <a:t>r</a:t>
            </a:r>
            <a:r>
              <a:rPr sz="1600" spc="-165" dirty="0">
                <a:latin typeface="Arial" panose="020B0604020202020204"/>
                <a:cs typeface="Arial" panose="020B0604020202020204"/>
              </a:rPr>
              <a:t> </a:t>
            </a:r>
            <a:r>
              <a:rPr sz="1600" spc="-10" dirty="0">
                <a:latin typeface="Arial" panose="020B0604020202020204"/>
                <a:cs typeface="Arial" panose="020B0604020202020204"/>
              </a:rPr>
              <a:t>u</a:t>
            </a:r>
            <a:r>
              <a:rPr sz="1600" spc="-165" dirty="0">
                <a:latin typeface="Arial" panose="020B0604020202020204"/>
                <a:cs typeface="Arial" panose="020B0604020202020204"/>
              </a:rPr>
              <a:t> </a:t>
            </a:r>
            <a:r>
              <a:rPr sz="1600" spc="-5" dirty="0">
                <a:latin typeface="Arial" panose="020B0604020202020204"/>
                <a:cs typeface="Arial" panose="020B0604020202020204"/>
              </a:rPr>
              <a:t>l</a:t>
            </a:r>
            <a:r>
              <a:rPr sz="1600" spc="-165" dirty="0">
                <a:latin typeface="Arial" panose="020B0604020202020204"/>
                <a:cs typeface="Arial" panose="020B0604020202020204"/>
              </a:rPr>
              <a:t> </a:t>
            </a:r>
            <a:r>
              <a:rPr sz="1600" spc="-10" dirty="0">
                <a:latin typeface="Arial" panose="020B0604020202020204"/>
                <a:cs typeface="Arial" panose="020B0604020202020204"/>
              </a:rPr>
              <a:t>a</a:t>
            </a:r>
            <a:r>
              <a:rPr sz="1600" spc="-165" dirty="0">
                <a:latin typeface="Arial" panose="020B0604020202020204"/>
                <a:cs typeface="Arial" panose="020B0604020202020204"/>
              </a:rPr>
              <a:t> </a:t>
            </a:r>
            <a:r>
              <a:rPr sz="1600" spc="-15" dirty="0">
                <a:latin typeface="Arial" panose="020B0604020202020204"/>
                <a:cs typeface="Arial" panose="020B0604020202020204"/>
              </a:rPr>
              <a:t>m</a:t>
            </a:r>
            <a:r>
              <a:rPr sz="1600" spc="-160" dirty="0">
                <a:latin typeface="Arial" panose="020B0604020202020204"/>
                <a:cs typeface="Arial" panose="020B0604020202020204"/>
              </a:rPr>
              <a:t> </a:t>
            </a:r>
            <a:r>
              <a:rPr sz="1600" spc="-10" dirty="0">
                <a:latin typeface="Arial" panose="020B0604020202020204"/>
                <a:cs typeface="Arial" panose="020B0604020202020204"/>
              </a:rPr>
              <a:t>a</a:t>
            </a:r>
            <a:r>
              <a:rPr sz="1600" spc="-165" dirty="0">
                <a:latin typeface="Arial" panose="020B0604020202020204"/>
                <a:cs typeface="Arial" panose="020B0604020202020204"/>
              </a:rPr>
              <a:t> </a:t>
            </a:r>
            <a:r>
              <a:rPr sz="1600" spc="-10" dirty="0">
                <a:latin typeface="Arial" panose="020B0604020202020204"/>
                <a:cs typeface="Arial" panose="020B0604020202020204"/>
              </a:rPr>
              <a:t>s</a:t>
            </a:r>
            <a:r>
              <a:rPr sz="1600" spc="-165" dirty="0">
                <a:latin typeface="Arial" panose="020B0604020202020204"/>
                <a:cs typeface="Arial" panose="020B0604020202020204"/>
              </a:rPr>
              <a:t> </a:t>
            </a:r>
            <a:r>
              <a:rPr sz="1600" spc="-5" dirty="0">
                <a:latin typeface="Arial" panose="020B0604020202020204"/>
                <a:cs typeface="Arial" panose="020B0604020202020204"/>
              </a:rPr>
              <a:t>ı</a:t>
            </a:r>
            <a:r>
              <a:rPr sz="1600" spc="-165" dirty="0">
                <a:latin typeface="Arial" panose="020B0604020202020204"/>
                <a:cs typeface="Arial" panose="020B0604020202020204"/>
              </a:rPr>
              <a:t> </a:t>
            </a:r>
            <a:r>
              <a:rPr sz="1600" spc="-10" dirty="0">
                <a:latin typeface="Arial" panose="020B0604020202020204"/>
                <a:cs typeface="Arial" panose="020B0604020202020204"/>
              </a:rPr>
              <a:t>n</a:t>
            </a:r>
            <a:r>
              <a:rPr sz="1600" spc="-165" dirty="0">
                <a:latin typeface="Arial" panose="020B0604020202020204"/>
                <a:cs typeface="Arial" panose="020B0604020202020204"/>
              </a:rPr>
              <a:t> </a:t>
            </a:r>
            <a:r>
              <a:rPr sz="1600" spc="-5" dirty="0">
                <a:latin typeface="Arial" panose="020B0604020202020204"/>
                <a:cs typeface="Arial" panose="020B0604020202020204"/>
              </a:rPr>
              <a:t>ı</a:t>
            </a:r>
            <a:r>
              <a:rPr sz="1600" spc="555" dirty="0">
                <a:latin typeface="Arial" panose="020B0604020202020204"/>
                <a:cs typeface="Arial" panose="020B0604020202020204"/>
              </a:rPr>
              <a:t> </a:t>
            </a:r>
            <a:r>
              <a:rPr sz="1600" spc="-10" dirty="0">
                <a:latin typeface="Arial" panose="020B0604020202020204"/>
                <a:cs typeface="Arial" panose="020B0604020202020204"/>
              </a:rPr>
              <a:t>y</a:t>
            </a:r>
            <a:r>
              <a:rPr sz="1600" spc="-165" dirty="0">
                <a:latin typeface="Arial" panose="020B0604020202020204"/>
                <a:cs typeface="Arial" panose="020B0604020202020204"/>
              </a:rPr>
              <a:t> </a:t>
            </a:r>
            <a:r>
              <a:rPr sz="1600" spc="-10" dirty="0">
                <a:latin typeface="Arial" panose="020B0604020202020204"/>
                <a:cs typeface="Arial" panose="020B0604020202020204"/>
              </a:rPr>
              <a:t>a</a:t>
            </a:r>
            <a:r>
              <a:rPr sz="1600" spc="-165" dirty="0">
                <a:latin typeface="Arial" panose="020B0604020202020204"/>
                <a:cs typeface="Arial" panose="020B0604020202020204"/>
              </a:rPr>
              <a:t> </a:t>
            </a:r>
            <a:r>
              <a:rPr sz="1600" spc="-10" dirty="0">
                <a:latin typeface="Arial" panose="020B0604020202020204"/>
                <a:cs typeface="Arial" panose="020B0604020202020204"/>
              </a:rPr>
              <a:t>p</a:t>
            </a:r>
            <a:r>
              <a:rPr sz="1600" spc="-165" dirty="0">
                <a:latin typeface="Arial" panose="020B0604020202020204"/>
                <a:cs typeface="Arial" panose="020B0604020202020204"/>
              </a:rPr>
              <a:t> </a:t>
            </a:r>
            <a:r>
              <a:rPr sz="1600" spc="-10" dirty="0">
                <a:latin typeface="Arial" panose="020B0604020202020204"/>
                <a:cs typeface="Arial" panose="020B0604020202020204"/>
              </a:rPr>
              <a:t>a</a:t>
            </a:r>
            <a:r>
              <a:rPr sz="1600" spc="-160" dirty="0">
                <a:latin typeface="Arial" panose="020B0604020202020204"/>
                <a:cs typeface="Arial" panose="020B0604020202020204"/>
              </a:rPr>
              <a:t> </a:t>
            </a:r>
            <a:r>
              <a:rPr sz="1600" spc="-10" dirty="0">
                <a:latin typeface="Arial" panose="020B0604020202020204"/>
                <a:cs typeface="Arial" panose="020B0604020202020204"/>
              </a:rPr>
              <a:t>r</a:t>
            </a:r>
            <a:r>
              <a:rPr sz="1600" spc="-160" dirty="0">
                <a:latin typeface="Arial" panose="020B0604020202020204"/>
                <a:cs typeface="Arial" panose="020B0604020202020204"/>
              </a:rPr>
              <a:t> </a:t>
            </a:r>
            <a:r>
              <a:rPr sz="1600" spc="-10" dirty="0">
                <a:latin typeface="Arial" panose="020B0604020202020204"/>
                <a:cs typeface="Arial" panose="020B0604020202020204"/>
              </a:rPr>
              <a:t>a</a:t>
            </a:r>
            <a:r>
              <a:rPr sz="1600" spc="-160" dirty="0">
                <a:latin typeface="Arial" panose="020B0604020202020204"/>
                <a:cs typeface="Arial" panose="020B0604020202020204"/>
              </a:rPr>
              <a:t> </a:t>
            </a:r>
            <a:r>
              <a:rPr sz="1600" spc="-10" dirty="0">
                <a:latin typeface="Arial" panose="020B0604020202020204"/>
                <a:cs typeface="Arial" panose="020B0604020202020204"/>
              </a:rPr>
              <a:t>k</a:t>
            </a:r>
            <a:r>
              <a:rPr sz="1600" spc="-160" dirty="0">
                <a:latin typeface="Arial" panose="020B0604020202020204"/>
                <a:cs typeface="Arial" panose="020B0604020202020204"/>
              </a:rPr>
              <a:t> </a:t>
            </a:r>
            <a:r>
              <a:rPr sz="1600" spc="-5" dirty="0">
                <a:latin typeface="Arial" panose="020B0604020202020204"/>
                <a:cs typeface="Arial" panose="020B0604020202020204"/>
              </a:rPr>
              <a:t>, </a:t>
            </a:r>
            <a:r>
              <a:rPr sz="1600" spc="75" dirty="0">
                <a:latin typeface="Arial" panose="020B0604020202020204"/>
                <a:cs typeface="Arial" panose="020B0604020202020204"/>
              </a:rPr>
              <a:t>işletmelere</a:t>
            </a:r>
            <a:r>
              <a:rPr sz="1600" spc="190" dirty="0">
                <a:latin typeface="Arial" panose="020B0604020202020204"/>
                <a:cs typeface="Arial" panose="020B0604020202020204"/>
              </a:rPr>
              <a:t> </a:t>
            </a:r>
            <a:r>
              <a:rPr sz="1600" spc="80" dirty="0">
                <a:latin typeface="Arial" panose="020B0604020202020204"/>
                <a:cs typeface="Arial" panose="020B0604020202020204"/>
              </a:rPr>
              <a:t>kimliğinizi</a:t>
            </a:r>
            <a:r>
              <a:rPr sz="1600" spc="190" dirty="0">
                <a:latin typeface="Arial" panose="020B0604020202020204"/>
                <a:cs typeface="Arial" panose="020B0604020202020204"/>
              </a:rPr>
              <a:t> </a:t>
            </a:r>
            <a:r>
              <a:rPr sz="1600" spc="80" dirty="0">
                <a:latin typeface="Arial" panose="020B0604020202020204"/>
                <a:cs typeface="Arial" panose="020B0604020202020204"/>
              </a:rPr>
              <a:t>kanıtlayarak</a:t>
            </a:r>
            <a:r>
              <a:rPr sz="1600" spc="-5" dirty="0">
                <a:latin typeface="Arial" panose="020B0604020202020204"/>
                <a:cs typeface="Arial" panose="020B0604020202020204"/>
              </a:rPr>
              <a:t> </a:t>
            </a:r>
            <a:r>
              <a:rPr sz="1600" spc="-10" dirty="0">
                <a:latin typeface="Arial" panose="020B0604020202020204"/>
                <a:cs typeface="Arial" panose="020B0604020202020204"/>
              </a:rPr>
              <a:t>z</a:t>
            </a:r>
            <a:r>
              <a:rPr sz="1600" spc="-235" dirty="0">
                <a:latin typeface="Arial" panose="020B0604020202020204"/>
                <a:cs typeface="Arial" panose="020B0604020202020204"/>
              </a:rPr>
              <a:t> </a:t>
            </a:r>
            <a:r>
              <a:rPr sz="1600" spc="-10" dirty="0">
                <a:latin typeface="Arial" panose="020B0604020202020204"/>
                <a:cs typeface="Arial" panose="020B0604020202020204"/>
              </a:rPr>
              <a:t>a</a:t>
            </a:r>
            <a:r>
              <a:rPr sz="1600" spc="-235" dirty="0">
                <a:latin typeface="Arial" panose="020B0604020202020204"/>
                <a:cs typeface="Arial" panose="020B0604020202020204"/>
              </a:rPr>
              <a:t> </a:t>
            </a:r>
            <a:r>
              <a:rPr sz="1600" spc="-15" dirty="0">
                <a:latin typeface="Arial" panose="020B0604020202020204"/>
                <a:cs typeface="Arial" panose="020B0604020202020204"/>
              </a:rPr>
              <a:t>m</a:t>
            </a:r>
            <a:r>
              <a:rPr sz="1600" spc="-229" dirty="0">
                <a:latin typeface="Arial" panose="020B0604020202020204"/>
                <a:cs typeface="Arial" panose="020B0604020202020204"/>
              </a:rPr>
              <a:t> </a:t>
            </a:r>
            <a:r>
              <a:rPr sz="1600" spc="-10" dirty="0">
                <a:latin typeface="Arial" panose="020B0604020202020204"/>
                <a:cs typeface="Arial" panose="020B0604020202020204"/>
              </a:rPr>
              <a:t>a</a:t>
            </a:r>
            <a:r>
              <a:rPr sz="1600" spc="-235" dirty="0">
                <a:latin typeface="Arial" panose="020B0604020202020204"/>
                <a:cs typeface="Arial" panose="020B0604020202020204"/>
              </a:rPr>
              <a:t> </a:t>
            </a:r>
            <a:r>
              <a:rPr sz="1600" spc="-10" dirty="0">
                <a:latin typeface="Arial" panose="020B0604020202020204"/>
                <a:cs typeface="Arial" panose="020B0604020202020204"/>
              </a:rPr>
              <a:t>n</a:t>
            </a:r>
            <a:r>
              <a:rPr sz="1600" spc="-235" dirty="0">
                <a:latin typeface="Arial" panose="020B0604020202020204"/>
                <a:cs typeface="Arial" panose="020B0604020202020204"/>
              </a:rPr>
              <a:t> </a:t>
            </a:r>
            <a:r>
              <a:rPr sz="1600" spc="-10" dirty="0">
                <a:latin typeface="Arial" panose="020B0604020202020204"/>
                <a:cs typeface="Arial" panose="020B0604020202020204"/>
              </a:rPr>
              <a:t>d</a:t>
            </a:r>
            <a:r>
              <a:rPr sz="1600" spc="-235" dirty="0">
                <a:latin typeface="Arial" panose="020B0604020202020204"/>
                <a:cs typeface="Arial" panose="020B0604020202020204"/>
              </a:rPr>
              <a:t> </a:t>
            </a:r>
            <a:r>
              <a:rPr sz="1600" spc="-10" dirty="0">
                <a:latin typeface="Arial" panose="020B0604020202020204"/>
                <a:cs typeface="Arial" panose="020B0604020202020204"/>
              </a:rPr>
              <a:t>a</a:t>
            </a:r>
            <a:r>
              <a:rPr sz="1600" spc="-235" dirty="0">
                <a:latin typeface="Arial" panose="020B0604020202020204"/>
                <a:cs typeface="Arial" panose="020B0604020202020204"/>
              </a:rPr>
              <a:t> </a:t>
            </a:r>
            <a:r>
              <a:rPr sz="1600" spc="-10" dirty="0">
                <a:latin typeface="Arial" panose="020B0604020202020204"/>
                <a:cs typeface="Arial" panose="020B0604020202020204"/>
              </a:rPr>
              <a:t>n</a:t>
            </a:r>
            <a:r>
              <a:rPr sz="1600" spc="415" dirty="0">
                <a:latin typeface="Arial" panose="020B0604020202020204"/>
                <a:cs typeface="Arial" panose="020B0604020202020204"/>
              </a:rPr>
              <a:t> </a:t>
            </a:r>
            <a:r>
              <a:rPr sz="1600" spc="-10" dirty="0">
                <a:latin typeface="Arial" panose="020B0604020202020204"/>
                <a:cs typeface="Arial" panose="020B0604020202020204"/>
              </a:rPr>
              <a:t>v</a:t>
            </a:r>
            <a:r>
              <a:rPr sz="1600" spc="-235" dirty="0">
                <a:latin typeface="Arial" panose="020B0604020202020204"/>
                <a:cs typeface="Arial" panose="020B0604020202020204"/>
              </a:rPr>
              <a:t> </a:t>
            </a:r>
            <a:r>
              <a:rPr sz="1600" spc="-10" dirty="0">
                <a:latin typeface="Arial" panose="020B0604020202020204"/>
                <a:cs typeface="Arial" panose="020B0604020202020204"/>
              </a:rPr>
              <a:t>e</a:t>
            </a:r>
            <a:r>
              <a:rPr sz="1600" spc="415" dirty="0">
                <a:latin typeface="Arial" panose="020B0604020202020204"/>
                <a:cs typeface="Arial" panose="020B0604020202020204"/>
              </a:rPr>
              <a:t> </a:t>
            </a:r>
            <a:r>
              <a:rPr sz="1600" spc="-10" dirty="0">
                <a:latin typeface="Arial" panose="020B0604020202020204"/>
                <a:cs typeface="Arial" panose="020B0604020202020204"/>
              </a:rPr>
              <a:t>p</a:t>
            </a:r>
            <a:r>
              <a:rPr sz="1600" spc="-235" dirty="0">
                <a:latin typeface="Arial" panose="020B0604020202020204"/>
                <a:cs typeface="Arial" panose="020B0604020202020204"/>
              </a:rPr>
              <a:t> </a:t>
            </a:r>
            <a:r>
              <a:rPr sz="1600" spc="-10" dirty="0">
                <a:latin typeface="Arial" panose="020B0604020202020204"/>
                <a:cs typeface="Arial" panose="020B0604020202020204"/>
              </a:rPr>
              <a:t>a</a:t>
            </a:r>
            <a:r>
              <a:rPr sz="1600" spc="-235" dirty="0">
                <a:latin typeface="Arial" panose="020B0604020202020204"/>
                <a:cs typeface="Arial" panose="020B0604020202020204"/>
              </a:rPr>
              <a:t> </a:t>
            </a:r>
            <a:r>
              <a:rPr sz="1600" spc="-10" dirty="0">
                <a:latin typeface="Arial" panose="020B0604020202020204"/>
                <a:cs typeface="Arial" panose="020B0604020202020204"/>
              </a:rPr>
              <a:t>r</a:t>
            </a:r>
            <a:r>
              <a:rPr sz="1600" spc="-235" dirty="0">
                <a:latin typeface="Arial" panose="020B0604020202020204"/>
                <a:cs typeface="Arial" panose="020B0604020202020204"/>
              </a:rPr>
              <a:t> </a:t>
            </a:r>
            <a:r>
              <a:rPr sz="1600" spc="-10" dirty="0">
                <a:latin typeface="Arial" panose="020B0604020202020204"/>
                <a:cs typeface="Arial" panose="020B0604020202020204"/>
              </a:rPr>
              <a:t>a</a:t>
            </a:r>
            <a:r>
              <a:rPr sz="1600" spc="-235" dirty="0">
                <a:latin typeface="Arial" panose="020B0604020202020204"/>
                <a:cs typeface="Arial" panose="020B0604020202020204"/>
              </a:rPr>
              <a:t> </a:t>
            </a:r>
            <a:r>
              <a:rPr sz="1600" spc="-10" dirty="0">
                <a:latin typeface="Arial" panose="020B0604020202020204"/>
                <a:cs typeface="Arial" panose="020B0604020202020204"/>
              </a:rPr>
              <a:t>d</a:t>
            </a:r>
            <a:r>
              <a:rPr sz="1600" spc="-235" dirty="0">
                <a:latin typeface="Arial" panose="020B0604020202020204"/>
                <a:cs typeface="Arial" panose="020B0604020202020204"/>
              </a:rPr>
              <a:t> </a:t>
            </a:r>
            <a:r>
              <a:rPr sz="1600" spc="-10" dirty="0">
                <a:latin typeface="Arial" panose="020B0604020202020204"/>
                <a:cs typeface="Arial" panose="020B0604020202020204"/>
              </a:rPr>
              <a:t>a</a:t>
            </a:r>
            <a:r>
              <a:rPr sz="1600" spc="-235" dirty="0">
                <a:latin typeface="Arial" panose="020B0604020202020204"/>
                <a:cs typeface="Arial" panose="020B0604020202020204"/>
              </a:rPr>
              <a:t> </a:t>
            </a:r>
            <a:r>
              <a:rPr sz="1600" spc="-10" dirty="0">
                <a:latin typeface="Arial" panose="020B0604020202020204"/>
                <a:cs typeface="Arial" panose="020B0604020202020204"/>
              </a:rPr>
              <a:t>n</a:t>
            </a:r>
            <a:r>
              <a:rPr sz="1600" spc="415" dirty="0">
                <a:latin typeface="Arial" panose="020B0604020202020204"/>
                <a:cs typeface="Arial" panose="020B0604020202020204"/>
              </a:rPr>
              <a:t> </a:t>
            </a:r>
            <a:r>
              <a:rPr sz="1600" spc="-5" dirty="0">
                <a:latin typeface="Arial" panose="020B0604020202020204"/>
                <a:cs typeface="Arial" panose="020B0604020202020204"/>
              </a:rPr>
              <a:t>t</a:t>
            </a:r>
            <a:r>
              <a:rPr sz="1600" spc="-235" dirty="0">
                <a:latin typeface="Arial" panose="020B0604020202020204"/>
                <a:cs typeface="Arial" panose="020B0604020202020204"/>
              </a:rPr>
              <a:t> </a:t>
            </a:r>
            <a:r>
              <a:rPr sz="1600" spc="-10" dirty="0">
                <a:latin typeface="Arial" panose="020B0604020202020204"/>
                <a:cs typeface="Arial" panose="020B0604020202020204"/>
              </a:rPr>
              <a:t>a</a:t>
            </a:r>
            <a:r>
              <a:rPr sz="1600" spc="-235" dirty="0">
                <a:latin typeface="Arial" panose="020B0604020202020204"/>
                <a:cs typeface="Arial" panose="020B0604020202020204"/>
              </a:rPr>
              <a:t> </a:t>
            </a:r>
            <a:r>
              <a:rPr sz="1600" spc="-10" dirty="0">
                <a:latin typeface="Arial" panose="020B0604020202020204"/>
                <a:cs typeface="Arial" panose="020B0604020202020204"/>
              </a:rPr>
              <a:t>s</a:t>
            </a:r>
            <a:r>
              <a:rPr sz="1600" spc="-235" dirty="0">
                <a:latin typeface="Arial" panose="020B0604020202020204"/>
                <a:cs typeface="Arial" panose="020B0604020202020204"/>
              </a:rPr>
              <a:t> </a:t>
            </a:r>
            <a:r>
              <a:rPr sz="1600" spc="-10" dirty="0">
                <a:latin typeface="Arial" panose="020B0604020202020204"/>
                <a:cs typeface="Arial" panose="020B0604020202020204"/>
              </a:rPr>
              <a:t>a</a:t>
            </a:r>
            <a:r>
              <a:rPr sz="1600" spc="-235" dirty="0">
                <a:latin typeface="Arial" panose="020B0604020202020204"/>
                <a:cs typeface="Arial" panose="020B0604020202020204"/>
              </a:rPr>
              <a:t> </a:t>
            </a:r>
            <a:r>
              <a:rPr sz="1600" spc="-10" dirty="0">
                <a:latin typeface="Arial" panose="020B0604020202020204"/>
                <a:cs typeface="Arial" panose="020B0604020202020204"/>
              </a:rPr>
              <a:t>r</a:t>
            </a:r>
            <a:r>
              <a:rPr sz="1600" spc="-235" dirty="0">
                <a:latin typeface="Arial" panose="020B0604020202020204"/>
                <a:cs typeface="Arial" panose="020B0604020202020204"/>
              </a:rPr>
              <a:t> </a:t>
            </a:r>
            <a:r>
              <a:rPr sz="1600" spc="-10" dirty="0">
                <a:latin typeface="Arial" panose="020B0604020202020204"/>
                <a:cs typeface="Arial" panose="020B0604020202020204"/>
              </a:rPr>
              <a:t>r</a:t>
            </a:r>
            <a:r>
              <a:rPr sz="1600" spc="-235" dirty="0">
                <a:latin typeface="Arial" panose="020B0604020202020204"/>
                <a:cs typeface="Arial" panose="020B0604020202020204"/>
              </a:rPr>
              <a:t> </a:t>
            </a:r>
            <a:r>
              <a:rPr sz="1600" spc="-10" dirty="0">
                <a:latin typeface="Arial" panose="020B0604020202020204"/>
                <a:cs typeface="Arial" panose="020B0604020202020204"/>
              </a:rPr>
              <a:t>u</a:t>
            </a:r>
            <a:r>
              <a:rPr sz="1600" spc="-229" dirty="0">
                <a:latin typeface="Arial" panose="020B0604020202020204"/>
                <a:cs typeface="Arial" panose="020B0604020202020204"/>
              </a:rPr>
              <a:t> </a:t>
            </a:r>
            <a:r>
              <a:rPr sz="1600" spc="-5" dirty="0">
                <a:latin typeface="Arial" panose="020B0604020202020204"/>
                <a:cs typeface="Arial" panose="020B0604020202020204"/>
              </a:rPr>
              <a:t>f </a:t>
            </a:r>
            <a:r>
              <a:rPr sz="1600" spc="160" dirty="0">
                <a:latin typeface="Arial" panose="020B0604020202020204"/>
                <a:cs typeface="Arial" panose="020B0604020202020204"/>
              </a:rPr>
              <a:t>edebilirsiniz.</a:t>
            </a:r>
            <a:r>
              <a:rPr sz="1600" spc="355" dirty="0">
                <a:latin typeface="Arial" panose="020B0604020202020204"/>
                <a:cs typeface="Arial" panose="020B0604020202020204"/>
              </a:rPr>
              <a:t> </a:t>
            </a:r>
            <a:r>
              <a:rPr sz="1600" spc="155" dirty="0">
                <a:latin typeface="Arial" panose="020B0604020202020204"/>
                <a:cs typeface="Arial" panose="020B0604020202020204"/>
              </a:rPr>
              <a:t>Fotokopilere</a:t>
            </a:r>
            <a:r>
              <a:rPr sz="1600" spc="360" dirty="0">
                <a:latin typeface="Arial" panose="020B0604020202020204"/>
                <a:cs typeface="Arial" panose="020B0604020202020204"/>
              </a:rPr>
              <a:t> </a:t>
            </a:r>
            <a:r>
              <a:rPr sz="1600" spc="130" dirty="0">
                <a:latin typeface="Arial" panose="020B0604020202020204"/>
                <a:cs typeface="Arial" panose="020B0604020202020204"/>
              </a:rPr>
              <a:t>veya</a:t>
            </a:r>
            <a:r>
              <a:rPr sz="1600" spc="-5" dirty="0">
                <a:latin typeface="Arial" panose="020B0604020202020204"/>
                <a:cs typeface="Arial" panose="020B0604020202020204"/>
              </a:rPr>
              <a:t> </a:t>
            </a:r>
            <a:r>
              <a:rPr sz="1600" spc="40" dirty="0">
                <a:latin typeface="Arial" panose="020B0604020202020204"/>
                <a:cs typeface="Arial" panose="020B0604020202020204"/>
              </a:rPr>
              <a:t>herhangi</a:t>
            </a:r>
            <a:r>
              <a:rPr sz="1600" spc="130" dirty="0">
                <a:latin typeface="Arial" panose="020B0604020202020204"/>
                <a:cs typeface="Arial" panose="020B0604020202020204"/>
              </a:rPr>
              <a:t> </a:t>
            </a:r>
            <a:r>
              <a:rPr sz="1600" spc="35" dirty="0">
                <a:latin typeface="Arial" panose="020B0604020202020204"/>
                <a:cs typeface="Arial" panose="020B0604020202020204"/>
              </a:rPr>
              <a:t>bir</a:t>
            </a:r>
            <a:r>
              <a:rPr sz="1600" spc="130" dirty="0">
                <a:latin typeface="Arial" panose="020B0604020202020204"/>
                <a:cs typeface="Arial" panose="020B0604020202020204"/>
              </a:rPr>
              <a:t> </a:t>
            </a:r>
            <a:r>
              <a:rPr sz="1600" spc="45" dirty="0">
                <a:latin typeface="Arial" panose="020B0604020202020204"/>
                <a:cs typeface="Arial" panose="020B0604020202020204"/>
              </a:rPr>
              <a:t>kimlik</a:t>
            </a:r>
            <a:r>
              <a:rPr sz="1600" spc="130" dirty="0">
                <a:latin typeface="Arial" panose="020B0604020202020204"/>
                <a:cs typeface="Arial" panose="020B0604020202020204"/>
              </a:rPr>
              <a:t> </a:t>
            </a:r>
            <a:r>
              <a:rPr sz="1600" spc="50" dirty="0">
                <a:latin typeface="Arial" panose="020B0604020202020204"/>
                <a:cs typeface="Arial" panose="020B0604020202020204"/>
              </a:rPr>
              <a:t>belgesine</a:t>
            </a:r>
            <a:r>
              <a:rPr sz="1600" spc="130" dirty="0">
                <a:latin typeface="Arial" panose="020B0604020202020204"/>
                <a:cs typeface="Arial" panose="020B0604020202020204"/>
              </a:rPr>
              <a:t> </a:t>
            </a:r>
            <a:r>
              <a:rPr sz="1600" spc="45" dirty="0">
                <a:latin typeface="Arial" panose="020B0604020202020204"/>
                <a:cs typeface="Arial" panose="020B0604020202020204"/>
              </a:rPr>
              <a:t>ihtiyaç</a:t>
            </a:r>
            <a:r>
              <a:rPr sz="1600" spc="-5" dirty="0">
                <a:latin typeface="Arial" panose="020B0604020202020204"/>
                <a:cs typeface="Arial" panose="020B0604020202020204"/>
              </a:rPr>
              <a:t> </a:t>
            </a:r>
            <a:r>
              <a:rPr sz="1600" spc="-10" dirty="0">
                <a:latin typeface="Arial" panose="020B0604020202020204"/>
                <a:cs typeface="Arial" panose="020B0604020202020204"/>
              </a:rPr>
              <a:t>d</a:t>
            </a:r>
            <a:r>
              <a:rPr sz="1600" spc="-204" dirty="0">
                <a:latin typeface="Arial" panose="020B0604020202020204"/>
                <a:cs typeface="Arial" panose="020B0604020202020204"/>
              </a:rPr>
              <a:t> </a:t>
            </a:r>
            <a:r>
              <a:rPr sz="1600" spc="-10" dirty="0">
                <a:latin typeface="Arial" panose="020B0604020202020204"/>
                <a:cs typeface="Arial" panose="020B0604020202020204"/>
              </a:rPr>
              <a:t>u</a:t>
            </a:r>
            <a:r>
              <a:rPr sz="1600" spc="-204" dirty="0">
                <a:latin typeface="Arial" panose="020B0604020202020204"/>
                <a:cs typeface="Arial" panose="020B0604020202020204"/>
              </a:rPr>
              <a:t> </a:t>
            </a:r>
            <a:r>
              <a:rPr sz="1600" spc="-10" dirty="0">
                <a:latin typeface="Arial" panose="020B0604020202020204"/>
                <a:cs typeface="Arial" panose="020B0604020202020204"/>
              </a:rPr>
              <a:t>y</a:t>
            </a:r>
            <a:r>
              <a:rPr sz="1600" spc="-204" dirty="0">
                <a:latin typeface="Arial" panose="020B0604020202020204"/>
                <a:cs typeface="Arial" panose="020B0604020202020204"/>
              </a:rPr>
              <a:t> </a:t>
            </a:r>
            <a:r>
              <a:rPr sz="1600" spc="-15" dirty="0">
                <a:latin typeface="Arial" panose="020B0604020202020204"/>
                <a:cs typeface="Arial" panose="020B0604020202020204"/>
              </a:rPr>
              <a:t>m</a:t>
            </a:r>
            <a:r>
              <a:rPr sz="1600" spc="-200" dirty="0">
                <a:latin typeface="Arial" panose="020B0604020202020204"/>
                <a:cs typeface="Arial" panose="020B0604020202020204"/>
              </a:rPr>
              <a:t> </a:t>
            </a:r>
            <a:r>
              <a:rPr sz="1600" spc="-10" dirty="0">
                <a:latin typeface="Arial" panose="020B0604020202020204"/>
                <a:cs typeface="Arial" panose="020B0604020202020204"/>
              </a:rPr>
              <a:t>a</a:t>
            </a:r>
            <a:r>
              <a:rPr sz="1600" spc="-200" dirty="0">
                <a:latin typeface="Arial" panose="020B0604020202020204"/>
                <a:cs typeface="Arial" panose="020B0604020202020204"/>
              </a:rPr>
              <a:t> </a:t>
            </a:r>
            <a:r>
              <a:rPr sz="1600" spc="-10" dirty="0">
                <a:latin typeface="Arial" panose="020B0604020202020204"/>
                <a:cs typeface="Arial" panose="020B0604020202020204"/>
              </a:rPr>
              <a:t>d</a:t>
            </a:r>
            <a:r>
              <a:rPr sz="1600" spc="-200" dirty="0">
                <a:latin typeface="Arial" panose="020B0604020202020204"/>
                <a:cs typeface="Arial" panose="020B0604020202020204"/>
              </a:rPr>
              <a:t> </a:t>
            </a:r>
            <a:r>
              <a:rPr sz="1600" spc="-10" dirty="0">
                <a:latin typeface="Arial" panose="020B0604020202020204"/>
                <a:cs typeface="Arial" panose="020B0604020202020204"/>
              </a:rPr>
              <a:t>a</a:t>
            </a:r>
            <a:r>
              <a:rPr sz="1600" spc="-200" dirty="0">
                <a:latin typeface="Arial" panose="020B0604020202020204"/>
                <a:cs typeface="Arial" panose="020B0604020202020204"/>
              </a:rPr>
              <a:t> </a:t>
            </a:r>
            <a:r>
              <a:rPr sz="1600" spc="-10" dirty="0">
                <a:latin typeface="Arial" panose="020B0604020202020204"/>
                <a:cs typeface="Arial" panose="020B0604020202020204"/>
              </a:rPr>
              <a:t>n</a:t>
            </a:r>
            <a:r>
              <a:rPr sz="1600" spc="484" dirty="0">
                <a:latin typeface="Arial" panose="020B0604020202020204"/>
                <a:cs typeface="Arial" panose="020B0604020202020204"/>
              </a:rPr>
              <a:t> </a:t>
            </a:r>
            <a:r>
              <a:rPr sz="1600" spc="-10" dirty="0">
                <a:latin typeface="Arial" panose="020B0604020202020204"/>
                <a:cs typeface="Arial" panose="020B0604020202020204"/>
              </a:rPr>
              <a:t>b</a:t>
            </a:r>
            <a:r>
              <a:rPr sz="1600" spc="-200" dirty="0">
                <a:latin typeface="Arial" panose="020B0604020202020204"/>
                <a:cs typeface="Arial" panose="020B0604020202020204"/>
              </a:rPr>
              <a:t> </a:t>
            </a:r>
            <a:r>
              <a:rPr sz="1600" spc="-5" dirty="0">
                <a:latin typeface="Arial" panose="020B0604020202020204"/>
                <a:cs typeface="Arial" panose="020B0604020202020204"/>
              </a:rPr>
              <a:t>i</a:t>
            </a:r>
            <a:r>
              <a:rPr sz="1600" spc="-200" dirty="0">
                <a:latin typeface="Arial" panose="020B0604020202020204"/>
                <a:cs typeface="Arial" panose="020B0604020202020204"/>
              </a:rPr>
              <a:t> </a:t>
            </a:r>
            <a:r>
              <a:rPr sz="1600" spc="-5" dirty="0">
                <a:latin typeface="Arial" panose="020B0604020202020204"/>
                <a:cs typeface="Arial" panose="020B0604020202020204"/>
              </a:rPr>
              <a:t>l</a:t>
            </a:r>
            <a:r>
              <a:rPr sz="1600" spc="-200" dirty="0">
                <a:latin typeface="Arial" panose="020B0604020202020204"/>
                <a:cs typeface="Arial" panose="020B0604020202020204"/>
              </a:rPr>
              <a:t> </a:t>
            </a:r>
            <a:r>
              <a:rPr sz="1600" spc="-10" dirty="0">
                <a:latin typeface="Arial" panose="020B0604020202020204"/>
                <a:cs typeface="Arial" panose="020B0604020202020204"/>
              </a:rPr>
              <a:t>g</a:t>
            </a:r>
            <a:r>
              <a:rPr sz="1600" spc="-200" dirty="0">
                <a:latin typeface="Arial" panose="020B0604020202020204"/>
                <a:cs typeface="Arial" panose="020B0604020202020204"/>
              </a:rPr>
              <a:t> </a:t>
            </a:r>
            <a:r>
              <a:rPr sz="1600" spc="-5" dirty="0">
                <a:latin typeface="Arial" panose="020B0604020202020204"/>
                <a:cs typeface="Arial" panose="020B0604020202020204"/>
              </a:rPr>
              <a:t>i</a:t>
            </a:r>
            <a:r>
              <a:rPr sz="1600" spc="-200" dirty="0">
                <a:latin typeface="Arial" panose="020B0604020202020204"/>
                <a:cs typeface="Arial" panose="020B0604020202020204"/>
              </a:rPr>
              <a:t> </a:t>
            </a:r>
            <a:r>
              <a:rPr sz="1600" spc="-5" dirty="0">
                <a:latin typeface="Arial" panose="020B0604020202020204"/>
                <a:cs typeface="Arial" panose="020B0604020202020204"/>
              </a:rPr>
              <a:t>l</a:t>
            </a:r>
            <a:r>
              <a:rPr sz="1600" spc="-200" dirty="0">
                <a:latin typeface="Arial" panose="020B0604020202020204"/>
                <a:cs typeface="Arial" panose="020B0604020202020204"/>
              </a:rPr>
              <a:t> </a:t>
            </a:r>
            <a:r>
              <a:rPr sz="1600" spc="-10" dirty="0">
                <a:latin typeface="Arial" panose="020B0604020202020204"/>
                <a:cs typeface="Arial" panose="020B0604020202020204"/>
              </a:rPr>
              <a:t>e</a:t>
            </a:r>
            <a:r>
              <a:rPr sz="1600" spc="-200" dirty="0">
                <a:latin typeface="Arial" panose="020B0604020202020204"/>
                <a:cs typeface="Arial" panose="020B0604020202020204"/>
              </a:rPr>
              <a:t> </a:t>
            </a:r>
            <a:r>
              <a:rPr sz="1600" spc="-10" dirty="0">
                <a:latin typeface="Arial" panose="020B0604020202020204"/>
                <a:cs typeface="Arial" panose="020B0604020202020204"/>
              </a:rPr>
              <a:t>r</a:t>
            </a:r>
            <a:r>
              <a:rPr sz="1600" spc="-200" dirty="0">
                <a:latin typeface="Arial" panose="020B0604020202020204"/>
                <a:cs typeface="Arial" panose="020B0604020202020204"/>
              </a:rPr>
              <a:t> </a:t>
            </a:r>
            <a:r>
              <a:rPr sz="1600" spc="-5" dirty="0">
                <a:latin typeface="Arial" panose="020B0604020202020204"/>
                <a:cs typeface="Arial" panose="020B0604020202020204"/>
              </a:rPr>
              <a:t>i</a:t>
            </a:r>
            <a:r>
              <a:rPr sz="1600" spc="-200" dirty="0">
                <a:latin typeface="Arial" panose="020B0604020202020204"/>
                <a:cs typeface="Arial" panose="020B0604020202020204"/>
              </a:rPr>
              <a:t> </a:t>
            </a:r>
            <a:r>
              <a:rPr sz="1600" spc="-10" dirty="0">
                <a:latin typeface="Arial" panose="020B0604020202020204"/>
                <a:cs typeface="Arial" panose="020B0604020202020204"/>
              </a:rPr>
              <a:t>n</a:t>
            </a:r>
            <a:r>
              <a:rPr sz="1600" spc="-200" dirty="0">
                <a:latin typeface="Arial" panose="020B0604020202020204"/>
                <a:cs typeface="Arial" panose="020B0604020202020204"/>
              </a:rPr>
              <a:t> </a:t>
            </a:r>
            <a:r>
              <a:rPr sz="1600" spc="-5" dirty="0">
                <a:latin typeface="Arial" panose="020B0604020202020204"/>
                <a:cs typeface="Arial" panose="020B0604020202020204"/>
              </a:rPr>
              <a:t>i</a:t>
            </a:r>
            <a:r>
              <a:rPr sz="1600" spc="-200" dirty="0">
                <a:latin typeface="Arial" panose="020B0604020202020204"/>
                <a:cs typeface="Arial" panose="020B0604020202020204"/>
              </a:rPr>
              <a:t> </a:t>
            </a:r>
            <a:r>
              <a:rPr sz="1600" spc="-10" dirty="0">
                <a:latin typeface="Arial" panose="020B0604020202020204"/>
                <a:cs typeface="Arial" panose="020B0604020202020204"/>
              </a:rPr>
              <a:t>z</a:t>
            </a:r>
            <a:r>
              <a:rPr sz="1600" spc="-200" dirty="0">
                <a:latin typeface="Arial" panose="020B0604020202020204"/>
                <a:cs typeface="Arial" panose="020B0604020202020204"/>
              </a:rPr>
              <a:t> </a:t>
            </a:r>
            <a:r>
              <a:rPr sz="1600" spc="-5" dirty="0">
                <a:latin typeface="Arial" panose="020B0604020202020204"/>
                <a:cs typeface="Arial" panose="020B0604020202020204"/>
              </a:rPr>
              <a:t>i</a:t>
            </a:r>
            <a:r>
              <a:rPr sz="1600" spc="484" dirty="0">
                <a:latin typeface="Arial" panose="020B0604020202020204"/>
                <a:cs typeface="Arial" panose="020B0604020202020204"/>
              </a:rPr>
              <a:t> </a:t>
            </a:r>
            <a:r>
              <a:rPr sz="1600" spc="-10" dirty="0">
                <a:latin typeface="Arial" panose="020B0604020202020204"/>
                <a:cs typeface="Arial" panose="020B0604020202020204"/>
              </a:rPr>
              <a:t>a</a:t>
            </a:r>
            <a:r>
              <a:rPr sz="1600" spc="-200" dirty="0">
                <a:latin typeface="Arial" panose="020B0604020202020204"/>
                <a:cs typeface="Arial" panose="020B0604020202020204"/>
              </a:rPr>
              <a:t> </a:t>
            </a:r>
            <a:r>
              <a:rPr sz="1600" spc="-10" dirty="0">
                <a:latin typeface="Arial" panose="020B0604020202020204"/>
                <a:cs typeface="Arial" panose="020B0604020202020204"/>
              </a:rPr>
              <a:t>n</a:t>
            </a:r>
            <a:r>
              <a:rPr sz="1600" spc="-200" dirty="0">
                <a:latin typeface="Arial" panose="020B0604020202020204"/>
                <a:cs typeface="Arial" panose="020B0604020202020204"/>
              </a:rPr>
              <a:t> </a:t>
            </a:r>
            <a:r>
              <a:rPr sz="1600" spc="-5" dirty="0">
                <a:latin typeface="Arial" panose="020B0604020202020204"/>
                <a:cs typeface="Arial" panose="020B0604020202020204"/>
              </a:rPr>
              <a:t>ı</a:t>
            </a:r>
            <a:r>
              <a:rPr sz="1600" spc="-200" dirty="0">
                <a:latin typeface="Arial" panose="020B0604020202020204"/>
                <a:cs typeface="Arial" panose="020B0604020202020204"/>
              </a:rPr>
              <a:t> </a:t>
            </a:r>
            <a:r>
              <a:rPr sz="1600" spc="-10" dirty="0">
                <a:latin typeface="Arial" panose="020B0604020202020204"/>
                <a:cs typeface="Arial" panose="020B0604020202020204"/>
              </a:rPr>
              <a:t>n</a:t>
            </a:r>
            <a:r>
              <a:rPr sz="1600" spc="-200" dirty="0">
                <a:latin typeface="Arial" panose="020B0604020202020204"/>
                <a:cs typeface="Arial" panose="020B0604020202020204"/>
              </a:rPr>
              <a:t> </a:t>
            </a:r>
            <a:r>
              <a:rPr sz="1600" spc="-10" dirty="0">
                <a:latin typeface="Arial" panose="020B0604020202020204"/>
                <a:cs typeface="Arial" panose="020B0604020202020204"/>
              </a:rPr>
              <a:t>d</a:t>
            </a:r>
            <a:r>
              <a:rPr sz="1600" spc="-200" dirty="0">
                <a:latin typeface="Arial" panose="020B0604020202020204"/>
                <a:cs typeface="Arial" panose="020B0604020202020204"/>
              </a:rPr>
              <a:t> </a:t>
            </a:r>
            <a:r>
              <a:rPr sz="1600" spc="-10" dirty="0">
                <a:latin typeface="Arial" panose="020B0604020202020204"/>
                <a:cs typeface="Arial" panose="020B0604020202020204"/>
              </a:rPr>
              <a:t>a</a:t>
            </a:r>
            <a:r>
              <a:rPr lang="tr-TR" altLang="en-US" sz="1600" spc="-10" dirty="0">
                <a:latin typeface="Arial" panose="020B0604020202020204"/>
                <a:cs typeface="Arial" panose="020B0604020202020204"/>
              </a:rPr>
              <a:t> güvenli bir şekilde</a:t>
            </a:r>
            <a:r>
              <a:rPr sz="1600" spc="-5" dirty="0">
                <a:latin typeface="Arial" panose="020B0604020202020204"/>
                <a:cs typeface="Arial" panose="020B0604020202020204"/>
              </a:rPr>
              <a:t> </a:t>
            </a:r>
            <a:r>
              <a:rPr sz="1600" spc="-10" dirty="0">
                <a:latin typeface="Arial" panose="020B0604020202020204"/>
                <a:cs typeface="Arial" panose="020B0604020202020204"/>
              </a:rPr>
              <a:t>gönderebilirsiniz.</a:t>
            </a:r>
            <a:endParaRPr sz="1600">
              <a:latin typeface="Arial" panose="020B0604020202020204"/>
              <a:cs typeface="Arial" panose="020B0604020202020204"/>
            </a:endParaRPr>
          </a:p>
        </p:txBody>
      </p:sp>
      <p:grpSp>
        <p:nvGrpSpPr>
          <p:cNvPr id="11" name="object 11"/>
          <p:cNvGrpSpPr/>
          <p:nvPr/>
        </p:nvGrpSpPr>
        <p:grpSpPr>
          <a:xfrm>
            <a:off x="11394947" y="53339"/>
            <a:ext cx="688975" cy="688975"/>
            <a:chOff x="11394947" y="53339"/>
            <a:chExt cx="688975" cy="688975"/>
          </a:xfrm>
        </p:grpSpPr>
        <p:pic>
          <p:nvPicPr>
            <p:cNvPr id="12" name="object 12"/>
            <p:cNvPicPr/>
            <p:nvPr/>
          </p:nvPicPr>
          <p:blipFill>
            <a:blip r:embed="rId4" cstate="print"/>
            <a:stretch>
              <a:fillRect/>
            </a:stretch>
          </p:blipFill>
          <p:spPr>
            <a:xfrm>
              <a:off x="11550395" y="99059"/>
              <a:ext cx="533400" cy="515112"/>
            </a:xfrm>
            <a:prstGeom prst="rect">
              <a:avLst/>
            </a:prstGeom>
          </p:spPr>
        </p:pic>
        <p:pic>
          <p:nvPicPr>
            <p:cNvPr id="13" name="object 13"/>
            <p:cNvPicPr/>
            <p:nvPr/>
          </p:nvPicPr>
          <p:blipFill>
            <a:blip r:embed="rId5" cstate="print"/>
            <a:stretch>
              <a:fillRect/>
            </a:stretch>
          </p:blipFill>
          <p:spPr>
            <a:xfrm>
              <a:off x="11394947" y="53339"/>
              <a:ext cx="688848" cy="688847"/>
            </a:xfrm>
            <a:prstGeom prst="rect">
              <a:avLst/>
            </a:prstGeom>
          </p:spPr>
        </p:pic>
      </p:grpSp>
      <p:sp>
        <p:nvSpPr>
          <p:cNvPr id="14" name="object 14"/>
          <p:cNvSpPr txBox="1">
            <a:spLocks noGrp="1"/>
          </p:cNvSpPr>
          <p:nvPr>
            <p:ph type="ftr" sz="quarter" idx="5"/>
          </p:nvPr>
        </p:nvSpPr>
        <p:spPr>
          <a:prstGeom prst="rect">
            <a:avLst/>
          </a:prstGeom>
        </p:spPr>
        <p:txBody>
          <a:bodyPr vert="horz" wrap="square" lIns="0" tIns="0" rIns="0" bIns="0" rtlCol="0">
            <a:spAutoFit/>
          </a:bodyPr>
          <a:lstStyle/>
          <a:p>
            <a:pPr marL="12700">
              <a:lnSpc>
                <a:spcPts val="1650"/>
              </a:lnSpc>
            </a:pPr>
            <a:r>
              <a:rPr dirty="0"/>
              <a:t>Private</a:t>
            </a:r>
            <a:r>
              <a:rPr spc="-20" dirty="0"/>
              <a:t> </a:t>
            </a:r>
            <a:r>
              <a:rPr dirty="0"/>
              <a:t>&amp;</a:t>
            </a:r>
            <a:r>
              <a:rPr spc="-20" dirty="0"/>
              <a:t> </a:t>
            </a:r>
            <a:r>
              <a:rPr spc="-10" dirty="0"/>
              <a:t>Confidential</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874520" cy="743585"/>
          </a:xfrm>
          <a:custGeom>
            <a:avLst/>
            <a:gdLst/>
            <a:ahLst/>
            <a:cxnLst/>
            <a:rect l="l" t="t" r="r" b="b"/>
            <a:pathLst>
              <a:path w="1874520" h="743585">
                <a:moveTo>
                  <a:pt x="0" y="743318"/>
                </a:moveTo>
                <a:lnTo>
                  <a:pt x="0" y="0"/>
                </a:lnTo>
                <a:lnTo>
                  <a:pt x="1873973" y="0"/>
                </a:lnTo>
                <a:lnTo>
                  <a:pt x="1820459" y="100898"/>
                </a:lnTo>
                <a:lnTo>
                  <a:pt x="1702355" y="184432"/>
                </a:lnTo>
                <a:lnTo>
                  <a:pt x="1481226" y="238938"/>
                </a:lnTo>
                <a:lnTo>
                  <a:pt x="1238744" y="261245"/>
                </a:lnTo>
                <a:lnTo>
                  <a:pt x="1188506" y="266697"/>
                </a:lnTo>
                <a:lnTo>
                  <a:pt x="1138057" y="272927"/>
                </a:lnTo>
                <a:lnTo>
                  <a:pt x="1087556" y="280128"/>
                </a:lnTo>
                <a:lnTo>
                  <a:pt x="1037160" y="288493"/>
                </a:lnTo>
                <a:lnTo>
                  <a:pt x="987029" y="298213"/>
                </a:lnTo>
                <a:lnTo>
                  <a:pt x="937320" y="309481"/>
                </a:lnTo>
                <a:lnTo>
                  <a:pt x="888191" y="322489"/>
                </a:lnTo>
                <a:lnTo>
                  <a:pt x="839803" y="337429"/>
                </a:lnTo>
                <a:lnTo>
                  <a:pt x="792311" y="354494"/>
                </a:lnTo>
                <a:lnTo>
                  <a:pt x="745876" y="373877"/>
                </a:lnTo>
                <a:lnTo>
                  <a:pt x="700655" y="395768"/>
                </a:lnTo>
                <a:lnTo>
                  <a:pt x="656807" y="420361"/>
                </a:lnTo>
                <a:lnTo>
                  <a:pt x="614489" y="447848"/>
                </a:lnTo>
                <a:lnTo>
                  <a:pt x="573862" y="478422"/>
                </a:lnTo>
                <a:lnTo>
                  <a:pt x="521697" y="518964"/>
                </a:lnTo>
                <a:lnTo>
                  <a:pt x="470342" y="555219"/>
                </a:lnTo>
                <a:lnTo>
                  <a:pt x="419942" y="587437"/>
                </a:lnTo>
                <a:lnTo>
                  <a:pt x="370639" y="615873"/>
                </a:lnTo>
                <a:lnTo>
                  <a:pt x="322577" y="640779"/>
                </a:lnTo>
                <a:lnTo>
                  <a:pt x="275901" y="662408"/>
                </a:lnTo>
                <a:lnTo>
                  <a:pt x="230752" y="681013"/>
                </a:lnTo>
                <a:lnTo>
                  <a:pt x="187276" y="696848"/>
                </a:lnTo>
                <a:lnTo>
                  <a:pt x="145615" y="710165"/>
                </a:lnTo>
                <a:lnTo>
                  <a:pt x="105913" y="721218"/>
                </a:lnTo>
                <a:lnTo>
                  <a:pt x="68315" y="730259"/>
                </a:lnTo>
                <a:lnTo>
                  <a:pt x="32962" y="737541"/>
                </a:lnTo>
                <a:lnTo>
                  <a:pt x="0" y="743318"/>
                </a:lnTo>
                <a:close/>
              </a:path>
            </a:pathLst>
          </a:custGeom>
          <a:solidFill>
            <a:srgbClr val="7000E6"/>
          </a:solidFill>
        </p:spPr>
        <p:txBody>
          <a:bodyPr wrap="square" lIns="0" tIns="0" rIns="0" bIns="0" rtlCol="0"/>
          <a:lstStyle/>
          <a:p>
            <a:endParaRPr/>
          </a:p>
        </p:txBody>
      </p:sp>
      <p:sp>
        <p:nvSpPr>
          <p:cNvPr id="3" name="object 3"/>
          <p:cNvSpPr/>
          <p:nvPr/>
        </p:nvSpPr>
        <p:spPr>
          <a:xfrm>
            <a:off x="10910239" y="5823534"/>
            <a:ext cx="1282065" cy="1035050"/>
          </a:xfrm>
          <a:custGeom>
            <a:avLst/>
            <a:gdLst/>
            <a:ahLst/>
            <a:cxnLst/>
            <a:rect l="l" t="t" r="r" b="b"/>
            <a:pathLst>
              <a:path w="1282065" h="1035050">
                <a:moveTo>
                  <a:pt x="1281760" y="1034465"/>
                </a:moveTo>
                <a:lnTo>
                  <a:pt x="0" y="1034465"/>
                </a:lnTo>
                <a:lnTo>
                  <a:pt x="38381" y="1008803"/>
                </a:lnTo>
                <a:lnTo>
                  <a:pt x="76417" y="981926"/>
                </a:lnTo>
                <a:lnTo>
                  <a:pt x="114040" y="953807"/>
                </a:lnTo>
                <a:lnTo>
                  <a:pt x="151185" y="924417"/>
                </a:lnTo>
                <a:lnTo>
                  <a:pt x="187784" y="893729"/>
                </a:lnTo>
                <a:lnTo>
                  <a:pt x="223773" y="861715"/>
                </a:lnTo>
                <a:lnTo>
                  <a:pt x="259084" y="828346"/>
                </a:lnTo>
                <a:lnTo>
                  <a:pt x="293652" y="793595"/>
                </a:lnTo>
                <a:lnTo>
                  <a:pt x="327410" y="757433"/>
                </a:lnTo>
                <a:lnTo>
                  <a:pt x="360292" y="719834"/>
                </a:lnTo>
                <a:lnTo>
                  <a:pt x="392232" y="680768"/>
                </a:lnTo>
                <a:lnTo>
                  <a:pt x="423163" y="640208"/>
                </a:lnTo>
                <a:lnTo>
                  <a:pt x="453020" y="598126"/>
                </a:lnTo>
                <a:lnTo>
                  <a:pt x="514596" y="504387"/>
                </a:lnTo>
                <a:lnTo>
                  <a:pt x="548150" y="456718"/>
                </a:lnTo>
                <a:lnTo>
                  <a:pt x="582364" y="411474"/>
                </a:lnTo>
                <a:lnTo>
                  <a:pt x="617202" y="368645"/>
                </a:lnTo>
                <a:lnTo>
                  <a:pt x="652628" y="328218"/>
                </a:lnTo>
                <a:lnTo>
                  <a:pt x="688609" y="290182"/>
                </a:lnTo>
                <a:lnTo>
                  <a:pt x="725109" y="254523"/>
                </a:lnTo>
                <a:lnTo>
                  <a:pt x="762092" y="221232"/>
                </a:lnTo>
                <a:lnTo>
                  <a:pt x="799524" y="190295"/>
                </a:lnTo>
                <a:lnTo>
                  <a:pt x="837369" y="161701"/>
                </a:lnTo>
                <a:lnTo>
                  <a:pt x="875593" y="135437"/>
                </a:lnTo>
                <a:lnTo>
                  <a:pt x="914160" y="111493"/>
                </a:lnTo>
                <a:lnTo>
                  <a:pt x="953036" y="89856"/>
                </a:lnTo>
                <a:lnTo>
                  <a:pt x="992184" y="70514"/>
                </a:lnTo>
                <a:lnTo>
                  <a:pt x="1031571" y="53455"/>
                </a:lnTo>
                <a:lnTo>
                  <a:pt x="1071160" y="38667"/>
                </a:lnTo>
                <a:lnTo>
                  <a:pt x="1110917" y="26139"/>
                </a:lnTo>
                <a:lnTo>
                  <a:pt x="1150808" y="15859"/>
                </a:lnTo>
                <a:lnTo>
                  <a:pt x="1190795" y="7814"/>
                </a:lnTo>
                <a:lnTo>
                  <a:pt x="1230845" y="1993"/>
                </a:lnTo>
                <a:lnTo>
                  <a:pt x="1281760" y="0"/>
                </a:lnTo>
                <a:lnTo>
                  <a:pt x="1281760" y="1034465"/>
                </a:lnTo>
                <a:close/>
              </a:path>
            </a:pathLst>
          </a:custGeom>
          <a:solidFill>
            <a:srgbClr val="00C786"/>
          </a:solidFill>
        </p:spPr>
        <p:txBody>
          <a:bodyPr wrap="square" lIns="0" tIns="0" rIns="0" bIns="0" rtlCol="0"/>
          <a:lstStyle/>
          <a:p>
            <a:endParaRPr/>
          </a:p>
        </p:txBody>
      </p:sp>
      <p:sp>
        <p:nvSpPr>
          <p:cNvPr id="4" name="object 4"/>
          <p:cNvSpPr txBox="1">
            <a:spLocks noGrp="1"/>
          </p:cNvSpPr>
          <p:nvPr>
            <p:ph type="title"/>
          </p:nvPr>
        </p:nvSpPr>
        <p:spPr>
          <a:prstGeom prst="rect">
            <a:avLst/>
          </a:prstGeom>
        </p:spPr>
        <p:txBody>
          <a:bodyPr vert="horz" wrap="square" lIns="0" tIns="146176" rIns="0" bIns="0" rtlCol="0">
            <a:spAutoFit/>
          </a:bodyPr>
          <a:lstStyle/>
          <a:p>
            <a:pPr marL="3213735" marR="5080" indent="-808990">
              <a:lnSpc>
                <a:spcPct val="100000"/>
              </a:lnSpc>
              <a:spcBef>
                <a:spcPts val="95"/>
              </a:spcBef>
            </a:pPr>
            <a:r>
              <a:rPr dirty="0"/>
              <a:t>KYC</a:t>
            </a:r>
            <a:r>
              <a:rPr spc="-100" dirty="0"/>
              <a:t> </a:t>
            </a:r>
            <a:r>
              <a:rPr dirty="0"/>
              <a:t>Kimlik</a:t>
            </a:r>
            <a:r>
              <a:rPr spc="-100" dirty="0"/>
              <a:t> </a:t>
            </a:r>
            <a:r>
              <a:rPr spc="-10" dirty="0"/>
              <a:t>Doğrulamasını </a:t>
            </a:r>
            <a:r>
              <a:rPr dirty="0"/>
              <a:t>Neden</a:t>
            </a:r>
            <a:r>
              <a:rPr spc="-200" dirty="0"/>
              <a:t> </a:t>
            </a:r>
            <a:r>
              <a:rPr spc="-10" dirty="0"/>
              <a:t>Yapmalıyım?</a:t>
            </a:r>
          </a:p>
        </p:txBody>
      </p:sp>
      <p:sp>
        <p:nvSpPr>
          <p:cNvPr id="5" name="object 5"/>
          <p:cNvSpPr txBox="1"/>
          <p:nvPr/>
        </p:nvSpPr>
        <p:spPr>
          <a:xfrm>
            <a:off x="1819401" y="1710931"/>
            <a:ext cx="9239885" cy="2494915"/>
          </a:xfrm>
          <a:prstGeom prst="rect">
            <a:avLst/>
          </a:prstGeom>
        </p:spPr>
        <p:txBody>
          <a:bodyPr vert="horz" wrap="square" lIns="0" tIns="12065" rIns="0" bIns="0" rtlCol="0">
            <a:spAutoFit/>
          </a:bodyPr>
          <a:lstStyle/>
          <a:p>
            <a:pPr marL="12700" marR="5080" algn="just">
              <a:lnSpc>
                <a:spcPct val="100000"/>
              </a:lnSpc>
              <a:spcBef>
                <a:spcPts val="95"/>
              </a:spcBef>
            </a:pPr>
            <a:r>
              <a:rPr sz="1600" b="1" i="1" dirty="0">
                <a:solidFill>
                  <a:srgbClr val="7000E6"/>
                </a:solidFill>
                <a:latin typeface="Arial" panose="020B0604020202020204"/>
                <a:cs typeface="Arial" panose="020B0604020202020204"/>
              </a:rPr>
              <a:t>Müşterini</a:t>
            </a:r>
            <a:r>
              <a:rPr sz="1600" b="1" i="1" spc="254" dirty="0">
                <a:solidFill>
                  <a:srgbClr val="7000E6"/>
                </a:solidFill>
                <a:latin typeface="Arial" panose="020B0604020202020204"/>
                <a:cs typeface="Arial" panose="020B0604020202020204"/>
              </a:rPr>
              <a:t> </a:t>
            </a:r>
            <a:r>
              <a:rPr sz="1600" b="1" i="1" dirty="0">
                <a:solidFill>
                  <a:srgbClr val="7000E6"/>
                </a:solidFill>
                <a:latin typeface="Arial" panose="020B0604020202020204"/>
                <a:cs typeface="Arial" panose="020B0604020202020204"/>
              </a:rPr>
              <a:t>Tanı</a:t>
            </a:r>
            <a:r>
              <a:rPr sz="1600" b="1" i="1" spc="260" dirty="0">
                <a:solidFill>
                  <a:srgbClr val="7000E6"/>
                </a:solidFill>
                <a:latin typeface="Arial" panose="020B0604020202020204"/>
                <a:cs typeface="Arial" panose="020B0604020202020204"/>
              </a:rPr>
              <a:t> </a:t>
            </a:r>
            <a:r>
              <a:rPr sz="1600" b="1" i="1" dirty="0">
                <a:solidFill>
                  <a:srgbClr val="7000E6"/>
                </a:solidFill>
                <a:latin typeface="Arial" panose="020B0604020202020204"/>
                <a:cs typeface="Arial" panose="020B0604020202020204"/>
              </a:rPr>
              <a:t>(Know</a:t>
            </a:r>
            <a:r>
              <a:rPr sz="1600" b="1" i="1" spc="220" dirty="0">
                <a:solidFill>
                  <a:srgbClr val="7000E6"/>
                </a:solidFill>
                <a:latin typeface="Arial" panose="020B0604020202020204"/>
                <a:cs typeface="Arial" panose="020B0604020202020204"/>
              </a:rPr>
              <a:t> </a:t>
            </a:r>
            <a:r>
              <a:rPr sz="1600" b="1" i="1" dirty="0">
                <a:solidFill>
                  <a:srgbClr val="7000E6"/>
                </a:solidFill>
                <a:latin typeface="Arial" panose="020B0604020202020204"/>
                <a:cs typeface="Arial" panose="020B0604020202020204"/>
              </a:rPr>
              <a:t>Your</a:t>
            </a:r>
            <a:r>
              <a:rPr sz="1600" b="1" i="1" spc="254" dirty="0">
                <a:solidFill>
                  <a:srgbClr val="7000E6"/>
                </a:solidFill>
                <a:latin typeface="Arial" panose="020B0604020202020204"/>
                <a:cs typeface="Arial" panose="020B0604020202020204"/>
              </a:rPr>
              <a:t> </a:t>
            </a:r>
            <a:r>
              <a:rPr sz="1600" b="1" i="1" dirty="0">
                <a:solidFill>
                  <a:srgbClr val="7000E6"/>
                </a:solidFill>
                <a:latin typeface="Arial" panose="020B0604020202020204"/>
                <a:cs typeface="Arial" panose="020B0604020202020204"/>
              </a:rPr>
              <a:t>Costomer)</a:t>
            </a:r>
            <a:r>
              <a:rPr sz="1600" b="1" i="1" spc="275" dirty="0">
                <a:solidFill>
                  <a:srgbClr val="7000E6"/>
                </a:solidFill>
                <a:latin typeface="Arial" panose="020B0604020202020204"/>
                <a:cs typeface="Arial" panose="020B0604020202020204"/>
              </a:rPr>
              <a:t> </a:t>
            </a:r>
            <a:r>
              <a:rPr sz="1600" dirty="0">
                <a:latin typeface="Arial" panose="020B0604020202020204"/>
                <a:cs typeface="Arial" panose="020B0604020202020204"/>
              </a:rPr>
              <a:t>birçok</a:t>
            </a:r>
            <a:r>
              <a:rPr sz="1600" spc="270" dirty="0">
                <a:latin typeface="Arial" panose="020B0604020202020204"/>
                <a:cs typeface="Arial" panose="020B0604020202020204"/>
              </a:rPr>
              <a:t> </a:t>
            </a:r>
            <a:r>
              <a:rPr sz="1600" dirty="0">
                <a:latin typeface="Arial" panose="020B0604020202020204"/>
                <a:cs typeface="Arial" panose="020B0604020202020204"/>
              </a:rPr>
              <a:t>şirket</a:t>
            </a:r>
            <a:r>
              <a:rPr sz="1600" spc="270" dirty="0">
                <a:latin typeface="Arial" panose="020B0604020202020204"/>
                <a:cs typeface="Arial" panose="020B0604020202020204"/>
              </a:rPr>
              <a:t> </a:t>
            </a:r>
            <a:r>
              <a:rPr sz="1600" dirty="0">
                <a:latin typeface="Arial" panose="020B0604020202020204"/>
                <a:cs typeface="Arial" panose="020B0604020202020204"/>
              </a:rPr>
              <a:t>tarafından</a:t>
            </a:r>
            <a:r>
              <a:rPr sz="1600" spc="275" dirty="0">
                <a:latin typeface="Arial" panose="020B0604020202020204"/>
                <a:cs typeface="Arial" panose="020B0604020202020204"/>
              </a:rPr>
              <a:t> </a:t>
            </a:r>
            <a:r>
              <a:rPr sz="1600" dirty="0">
                <a:latin typeface="Arial" panose="020B0604020202020204"/>
                <a:cs typeface="Arial" panose="020B0604020202020204"/>
              </a:rPr>
              <a:t>iş</a:t>
            </a:r>
            <a:r>
              <a:rPr sz="1600" spc="270" dirty="0">
                <a:latin typeface="Arial" panose="020B0604020202020204"/>
                <a:cs typeface="Arial" panose="020B0604020202020204"/>
              </a:rPr>
              <a:t> </a:t>
            </a:r>
            <a:r>
              <a:rPr sz="1600" dirty="0">
                <a:latin typeface="Arial" panose="020B0604020202020204"/>
                <a:cs typeface="Arial" panose="020B0604020202020204"/>
              </a:rPr>
              <a:t>yapmakta</a:t>
            </a:r>
            <a:r>
              <a:rPr sz="1600" spc="270" dirty="0">
                <a:latin typeface="Arial" panose="020B0604020202020204"/>
                <a:cs typeface="Arial" panose="020B0604020202020204"/>
              </a:rPr>
              <a:t> </a:t>
            </a:r>
            <a:r>
              <a:rPr sz="1600" dirty="0">
                <a:latin typeface="Arial" panose="020B0604020202020204"/>
                <a:cs typeface="Arial" panose="020B0604020202020204"/>
              </a:rPr>
              <a:t>oldukları</a:t>
            </a:r>
            <a:r>
              <a:rPr sz="1600" spc="275" dirty="0">
                <a:latin typeface="Arial" panose="020B0604020202020204"/>
                <a:cs typeface="Arial" panose="020B0604020202020204"/>
              </a:rPr>
              <a:t> </a:t>
            </a:r>
            <a:r>
              <a:rPr sz="1600" spc="-10" dirty="0">
                <a:latin typeface="Arial" panose="020B0604020202020204"/>
                <a:cs typeface="Arial" panose="020B0604020202020204"/>
              </a:rPr>
              <a:t>müşterileri </a:t>
            </a:r>
            <a:r>
              <a:rPr sz="1600" dirty="0">
                <a:latin typeface="Arial" panose="020B0604020202020204"/>
                <a:cs typeface="Arial" panose="020B0604020202020204"/>
              </a:rPr>
              <a:t>değerlendirmek</a:t>
            </a:r>
            <a:r>
              <a:rPr sz="1600" spc="170" dirty="0">
                <a:latin typeface="Arial" panose="020B0604020202020204"/>
                <a:cs typeface="Arial" panose="020B0604020202020204"/>
              </a:rPr>
              <a:t> </a:t>
            </a:r>
            <a:r>
              <a:rPr sz="1600" dirty="0">
                <a:latin typeface="Arial" panose="020B0604020202020204"/>
                <a:cs typeface="Arial" panose="020B0604020202020204"/>
              </a:rPr>
              <a:t>için</a:t>
            </a:r>
            <a:r>
              <a:rPr sz="1600" spc="175" dirty="0">
                <a:latin typeface="Arial" panose="020B0604020202020204"/>
                <a:cs typeface="Arial" panose="020B0604020202020204"/>
              </a:rPr>
              <a:t> </a:t>
            </a:r>
            <a:r>
              <a:rPr sz="1600" dirty="0">
                <a:latin typeface="Arial" panose="020B0604020202020204"/>
                <a:cs typeface="Arial" panose="020B0604020202020204"/>
              </a:rPr>
              <a:t>kullanılan</a:t>
            </a:r>
            <a:r>
              <a:rPr sz="1600" spc="175" dirty="0">
                <a:latin typeface="Arial" panose="020B0604020202020204"/>
                <a:cs typeface="Arial" panose="020B0604020202020204"/>
              </a:rPr>
              <a:t> </a:t>
            </a:r>
            <a:r>
              <a:rPr sz="1600" dirty="0">
                <a:latin typeface="Arial" panose="020B0604020202020204"/>
                <a:cs typeface="Arial" panose="020B0604020202020204"/>
              </a:rPr>
              <a:t>standart</a:t>
            </a:r>
            <a:r>
              <a:rPr sz="1600" spc="170" dirty="0">
                <a:latin typeface="Arial" panose="020B0604020202020204"/>
                <a:cs typeface="Arial" panose="020B0604020202020204"/>
              </a:rPr>
              <a:t> </a:t>
            </a:r>
            <a:r>
              <a:rPr sz="1600" dirty="0">
                <a:latin typeface="Arial" panose="020B0604020202020204"/>
                <a:cs typeface="Arial" panose="020B0604020202020204"/>
              </a:rPr>
              <a:t>bir</a:t>
            </a:r>
            <a:r>
              <a:rPr sz="1600" spc="175" dirty="0">
                <a:latin typeface="Arial" panose="020B0604020202020204"/>
                <a:cs typeface="Arial" panose="020B0604020202020204"/>
              </a:rPr>
              <a:t> </a:t>
            </a:r>
            <a:r>
              <a:rPr sz="1600" dirty="0">
                <a:latin typeface="Arial" panose="020B0604020202020204"/>
                <a:cs typeface="Arial" panose="020B0604020202020204"/>
              </a:rPr>
              <a:t>durum</a:t>
            </a:r>
            <a:r>
              <a:rPr sz="1600" spc="180" dirty="0">
                <a:latin typeface="Arial" panose="020B0604020202020204"/>
                <a:cs typeface="Arial" panose="020B0604020202020204"/>
              </a:rPr>
              <a:t> </a:t>
            </a:r>
            <a:r>
              <a:rPr sz="1600" dirty="0">
                <a:latin typeface="Arial" panose="020B0604020202020204"/>
                <a:cs typeface="Arial" panose="020B0604020202020204"/>
              </a:rPr>
              <a:t>tespit</a:t>
            </a:r>
            <a:r>
              <a:rPr sz="1600" spc="175" dirty="0">
                <a:latin typeface="Arial" panose="020B0604020202020204"/>
                <a:cs typeface="Arial" panose="020B0604020202020204"/>
              </a:rPr>
              <a:t> </a:t>
            </a:r>
            <a:r>
              <a:rPr sz="1600" dirty="0">
                <a:latin typeface="Arial" panose="020B0604020202020204"/>
                <a:cs typeface="Arial" panose="020B0604020202020204"/>
              </a:rPr>
              <a:t>sürecidir.</a:t>
            </a:r>
            <a:r>
              <a:rPr sz="1600" spc="135" dirty="0">
                <a:latin typeface="Arial" panose="020B0604020202020204"/>
                <a:cs typeface="Arial" panose="020B0604020202020204"/>
              </a:rPr>
              <a:t> </a:t>
            </a:r>
            <a:r>
              <a:rPr sz="1600" dirty="0">
                <a:latin typeface="Arial" panose="020B0604020202020204"/>
                <a:cs typeface="Arial" panose="020B0604020202020204"/>
              </a:rPr>
              <a:t>Yasal</a:t>
            </a:r>
            <a:r>
              <a:rPr sz="1600" spc="185" dirty="0">
                <a:latin typeface="Arial" panose="020B0604020202020204"/>
                <a:cs typeface="Arial" panose="020B0604020202020204"/>
              </a:rPr>
              <a:t> </a:t>
            </a:r>
            <a:r>
              <a:rPr sz="1600" dirty="0">
                <a:latin typeface="Arial" panose="020B0604020202020204"/>
                <a:cs typeface="Arial" panose="020B0604020202020204"/>
              </a:rPr>
              <a:t>ve</a:t>
            </a:r>
            <a:r>
              <a:rPr sz="1600" spc="185" dirty="0">
                <a:latin typeface="Arial" panose="020B0604020202020204"/>
                <a:cs typeface="Arial" panose="020B0604020202020204"/>
              </a:rPr>
              <a:t> </a:t>
            </a:r>
            <a:r>
              <a:rPr sz="1600" dirty="0">
                <a:latin typeface="Arial" panose="020B0604020202020204"/>
                <a:cs typeface="Arial" panose="020B0604020202020204"/>
              </a:rPr>
              <a:t>düzenleyici</a:t>
            </a:r>
            <a:r>
              <a:rPr sz="1600" spc="185" dirty="0">
                <a:latin typeface="Arial" panose="020B0604020202020204"/>
                <a:cs typeface="Arial" panose="020B0604020202020204"/>
              </a:rPr>
              <a:t> </a:t>
            </a:r>
            <a:r>
              <a:rPr sz="1600" dirty="0">
                <a:latin typeface="Arial" panose="020B0604020202020204"/>
                <a:cs typeface="Arial" panose="020B0604020202020204"/>
              </a:rPr>
              <a:t>bir</a:t>
            </a:r>
            <a:r>
              <a:rPr sz="1600" spc="190" dirty="0">
                <a:latin typeface="Arial" panose="020B0604020202020204"/>
                <a:cs typeface="Arial" panose="020B0604020202020204"/>
              </a:rPr>
              <a:t> </a:t>
            </a:r>
            <a:r>
              <a:rPr sz="1600" spc="-10" dirty="0">
                <a:latin typeface="Arial" panose="020B0604020202020204"/>
                <a:cs typeface="Arial" panose="020B0604020202020204"/>
              </a:rPr>
              <a:t>gereklilik </a:t>
            </a:r>
            <a:r>
              <a:rPr sz="1600" dirty="0">
                <a:latin typeface="Arial" panose="020B0604020202020204"/>
                <a:cs typeface="Arial" panose="020B0604020202020204"/>
              </a:rPr>
              <a:t>olmasının</a:t>
            </a:r>
            <a:r>
              <a:rPr sz="1600" spc="80" dirty="0">
                <a:latin typeface="Arial" panose="020B0604020202020204"/>
                <a:cs typeface="Arial" panose="020B0604020202020204"/>
              </a:rPr>
              <a:t> </a:t>
            </a:r>
            <a:r>
              <a:rPr sz="1600" dirty="0">
                <a:latin typeface="Arial" panose="020B0604020202020204"/>
                <a:cs typeface="Arial" panose="020B0604020202020204"/>
              </a:rPr>
              <a:t>yanı</a:t>
            </a:r>
            <a:r>
              <a:rPr sz="1600" spc="85" dirty="0">
                <a:latin typeface="Arial" panose="020B0604020202020204"/>
                <a:cs typeface="Arial" panose="020B0604020202020204"/>
              </a:rPr>
              <a:t> </a:t>
            </a:r>
            <a:r>
              <a:rPr sz="1600" dirty="0">
                <a:latin typeface="Arial" panose="020B0604020202020204"/>
                <a:cs typeface="Arial" panose="020B0604020202020204"/>
              </a:rPr>
              <a:t>sıra</a:t>
            </a:r>
            <a:r>
              <a:rPr sz="1600" spc="85" dirty="0">
                <a:latin typeface="Arial" panose="020B0604020202020204"/>
                <a:cs typeface="Arial" panose="020B0604020202020204"/>
              </a:rPr>
              <a:t> </a:t>
            </a:r>
            <a:r>
              <a:rPr sz="1600" dirty="0">
                <a:latin typeface="Arial" panose="020B0604020202020204"/>
                <a:cs typeface="Arial" panose="020B0604020202020204"/>
              </a:rPr>
              <a:t>KYC,</a:t>
            </a:r>
            <a:r>
              <a:rPr sz="1600" spc="80" dirty="0">
                <a:latin typeface="Arial" panose="020B0604020202020204"/>
                <a:cs typeface="Arial" panose="020B0604020202020204"/>
              </a:rPr>
              <a:t> </a:t>
            </a:r>
            <a:r>
              <a:rPr sz="1600" dirty="0">
                <a:latin typeface="Arial" panose="020B0604020202020204"/>
                <a:cs typeface="Arial" panose="020B0604020202020204"/>
              </a:rPr>
              <a:t>müşteri</a:t>
            </a:r>
            <a:r>
              <a:rPr sz="1600" spc="95" dirty="0">
                <a:latin typeface="Arial" panose="020B0604020202020204"/>
                <a:cs typeface="Arial" panose="020B0604020202020204"/>
              </a:rPr>
              <a:t> </a:t>
            </a:r>
            <a:r>
              <a:rPr sz="1600" dirty="0">
                <a:latin typeface="Arial" panose="020B0604020202020204"/>
                <a:cs typeface="Arial" panose="020B0604020202020204"/>
              </a:rPr>
              <a:t>kimliklerini</a:t>
            </a:r>
            <a:r>
              <a:rPr sz="1600" spc="95" dirty="0">
                <a:latin typeface="Arial" panose="020B0604020202020204"/>
                <a:cs typeface="Arial" panose="020B0604020202020204"/>
              </a:rPr>
              <a:t> </a:t>
            </a:r>
            <a:r>
              <a:rPr sz="1600" dirty="0">
                <a:latin typeface="Arial" panose="020B0604020202020204"/>
                <a:cs typeface="Arial" panose="020B0604020202020204"/>
              </a:rPr>
              <a:t>daha</a:t>
            </a:r>
            <a:r>
              <a:rPr sz="1600" spc="95" dirty="0">
                <a:latin typeface="Arial" panose="020B0604020202020204"/>
                <a:cs typeface="Arial" panose="020B0604020202020204"/>
              </a:rPr>
              <a:t> </a:t>
            </a:r>
            <a:r>
              <a:rPr sz="1600" dirty="0">
                <a:latin typeface="Arial" panose="020B0604020202020204"/>
                <a:cs typeface="Arial" panose="020B0604020202020204"/>
              </a:rPr>
              <a:t>iyi</a:t>
            </a:r>
            <a:r>
              <a:rPr sz="1600" spc="95" dirty="0">
                <a:latin typeface="Arial" panose="020B0604020202020204"/>
                <a:cs typeface="Arial" panose="020B0604020202020204"/>
              </a:rPr>
              <a:t> </a:t>
            </a:r>
            <a:r>
              <a:rPr sz="1600" dirty="0">
                <a:latin typeface="Arial" panose="020B0604020202020204"/>
                <a:cs typeface="Arial" panose="020B0604020202020204"/>
              </a:rPr>
              <a:t>anlamak</a:t>
            </a:r>
            <a:r>
              <a:rPr sz="1600" spc="95" dirty="0">
                <a:latin typeface="Arial" panose="020B0604020202020204"/>
                <a:cs typeface="Arial" panose="020B0604020202020204"/>
              </a:rPr>
              <a:t> </a:t>
            </a:r>
            <a:r>
              <a:rPr sz="1600" dirty="0">
                <a:latin typeface="Arial" panose="020B0604020202020204"/>
                <a:cs typeface="Arial" panose="020B0604020202020204"/>
              </a:rPr>
              <a:t>ve</a:t>
            </a:r>
            <a:r>
              <a:rPr sz="1600" spc="95" dirty="0">
                <a:latin typeface="Arial" panose="020B0604020202020204"/>
                <a:cs typeface="Arial" panose="020B0604020202020204"/>
              </a:rPr>
              <a:t> </a:t>
            </a:r>
            <a:r>
              <a:rPr sz="1600" dirty="0">
                <a:latin typeface="Arial" panose="020B0604020202020204"/>
                <a:cs typeface="Arial" panose="020B0604020202020204"/>
              </a:rPr>
              <a:t>şüpheli</a:t>
            </a:r>
            <a:r>
              <a:rPr sz="1600" spc="95" dirty="0">
                <a:latin typeface="Arial" panose="020B0604020202020204"/>
                <a:cs typeface="Arial" panose="020B0604020202020204"/>
              </a:rPr>
              <a:t> </a:t>
            </a:r>
            <a:r>
              <a:rPr sz="1600" dirty="0">
                <a:latin typeface="Arial" panose="020B0604020202020204"/>
                <a:cs typeface="Arial" panose="020B0604020202020204"/>
              </a:rPr>
              <a:t>faaliyetlerden</a:t>
            </a:r>
            <a:r>
              <a:rPr sz="1600" spc="95" dirty="0">
                <a:latin typeface="Arial" panose="020B0604020202020204"/>
                <a:cs typeface="Arial" panose="020B0604020202020204"/>
              </a:rPr>
              <a:t> </a:t>
            </a:r>
            <a:r>
              <a:rPr sz="1600" spc="-10" dirty="0">
                <a:latin typeface="Arial" panose="020B0604020202020204"/>
                <a:cs typeface="Arial" panose="020B0604020202020204"/>
              </a:rPr>
              <a:t>kaynaklanan </a:t>
            </a:r>
            <a:r>
              <a:rPr sz="1600" dirty="0">
                <a:latin typeface="Arial" panose="020B0604020202020204"/>
                <a:cs typeface="Arial" panose="020B0604020202020204"/>
              </a:rPr>
              <a:t>riskleri</a:t>
            </a:r>
            <a:r>
              <a:rPr sz="1600" spc="-45" dirty="0">
                <a:latin typeface="Arial" panose="020B0604020202020204"/>
                <a:cs typeface="Arial" panose="020B0604020202020204"/>
              </a:rPr>
              <a:t> </a:t>
            </a:r>
            <a:r>
              <a:rPr sz="1600" dirty="0">
                <a:latin typeface="Arial" panose="020B0604020202020204"/>
                <a:cs typeface="Arial" panose="020B0604020202020204"/>
              </a:rPr>
              <a:t>azaltmak</a:t>
            </a:r>
            <a:r>
              <a:rPr sz="1600" spc="-45" dirty="0">
                <a:latin typeface="Arial" panose="020B0604020202020204"/>
                <a:cs typeface="Arial" panose="020B0604020202020204"/>
              </a:rPr>
              <a:t> </a:t>
            </a:r>
            <a:r>
              <a:rPr sz="1600" dirty="0">
                <a:latin typeface="Arial" panose="020B0604020202020204"/>
                <a:cs typeface="Arial" panose="020B0604020202020204"/>
              </a:rPr>
              <a:t>için</a:t>
            </a:r>
            <a:r>
              <a:rPr sz="1600" spc="-40" dirty="0">
                <a:latin typeface="Arial" panose="020B0604020202020204"/>
                <a:cs typeface="Arial" panose="020B0604020202020204"/>
              </a:rPr>
              <a:t> </a:t>
            </a:r>
            <a:r>
              <a:rPr sz="1600" dirty="0">
                <a:latin typeface="Arial" panose="020B0604020202020204"/>
                <a:cs typeface="Arial" panose="020B0604020202020204"/>
              </a:rPr>
              <a:t>kullanılan</a:t>
            </a:r>
            <a:r>
              <a:rPr sz="1600" spc="-45" dirty="0">
                <a:latin typeface="Arial" panose="020B0604020202020204"/>
                <a:cs typeface="Arial" panose="020B0604020202020204"/>
              </a:rPr>
              <a:t> </a:t>
            </a:r>
            <a:r>
              <a:rPr sz="1600" dirty="0">
                <a:latin typeface="Arial" panose="020B0604020202020204"/>
                <a:cs typeface="Arial" panose="020B0604020202020204"/>
              </a:rPr>
              <a:t>bir</a:t>
            </a:r>
            <a:r>
              <a:rPr sz="1600" spc="-40" dirty="0">
                <a:latin typeface="Arial" panose="020B0604020202020204"/>
                <a:cs typeface="Arial" panose="020B0604020202020204"/>
              </a:rPr>
              <a:t> </a:t>
            </a:r>
            <a:r>
              <a:rPr sz="1600" spc="-10" dirty="0">
                <a:latin typeface="Arial" panose="020B0604020202020204"/>
                <a:cs typeface="Arial" panose="020B0604020202020204"/>
              </a:rPr>
              <a:t>yöntemdir.</a:t>
            </a:r>
            <a:endParaRPr sz="1600">
              <a:latin typeface="Arial" panose="020B0604020202020204"/>
              <a:cs typeface="Arial" panose="020B0604020202020204"/>
            </a:endParaRPr>
          </a:p>
          <a:p>
            <a:pPr>
              <a:lnSpc>
                <a:spcPct val="100000"/>
              </a:lnSpc>
              <a:spcBef>
                <a:spcPts val="20"/>
              </a:spcBef>
            </a:pPr>
            <a:endParaRPr sz="1650">
              <a:latin typeface="Arial" panose="020B0604020202020204"/>
              <a:cs typeface="Arial" panose="020B0604020202020204"/>
            </a:endParaRPr>
          </a:p>
          <a:p>
            <a:pPr marL="12700" marR="5080" algn="just">
              <a:lnSpc>
                <a:spcPct val="100000"/>
              </a:lnSpc>
            </a:pPr>
            <a:r>
              <a:rPr sz="1600" dirty="0">
                <a:latin typeface="Arial" panose="020B0604020202020204"/>
                <a:cs typeface="Arial" panose="020B0604020202020204"/>
              </a:rPr>
              <a:t>KYC</a:t>
            </a:r>
            <a:r>
              <a:rPr sz="1600" spc="30" dirty="0">
                <a:latin typeface="Arial" panose="020B0604020202020204"/>
                <a:cs typeface="Arial" panose="020B0604020202020204"/>
              </a:rPr>
              <a:t> </a:t>
            </a:r>
            <a:r>
              <a:rPr sz="1600" dirty="0">
                <a:latin typeface="Arial" panose="020B0604020202020204"/>
                <a:cs typeface="Arial" panose="020B0604020202020204"/>
              </a:rPr>
              <a:t>işlemini</a:t>
            </a:r>
            <a:r>
              <a:rPr sz="1600" spc="35" dirty="0">
                <a:latin typeface="Arial" panose="020B0604020202020204"/>
                <a:cs typeface="Arial" panose="020B0604020202020204"/>
              </a:rPr>
              <a:t> </a:t>
            </a:r>
            <a:r>
              <a:rPr sz="1600" dirty="0">
                <a:latin typeface="Arial" panose="020B0604020202020204"/>
                <a:cs typeface="Arial" panose="020B0604020202020204"/>
              </a:rPr>
              <a:t>yürütmek</a:t>
            </a:r>
            <a:r>
              <a:rPr sz="1600" spc="35" dirty="0">
                <a:latin typeface="Arial" panose="020B0604020202020204"/>
                <a:cs typeface="Arial" panose="020B0604020202020204"/>
              </a:rPr>
              <a:t> </a:t>
            </a:r>
            <a:r>
              <a:rPr sz="1600" dirty="0">
                <a:latin typeface="Arial" panose="020B0604020202020204"/>
                <a:cs typeface="Arial" panose="020B0604020202020204"/>
              </a:rPr>
              <a:t>ve</a:t>
            </a:r>
            <a:r>
              <a:rPr sz="1600" spc="30" dirty="0">
                <a:latin typeface="Arial" panose="020B0604020202020204"/>
                <a:cs typeface="Arial" panose="020B0604020202020204"/>
              </a:rPr>
              <a:t> </a:t>
            </a:r>
            <a:r>
              <a:rPr sz="1600" dirty="0">
                <a:latin typeface="Arial" panose="020B0604020202020204"/>
                <a:cs typeface="Arial" panose="020B0604020202020204"/>
              </a:rPr>
              <a:t>sizin</a:t>
            </a:r>
            <a:r>
              <a:rPr sz="1600" spc="35" dirty="0">
                <a:latin typeface="Arial" panose="020B0604020202020204"/>
                <a:cs typeface="Arial" panose="020B0604020202020204"/>
              </a:rPr>
              <a:t> </a:t>
            </a:r>
            <a:r>
              <a:rPr sz="1600" dirty="0">
                <a:latin typeface="Arial" panose="020B0604020202020204"/>
                <a:cs typeface="Arial" panose="020B0604020202020204"/>
              </a:rPr>
              <a:t>hakkınızda</a:t>
            </a:r>
            <a:r>
              <a:rPr sz="1600" spc="35" dirty="0">
                <a:latin typeface="Arial" panose="020B0604020202020204"/>
                <a:cs typeface="Arial" panose="020B0604020202020204"/>
              </a:rPr>
              <a:t> </a:t>
            </a:r>
            <a:r>
              <a:rPr sz="1600" dirty="0">
                <a:latin typeface="Arial" panose="020B0604020202020204"/>
                <a:cs typeface="Arial" panose="020B0604020202020204"/>
              </a:rPr>
              <a:t>bilgi</a:t>
            </a:r>
            <a:r>
              <a:rPr sz="1600" spc="40" dirty="0">
                <a:latin typeface="Arial" panose="020B0604020202020204"/>
                <a:cs typeface="Arial" panose="020B0604020202020204"/>
              </a:rPr>
              <a:t> </a:t>
            </a:r>
            <a:r>
              <a:rPr sz="1600" dirty="0">
                <a:latin typeface="Arial" panose="020B0604020202020204"/>
                <a:cs typeface="Arial" panose="020B0604020202020204"/>
              </a:rPr>
              <a:t>sahibi</a:t>
            </a:r>
            <a:r>
              <a:rPr sz="1600" spc="45" dirty="0">
                <a:latin typeface="Arial" panose="020B0604020202020204"/>
                <a:cs typeface="Arial" panose="020B0604020202020204"/>
              </a:rPr>
              <a:t> </a:t>
            </a:r>
            <a:r>
              <a:rPr sz="1600" dirty="0">
                <a:latin typeface="Arial" panose="020B0604020202020204"/>
                <a:cs typeface="Arial" panose="020B0604020202020204"/>
              </a:rPr>
              <a:t>olmamız,</a:t>
            </a:r>
            <a:r>
              <a:rPr sz="1600" spc="45" dirty="0">
                <a:latin typeface="Arial" panose="020B0604020202020204"/>
                <a:cs typeface="Arial" panose="020B0604020202020204"/>
              </a:rPr>
              <a:t> </a:t>
            </a:r>
            <a:r>
              <a:rPr sz="1600" dirty="0">
                <a:latin typeface="Arial" panose="020B0604020202020204"/>
                <a:cs typeface="Arial" panose="020B0604020202020204"/>
              </a:rPr>
              <a:t>sizi</a:t>
            </a:r>
            <a:r>
              <a:rPr sz="1600" spc="40" dirty="0">
                <a:latin typeface="Arial" panose="020B0604020202020204"/>
                <a:cs typeface="Arial" panose="020B0604020202020204"/>
              </a:rPr>
              <a:t> </a:t>
            </a:r>
            <a:r>
              <a:rPr sz="1600" dirty="0">
                <a:latin typeface="Arial" panose="020B0604020202020204"/>
                <a:cs typeface="Arial" panose="020B0604020202020204"/>
              </a:rPr>
              <a:t>ve</a:t>
            </a:r>
            <a:r>
              <a:rPr sz="1600" spc="45" dirty="0">
                <a:latin typeface="Arial" panose="020B0604020202020204"/>
                <a:cs typeface="Arial" panose="020B0604020202020204"/>
              </a:rPr>
              <a:t> </a:t>
            </a:r>
            <a:r>
              <a:rPr sz="1600" dirty="0">
                <a:latin typeface="Arial" panose="020B0604020202020204"/>
                <a:cs typeface="Arial" panose="020B0604020202020204"/>
              </a:rPr>
              <a:t>şirketimiz</a:t>
            </a:r>
            <a:r>
              <a:rPr sz="1600" spc="45" dirty="0">
                <a:latin typeface="Arial" panose="020B0604020202020204"/>
                <a:cs typeface="Arial" panose="020B0604020202020204"/>
              </a:rPr>
              <a:t> </a:t>
            </a:r>
            <a:r>
              <a:rPr lang="tr-TR" altLang="en-US" sz="1600" spc="45" dirty="0">
                <a:latin typeface="Arial" panose="020B0604020202020204"/>
                <a:cs typeface="Arial" panose="020B0604020202020204"/>
              </a:rPr>
              <a:t>LivU/</a:t>
            </a:r>
            <a:r>
              <a:rPr sz="1600" dirty="0">
                <a:latin typeface="Arial" panose="020B0604020202020204"/>
                <a:cs typeface="Arial" panose="020B0604020202020204"/>
              </a:rPr>
              <a:t>Yaar’ı</a:t>
            </a:r>
            <a:r>
              <a:rPr sz="1600" spc="45" dirty="0">
                <a:latin typeface="Arial" panose="020B0604020202020204"/>
                <a:cs typeface="Arial" panose="020B0604020202020204"/>
              </a:rPr>
              <a:t> </a:t>
            </a:r>
            <a:r>
              <a:rPr sz="1600" dirty="0">
                <a:latin typeface="Arial" panose="020B0604020202020204"/>
                <a:cs typeface="Arial" panose="020B0604020202020204"/>
              </a:rPr>
              <a:t>ticari</a:t>
            </a:r>
            <a:r>
              <a:rPr sz="1600" spc="40" dirty="0">
                <a:latin typeface="Arial" panose="020B0604020202020204"/>
                <a:cs typeface="Arial" panose="020B0604020202020204"/>
              </a:rPr>
              <a:t> </a:t>
            </a:r>
            <a:r>
              <a:rPr sz="1600" spc="-10" dirty="0">
                <a:latin typeface="Arial" panose="020B0604020202020204"/>
                <a:cs typeface="Arial" panose="020B0604020202020204"/>
              </a:rPr>
              <a:t>işlemler </a:t>
            </a:r>
            <a:r>
              <a:rPr sz="1600" dirty="0">
                <a:latin typeface="Arial" panose="020B0604020202020204"/>
                <a:cs typeface="Arial" panose="020B0604020202020204"/>
              </a:rPr>
              <a:t>ve</a:t>
            </a:r>
            <a:r>
              <a:rPr sz="1600" spc="-45" dirty="0">
                <a:latin typeface="Arial" panose="020B0604020202020204"/>
                <a:cs typeface="Arial" panose="020B0604020202020204"/>
              </a:rPr>
              <a:t> </a:t>
            </a:r>
            <a:r>
              <a:rPr sz="1600" dirty="0">
                <a:latin typeface="Arial" panose="020B0604020202020204"/>
                <a:cs typeface="Arial" panose="020B0604020202020204"/>
              </a:rPr>
              <a:t>ilişkilerde</a:t>
            </a:r>
            <a:r>
              <a:rPr sz="1600" spc="-40" dirty="0">
                <a:latin typeface="Arial" panose="020B0604020202020204"/>
                <a:cs typeface="Arial" panose="020B0604020202020204"/>
              </a:rPr>
              <a:t> </a:t>
            </a:r>
            <a:r>
              <a:rPr sz="1600" b="1" spc="-10" dirty="0">
                <a:solidFill>
                  <a:srgbClr val="7000E6"/>
                </a:solidFill>
                <a:latin typeface="Arial" panose="020B0604020202020204"/>
                <a:cs typeface="Arial" panose="020B0604020202020204"/>
              </a:rPr>
              <a:t>korur</a:t>
            </a:r>
            <a:r>
              <a:rPr sz="1600" spc="-10" dirty="0">
                <a:latin typeface="Arial" panose="020B0604020202020204"/>
                <a:cs typeface="Arial" panose="020B0604020202020204"/>
              </a:rPr>
              <a:t>.</a:t>
            </a:r>
            <a:endParaRPr sz="1600">
              <a:latin typeface="Arial" panose="020B0604020202020204"/>
              <a:cs typeface="Arial" panose="020B0604020202020204"/>
            </a:endParaRPr>
          </a:p>
          <a:p>
            <a:pPr>
              <a:lnSpc>
                <a:spcPct val="100000"/>
              </a:lnSpc>
              <a:spcBef>
                <a:spcPts val="25"/>
              </a:spcBef>
            </a:pPr>
            <a:endParaRPr sz="1650">
              <a:latin typeface="Arial" panose="020B0604020202020204"/>
              <a:cs typeface="Arial" panose="020B0604020202020204"/>
            </a:endParaRPr>
          </a:p>
          <a:p>
            <a:pPr marL="12700" algn="just">
              <a:lnSpc>
                <a:spcPct val="100000"/>
              </a:lnSpc>
            </a:pPr>
            <a:r>
              <a:rPr sz="1600" dirty="0">
                <a:latin typeface="Arial" panose="020B0604020202020204"/>
                <a:cs typeface="Arial" panose="020B0604020202020204"/>
              </a:rPr>
              <a:t>YOTI,</a:t>
            </a:r>
            <a:r>
              <a:rPr sz="1600" spc="305" dirty="0">
                <a:latin typeface="Arial" panose="020B0604020202020204"/>
                <a:cs typeface="Arial" panose="020B0604020202020204"/>
              </a:rPr>
              <a:t> </a:t>
            </a:r>
            <a:r>
              <a:rPr sz="1600" dirty="0">
                <a:latin typeface="Arial" panose="020B0604020202020204"/>
                <a:cs typeface="Arial" panose="020B0604020202020204"/>
              </a:rPr>
              <a:t>bir</a:t>
            </a:r>
            <a:r>
              <a:rPr sz="1600" spc="315" dirty="0">
                <a:latin typeface="Arial" panose="020B0604020202020204"/>
                <a:cs typeface="Arial" panose="020B0604020202020204"/>
              </a:rPr>
              <a:t> </a:t>
            </a:r>
            <a:r>
              <a:rPr sz="1600" dirty="0">
                <a:latin typeface="Arial" panose="020B0604020202020204"/>
                <a:cs typeface="Arial" panose="020B0604020202020204"/>
              </a:rPr>
              <a:t>dijital</a:t>
            </a:r>
            <a:r>
              <a:rPr sz="1600" spc="320" dirty="0">
                <a:latin typeface="Arial" panose="020B0604020202020204"/>
                <a:cs typeface="Arial" panose="020B0604020202020204"/>
              </a:rPr>
              <a:t> </a:t>
            </a:r>
            <a:r>
              <a:rPr sz="1600" dirty="0">
                <a:latin typeface="Arial" panose="020B0604020202020204"/>
                <a:cs typeface="Arial" panose="020B0604020202020204"/>
              </a:rPr>
              <a:t>kimlik</a:t>
            </a:r>
            <a:r>
              <a:rPr sz="1600" spc="315" dirty="0">
                <a:latin typeface="Arial" panose="020B0604020202020204"/>
                <a:cs typeface="Arial" panose="020B0604020202020204"/>
              </a:rPr>
              <a:t> </a:t>
            </a:r>
            <a:r>
              <a:rPr sz="1600" dirty="0">
                <a:latin typeface="Arial" panose="020B0604020202020204"/>
                <a:cs typeface="Arial" panose="020B0604020202020204"/>
              </a:rPr>
              <a:t>sağlayıcısı</a:t>
            </a:r>
            <a:r>
              <a:rPr sz="1600" spc="330" dirty="0">
                <a:latin typeface="Arial" panose="020B0604020202020204"/>
                <a:cs typeface="Arial" panose="020B0604020202020204"/>
              </a:rPr>
              <a:t> </a:t>
            </a:r>
            <a:r>
              <a:rPr sz="1600" dirty="0">
                <a:latin typeface="Arial" panose="020B0604020202020204"/>
                <a:cs typeface="Arial" panose="020B0604020202020204"/>
              </a:rPr>
              <a:t>olarak,</a:t>
            </a:r>
            <a:r>
              <a:rPr sz="1600" spc="330" dirty="0">
                <a:latin typeface="Arial" panose="020B0604020202020204"/>
                <a:cs typeface="Arial" panose="020B0604020202020204"/>
              </a:rPr>
              <a:t> </a:t>
            </a:r>
            <a:r>
              <a:rPr sz="1600" dirty="0">
                <a:latin typeface="Arial" panose="020B0604020202020204"/>
                <a:cs typeface="Arial" panose="020B0604020202020204"/>
              </a:rPr>
              <a:t>yaş</a:t>
            </a:r>
            <a:r>
              <a:rPr sz="1600" spc="335" dirty="0">
                <a:latin typeface="Arial" panose="020B0604020202020204"/>
                <a:cs typeface="Arial" panose="020B0604020202020204"/>
              </a:rPr>
              <a:t> </a:t>
            </a:r>
            <a:r>
              <a:rPr sz="1600" dirty="0">
                <a:latin typeface="Arial" panose="020B0604020202020204"/>
                <a:cs typeface="Arial" panose="020B0604020202020204"/>
              </a:rPr>
              <a:t>sınırının</a:t>
            </a:r>
            <a:r>
              <a:rPr sz="1600" spc="330" dirty="0">
                <a:latin typeface="Arial" panose="020B0604020202020204"/>
                <a:cs typeface="Arial" panose="020B0604020202020204"/>
              </a:rPr>
              <a:t> </a:t>
            </a:r>
            <a:r>
              <a:rPr sz="1600" dirty="0">
                <a:latin typeface="Arial" panose="020B0604020202020204"/>
                <a:cs typeface="Arial" panose="020B0604020202020204"/>
              </a:rPr>
              <a:t>olduğu</a:t>
            </a:r>
            <a:r>
              <a:rPr sz="1600" spc="330" dirty="0">
                <a:latin typeface="Arial" panose="020B0604020202020204"/>
                <a:cs typeface="Arial" panose="020B0604020202020204"/>
              </a:rPr>
              <a:t> </a:t>
            </a:r>
            <a:r>
              <a:rPr sz="1600" dirty="0">
                <a:latin typeface="Arial" panose="020B0604020202020204"/>
                <a:cs typeface="Arial" panose="020B0604020202020204"/>
              </a:rPr>
              <a:t>uygulama</a:t>
            </a:r>
            <a:r>
              <a:rPr sz="1600" spc="330" dirty="0">
                <a:latin typeface="Arial" panose="020B0604020202020204"/>
                <a:cs typeface="Arial" panose="020B0604020202020204"/>
              </a:rPr>
              <a:t> </a:t>
            </a:r>
            <a:r>
              <a:rPr sz="1600" dirty="0">
                <a:latin typeface="Arial" panose="020B0604020202020204"/>
                <a:cs typeface="Arial" panose="020B0604020202020204"/>
              </a:rPr>
              <a:t>ve</a:t>
            </a:r>
            <a:r>
              <a:rPr sz="1600" spc="330" dirty="0">
                <a:latin typeface="Arial" panose="020B0604020202020204"/>
                <a:cs typeface="Arial" panose="020B0604020202020204"/>
              </a:rPr>
              <a:t> </a:t>
            </a:r>
            <a:r>
              <a:rPr sz="1600" dirty="0">
                <a:latin typeface="Arial" panose="020B0604020202020204"/>
                <a:cs typeface="Arial" panose="020B0604020202020204"/>
              </a:rPr>
              <a:t>platformlarda</a:t>
            </a:r>
            <a:r>
              <a:rPr sz="1600" spc="335" dirty="0">
                <a:latin typeface="Arial" panose="020B0604020202020204"/>
                <a:cs typeface="Arial" panose="020B0604020202020204"/>
              </a:rPr>
              <a:t> </a:t>
            </a:r>
            <a:r>
              <a:rPr sz="1600" spc="-10" dirty="0">
                <a:latin typeface="Arial" panose="020B0604020202020204"/>
                <a:cs typeface="Arial" panose="020B0604020202020204"/>
              </a:rPr>
              <a:t>kolayca</a:t>
            </a:r>
            <a:endParaRPr sz="1600">
              <a:latin typeface="Arial" panose="020B0604020202020204"/>
              <a:cs typeface="Arial" panose="020B0604020202020204"/>
            </a:endParaRPr>
          </a:p>
          <a:p>
            <a:pPr marL="12700" algn="just">
              <a:lnSpc>
                <a:spcPct val="100000"/>
              </a:lnSpc>
            </a:pPr>
            <a:r>
              <a:rPr sz="1600" b="1" dirty="0">
                <a:solidFill>
                  <a:srgbClr val="7000E6"/>
                </a:solidFill>
                <a:latin typeface="Arial" panose="020B0604020202020204"/>
                <a:cs typeface="Arial" panose="020B0604020202020204"/>
              </a:rPr>
              <a:t>yaşınızı</a:t>
            </a:r>
            <a:r>
              <a:rPr sz="1600" b="1" spc="-65" dirty="0">
                <a:solidFill>
                  <a:srgbClr val="7000E6"/>
                </a:solidFill>
                <a:latin typeface="Arial" panose="020B0604020202020204"/>
                <a:cs typeface="Arial" panose="020B0604020202020204"/>
              </a:rPr>
              <a:t> </a:t>
            </a:r>
            <a:r>
              <a:rPr sz="1600" b="1" dirty="0">
                <a:solidFill>
                  <a:srgbClr val="7000E6"/>
                </a:solidFill>
                <a:latin typeface="Arial" panose="020B0604020202020204"/>
                <a:cs typeface="Arial" panose="020B0604020202020204"/>
              </a:rPr>
              <a:t>ve</a:t>
            </a:r>
            <a:r>
              <a:rPr sz="1600" b="1" spc="-60" dirty="0">
                <a:solidFill>
                  <a:srgbClr val="7000E6"/>
                </a:solidFill>
                <a:latin typeface="Arial" panose="020B0604020202020204"/>
                <a:cs typeface="Arial" panose="020B0604020202020204"/>
              </a:rPr>
              <a:t> </a:t>
            </a:r>
            <a:r>
              <a:rPr sz="1600" b="1" dirty="0">
                <a:solidFill>
                  <a:srgbClr val="7000E6"/>
                </a:solidFill>
                <a:latin typeface="Arial" panose="020B0604020202020204"/>
                <a:cs typeface="Arial" panose="020B0604020202020204"/>
              </a:rPr>
              <a:t>kimliğinizi</a:t>
            </a:r>
            <a:r>
              <a:rPr sz="1600" b="1" spc="-60" dirty="0">
                <a:solidFill>
                  <a:srgbClr val="7000E6"/>
                </a:solidFill>
                <a:latin typeface="Arial" panose="020B0604020202020204"/>
                <a:cs typeface="Arial" panose="020B0604020202020204"/>
              </a:rPr>
              <a:t> </a:t>
            </a:r>
            <a:r>
              <a:rPr sz="1600" b="1" dirty="0">
                <a:solidFill>
                  <a:srgbClr val="7000E6"/>
                </a:solidFill>
                <a:latin typeface="Arial" panose="020B0604020202020204"/>
                <a:cs typeface="Arial" panose="020B0604020202020204"/>
              </a:rPr>
              <a:t>kanıtlamanızı</a:t>
            </a:r>
            <a:r>
              <a:rPr sz="1600" b="1" spc="-60" dirty="0">
                <a:solidFill>
                  <a:srgbClr val="7000E6"/>
                </a:solidFill>
                <a:latin typeface="Arial" panose="020B0604020202020204"/>
                <a:cs typeface="Arial" panose="020B0604020202020204"/>
              </a:rPr>
              <a:t> </a:t>
            </a:r>
            <a:r>
              <a:rPr sz="1600" spc="-10" dirty="0">
                <a:latin typeface="Arial" panose="020B0604020202020204"/>
                <a:cs typeface="Arial" panose="020B0604020202020204"/>
              </a:rPr>
              <a:t>sağlar.</a:t>
            </a:r>
            <a:endParaRPr sz="1600">
              <a:latin typeface="Arial" panose="020B0604020202020204"/>
              <a:cs typeface="Arial" panose="020B0604020202020204"/>
            </a:endParaRPr>
          </a:p>
        </p:txBody>
      </p:sp>
      <p:grpSp>
        <p:nvGrpSpPr>
          <p:cNvPr id="7" name="object 7"/>
          <p:cNvGrpSpPr/>
          <p:nvPr/>
        </p:nvGrpSpPr>
        <p:grpSpPr>
          <a:xfrm>
            <a:off x="11394947" y="53339"/>
            <a:ext cx="688975" cy="688975"/>
            <a:chOff x="11394947" y="53339"/>
            <a:chExt cx="688975" cy="688975"/>
          </a:xfrm>
        </p:grpSpPr>
        <p:pic>
          <p:nvPicPr>
            <p:cNvPr id="8" name="object 8"/>
            <p:cNvPicPr/>
            <p:nvPr/>
          </p:nvPicPr>
          <p:blipFill>
            <a:blip r:embed="rId2" cstate="print"/>
            <a:stretch>
              <a:fillRect/>
            </a:stretch>
          </p:blipFill>
          <p:spPr>
            <a:xfrm>
              <a:off x="11550395" y="99059"/>
              <a:ext cx="533400" cy="515112"/>
            </a:xfrm>
            <a:prstGeom prst="rect">
              <a:avLst/>
            </a:prstGeom>
          </p:spPr>
        </p:pic>
        <p:pic>
          <p:nvPicPr>
            <p:cNvPr id="9" name="object 9"/>
            <p:cNvPicPr/>
            <p:nvPr/>
          </p:nvPicPr>
          <p:blipFill>
            <a:blip r:embed="rId3" cstate="print"/>
            <a:stretch>
              <a:fillRect/>
            </a:stretch>
          </p:blipFill>
          <p:spPr>
            <a:xfrm>
              <a:off x="11394947" y="53339"/>
              <a:ext cx="688848" cy="688847"/>
            </a:xfrm>
            <a:prstGeom prst="rect">
              <a:avLst/>
            </a:prstGeom>
          </p:spPr>
        </p:pic>
      </p:grpSp>
      <p:sp>
        <p:nvSpPr>
          <p:cNvPr id="10" name="object 10"/>
          <p:cNvSpPr txBox="1">
            <a:spLocks noGrp="1"/>
          </p:cNvSpPr>
          <p:nvPr>
            <p:ph type="ftr" sz="quarter" idx="5"/>
          </p:nvPr>
        </p:nvSpPr>
        <p:spPr>
          <a:prstGeom prst="rect">
            <a:avLst/>
          </a:prstGeom>
        </p:spPr>
        <p:txBody>
          <a:bodyPr vert="horz" wrap="square" lIns="0" tIns="0" rIns="0" bIns="0" rtlCol="0">
            <a:spAutoFit/>
          </a:bodyPr>
          <a:lstStyle/>
          <a:p>
            <a:pPr marL="12700">
              <a:lnSpc>
                <a:spcPts val="1650"/>
              </a:lnSpc>
            </a:pPr>
            <a:r>
              <a:rPr dirty="0"/>
              <a:t>Private</a:t>
            </a:r>
            <a:r>
              <a:rPr spc="-20" dirty="0"/>
              <a:t> </a:t>
            </a:r>
            <a:r>
              <a:rPr dirty="0"/>
              <a:t>&amp;</a:t>
            </a:r>
            <a:r>
              <a:rPr spc="-20" dirty="0"/>
              <a:t> </a:t>
            </a:r>
            <a:r>
              <a:rPr spc="-10" dirty="0"/>
              <a:t>Confidential</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874520" cy="743585"/>
          </a:xfrm>
          <a:custGeom>
            <a:avLst/>
            <a:gdLst/>
            <a:ahLst/>
            <a:cxnLst/>
            <a:rect l="l" t="t" r="r" b="b"/>
            <a:pathLst>
              <a:path w="1874520" h="743585">
                <a:moveTo>
                  <a:pt x="0" y="743318"/>
                </a:moveTo>
                <a:lnTo>
                  <a:pt x="0" y="0"/>
                </a:lnTo>
                <a:lnTo>
                  <a:pt x="1873973" y="0"/>
                </a:lnTo>
                <a:lnTo>
                  <a:pt x="1820459" y="100898"/>
                </a:lnTo>
                <a:lnTo>
                  <a:pt x="1702355" y="184432"/>
                </a:lnTo>
                <a:lnTo>
                  <a:pt x="1481226" y="238938"/>
                </a:lnTo>
                <a:lnTo>
                  <a:pt x="1238744" y="261245"/>
                </a:lnTo>
                <a:lnTo>
                  <a:pt x="1188506" y="266697"/>
                </a:lnTo>
                <a:lnTo>
                  <a:pt x="1138057" y="272927"/>
                </a:lnTo>
                <a:lnTo>
                  <a:pt x="1087556" y="280128"/>
                </a:lnTo>
                <a:lnTo>
                  <a:pt x="1037160" y="288493"/>
                </a:lnTo>
                <a:lnTo>
                  <a:pt x="987029" y="298213"/>
                </a:lnTo>
                <a:lnTo>
                  <a:pt x="937320" y="309481"/>
                </a:lnTo>
                <a:lnTo>
                  <a:pt x="888191" y="322489"/>
                </a:lnTo>
                <a:lnTo>
                  <a:pt x="839803" y="337429"/>
                </a:lnTo>
                <a:lnTo>
                  <a:pt x="792311" y="354494"/>
                </a:lnTo>
                <a:lnTo>
                  <a:pt x="745876" y="373877"/>
                </a:lnTo>
                <a:lnTo>
                  <a:pt x="700655" y="395768"/>
                </a:lnTo>
                <a:lnTo>
                  <a:pt x="656807" y="420361"/>
                </a:lnTo>
                <a:lnTo>
                  <a:pt x="614489" y="447848"/>
                </a:lnTo>
                <a:lnTo>
                  <a:pt x="573862" y="478422"/>
                </a:lnTo>
                <a:lnTo>
                  <a:pt x="521697" y="518964"/>
                </a:lnTo>
                <a:lnTo>
                  <a:pt x="470342" y="555219"/>
                </a:lnTo>
                <a:lnTo>
                  <a:pt x="419942" y="587437"/>
                </a:lnTo>
                <a:lnTo>
                  <a:pt x="370639" y="615873"/>
                </a:lnTo>
                <a:lnTo>
                  <a:pt x="322577" y="640779"/>
                </a:lnTo>
                <a:lnTo>
                  <a:pt x="275901" y="662408"/>
                </a:lnTo>
                <a:lnTo>
                  <a:pt x="230752" y="681013"/>
                </a:lnTo>
                <a:lnTo>
                  <a:pt x="187276" y="696848"/>
                </a:lnTo>
                <a:lnTo>
                  <a:pt x="145615" y="710165"/>
                </a:lnTo>
                <a:lnTo>
                  <a:pt x="105913" y="721218"/>
                </a:lnTo>
                <a:lnTo>
                  <a:pt x="68315" y="730259"/>
                </a:lnTo>
                <a:lnTo>
                  <a:pt x="32962" y="737541"/>
                </a:lnTo>
                <a:lnTo>
                  <a:pt x="0" y="743318"/>
                </a:lnTo>
                <a:close/>
              </a:path>
            </a:pathLst>
          </a:custGeom>
          <a:solidFill>
            <a:srgbClr val="7000E6"/>
          </a:solidFill>
        </p:spPr>
        <p:txBody>
          <a:bodyPr wrap="square" lIns="0" tIns="0" rIns="0" bIns="0" rtlCol="0"/>
          <a:lstStyle/>
          <a:p>
            <a:endParaRPr/>
          </a:p>
        </p:txBody>
      </p:sp>
      <p:sp>
        <p:nvSpPr>
          <p:cNvPr id="3" name="object 3"/>
          <p:cNvSpPr/>
          <p:nvPr/>
        </p:nvSpPr>
        <p:spPr>
          <a:xfrm>
            <a:off x="10910239" y="5823534"/>
            <a:ext cx="1282065" cy="1035050"/>
          </a:xfrm>
          <a:custGeom>
            <a:avLst/>
            <a:gdLst/>
            <a:ahLst/>
            <a:cxnLst/>
            <a:rect l="l" t="t" r="r" b="b"/>
            <a:pathLst>
              <a:path w="1282065" h="1035050">
                <a:moveTo>
                  <a:pt x="1281760" y="1034465"/>
                </a:moveTo>
                <a:lnTo>
                  <a:pt x="0" y="1034465"/>
                </a:lnTo>
                <a:lnTo>
                  <a:pt x="38381" y="1008803"/>
                </a:lnTo>
                <a:lnTo>
                  <a:pt x="76417" y="981926"/>
                </a:lnTo>
                <a:lnTo>
                  <a:pt x="114040" y="953807"/>
                </a:lnTo>
                <a:lnTo>
                  <a:pt x="151185" y="924417"/>
                </a:lnTo>
                <a:lnTo>
                  <a:pt x="187784" y="893729"/>
                </a:lnTo>
                <a:lnTo>
                  <a:pt x="223773" y="861715"/>
                </a:lnTo>
                <a:lnTo>
                  <a:pt x="259084" y="828346"/>
                </a:lnTo>
                <a:lnTo>
                  <a:pt x="293652" y="793595"/>
                </a:lnTo>
                <a:lnTo>
                  <a:pt x="327410" y="757433"/>
                </a:lnTo>
                <a:lnTo>
                  <a:pt x="360292" y="719834"/>
                </a:lnTo>
                <a:lnTo>
                  <a:pt x="392232" y="680768"/>
                </a:lnTo>
                <a:lnTo>
                  <a:pt x="423163" y="640208"/>
                </a:lnTo>
                <a:lnTo>
                  <a:pt x="453020" y="598126"/>
                </a:lnTo>
                <a:lnTo>
                  <a:pt x="514596" y="504387"/>
                </a:lnTo>
                <a:lnTo>
                  <a:pt x="548150" y="456718"/>
                </a:lnTo>
                <a:lnTo>
                  <a:pt x="582364" y="411474"/>
                </a:lnTo>
                <a:lnTo>
                  <a:pt x="617202" y="368645"/>
                </a:lnTo>
                <a:lnTo>
                  <a:pt x="652628" y="328218"/>
                </a:lnTo>
                <a:lnTo>
                  <a:pt x="688609" y="290182"/>
                </a:lnTo>
                <a:lnTo>
                  <a:pt x="725109" y="254523"/>
                </a:lnTo>
                <a:lnTo>
                  <a:pt x="762092" y="221232"/>
                </a:lnTo>
                <a:lnTo>
                  <a:pt x="799524" y="190295"/>
                </a:lnTo>
                <a:lnTo>
                  <a:pt x="837369" y="161701"/>
                </a:lnTo>
                <a:lnTo>
                  <a:pt x="875593" y="135437"/>
                </a:lnTo>
                <a:lnTo>
                  <a:pt x="914160" y="111493"/>
                </a:lnTo>
                <a:lnTo>
                  <a:pt x="953036" y="89856"/>
                </a:lnTo>
                <a:lnTo>
                  <a:pt x="992184" y="70514"/>
                </a:lnTo>
                <a:lnTo>
                  <a:pt x="1031571" y="53455"/>
                </a:lnTo>
                <a:lnTo>
                  <a:pt x="1071160" y="38667"/>
                </a:lnTo>
                <a:lnTo>
                  <a:pt x="1110917" y="26139"/>
                </a:lnTo>
                <a:lnTo>
                  <a:pt x="1150808" y="15859"/>
                </a:lnTo>
                <a:lnTo>
                  <a:pt x="1190795" y="7814"/>
                </a:lnTo>
                <a:lnTo>
                  <a:pt x="1230845" y="1993"/>
                </a:lnTo>
                <a:lnTo>
                  <a:pt x="1281760" y="0"/>
                </a:lnTo>
                <a:lnTo>
                  <a:pt x="1281760" y="1034465"/>
                </a:lnTo>
                <a:close/>
              </a:path>
            </a:pathLst>
          </a:custGeom>
          <a:solidFill>
            <a:srgbClr val="00C786"/>
          </a:solidFill>
        </p:spPr>
        <p:txBody>
          <a:bodyPr wrap="square" lIns="0" tIns="0" rIns="0" bIns="0" rtlCol="0"/>
          <a:lstStyle/>
          <a:p>
            <a:endParaRPr/>
          </a:p>
        </p:txBody>
      </p:sp>
      <p:sp>
        <p:nvSpPr>
          <p:cNvPr id="4" name="object 4"/>
          <p:cNvSpPr txBox="1">
            <a:spLocks noGrp="1"/>
          </p:cNvSpPr>
          <p:nvPr>
            <p:ph type="title"/>
          </p:nvPr>
        </p:nvSpPr>
        <p:spPr>
          <a:xfrm>
            <a:off x="2259863" y="140335"/>
            <a:ext cx="8455660" cy="1243965"/>
          </a:xfrm>
          <a:prstGeom prst="rect">
            <a:avLst/>
          </a:prstGeom>
        </p:spPr>
        <p:txBody>
          <a:bodyPr vert="horz" wrap="square" lIns="0" tIns="12065" rIns="0" bIns="0" rtlCol="0">
            <a:spAutoFit/>
          </a:bodyPr>
          <a:lstStyle/>
          <a:p>
            <a:pPr marL="1757045" marR="5080" indent="-1744980">
              <a:lnSpc>
                <a:spcPct val="100000"/>
              </a:lnSpc>
              <a:spcBef>
                <a:spcPts val="95"/>
              </a:spcBef>
            </a:pPr>
            <a:r>
              <a:rPr dirty="0"/>
              <a:t>KYC</a:t>
            </a:r>
            <a:r>
              <a:rPr spc="-114" dirty="0"/>
              <a:t> </a:t>
            </a:r>
            <a:r>
              <a:rPr dirty="0"/>
              <a:t>Kimlik</a:t>
            </a:r>
            <a:r>
              <a:rPr spc="-110" dirty="0"/>
              <a:t> </a:t>
            </a:r>
            <a:r>
              <a:rPr spc="-10" dirty="0"/>
              <a:t>Doğrulamasını</a:t>
            </a:r>
            <a:r>
              <a:rPr spc="-185" dirty="0"/>
              <a:t> </a:t>
            </a:r>
            <a:r>
              <a:rPr dirty="0"/>
              <a:t>YOTI</a:t>
            </a:r>
            <a:r>
              <a:rPr spc="-120" dirty="0"/>
              <a:t> </a:t>
            </a:r>
            <a:r>
              <a:rPr spc="-25" dirty="0"/>
              <a:t>ile Yapmak</a:t>
            </a:r>
            <a:r>
              <a:rPr spc="-190" dirty="0"/>
              <a:t> </a:t>
            </a:r>
            <a:r>
              <a:rPr dirty="0"/>
              <a:t>Güvenli</a:t>
            </a:r>
            <a:r>
              <a:rPr spc="-190" dirty="0"/>
              <a:t> </a:t>
            </a:r>
            <a:r>
              <a:rPr spc="-25" dirty="0"/>
              <a:t>Mi?</a:t>
            </a:r>
          </a:p>
        </p:txBody>
      </p:sp>
      <p:pic>
        <p:nvPicPr>
          <p:cNvPr id="5" name="object 5"/>
          <p:cNvPicPr/>
          <p:nvPr/>
        </p:nvPicPr>
        <p:blipFill>
          <a:blip r:embed="rId2" cstate="print"/>
          <a:stretch>
            <a:fillRect/>
          </a:stretch>
        </p:blipFill>
        <p:spPr>
          <a:xfrm>
            <a:off x="3358896" y="1466088"/>
            <a:ext cx="879348" cy="400812"/>
          </a:xfrm>
          <a:prstGeom prst="rect">
            <a:avLst/>
          </a:prstGeom>
        </p:spPr>
      </p:pic>
      <p:sp>
        <p:nvSpPr>
          <p:cNvPr id="6" name="object 6"/>
          <p:cNvSpPr txBox="1"/>
          <p:nvPr/>
        </p:nvSpPr>
        <p:spPr>
          <a:xfrm>
            <a:off x="1212621" y="1510499"/>
            <a:ext cx="10111105" cy="4148455"/>
          </a:xfrm>
          <a:prstGeom prst="rect">
            <a:avLst/>
          </a:prstGeom>
        </p:spPr>
        <p:txBody>
          <a:bodyPr vert="horz" wrap="square" lIns="0" tIns="13335" rIns="0" bIns="0" rtlCol="0">
            <a:spAutoFit/>
          </a:bodyPr>
          <a:lstStyle/>
          <a:p>
            <a:pPr marL="76200">
              <a:lnSpc>
                <a:spcPct val="100000"/>
              </a:lnSpc>
              <a:spcBef>
                <a:spcPts val="105"/>
              </a:spcBef>
            </a:pPr>
            <a:r>
              <a:rPr sz="2000" b="1" spc="-10" dirty="0">
                <a:latin typeface="Arial" panose="020B0604020202020204"/>
                <a:cs typeface="Arial" panose="020B0604020202020204"/>
              </a:rPr>
              <a:t>YOTI</a:t>
            </a:r>
            <a:r>
              <a:rPr lang="tr-TR" altLang="en-US" sz="2000" b="1" spc="-10" dirty="0">
                <a:latin typeface="Arial" panose="020B0604020202020204"/>
                <a:cs typeface="Arial" panose="020B0604020202020204"/>
              </a:rPr>
              <a:t> </a:t>
            </a:r>
            <a:r>
              <a:rPr sz="2000" b="1" dirty="0">
                <a:latin typeface="Arial" panose="020B0604020202020204"/>
                <a:cs typeface="Arial" panose="020B0604020202020204"/>
                <a:sym typeface="+mn-ea"/>
              </a:rPr>
              <a:t>Kimdir</a:t>
            </a:r>
            <a:r>
              <a:rPr sz="2000" b="1" spc="-10" dirty="0">
                <a:latin typeface="Arial" panose="020B0604020202020204"/>
                <a:cs typeface="Arial" panose="020B0604020202020204"/>
              </a:rPr>
              <a:t>?</a:t>
            </a:r>
            <a:endParaRPr sz="2000">
              <a:latin typeface="Arial" panose="020B0604020202020204"/>
              <a:cs typeface="Arial" panose="020B0604020202020204"/>
            </a:endParaRPr>
          </a:p>
          <a:p>
            <a:pPr>
              <a:lnSpc>
                <a:spcPct val="100000"/>
              </a:lnSpc>
              <a:spcBef>
                <a:spcPts val="15"/>
              </a:spcBef>
            </a:pPr>
            <a:endParaRPr sz="2250">
              <a:latin typeface="Arial" panose="020B0604020202020204"/>
              <a:cs typeface="Arial" panose="020B0604020202020204"/>
            </a:endParaRPr>
          </a:p>
          <a:p>
            <a:pPr marL="12700" marR="534035">
              <a:lnSpc>
                <a:spcPct val="100000"/>
              </a:lnSpc>
            </a:pPr>
            <a:r>
              <a:rPr sz="1600" dirty="0">
                <a:latin typeface="Arial" panose="020B0604020202020204"/>
                <a:cs typeface="Arial" panose="020B0604020202020204"/>
              </a:rPr>
              <a:t>YOTI</a:t>
            </a:r>
            <a:r>
              <a:rPr sz="1600" spc="-55" dirty="0">
                <a:latin typeface="Arial" panose="020B0604020202020204"/>
                <a:cs typeface="Arial" panose="020B0604020202020204"/>
              </a:rPr>
              <a:t> </a:t>
            </a:r>
            <a:r>
              <a:rPr sz="1600" dirty="0">
                <a:latin typeface="Arial" panose="020B0604020202020204"/>
                <a:cs typeface="Arial" panose="020B0604020202020204"/>
              </a:rPr>
              <a:t>sizin</a:t>
            </a:r>
            <a:r>
              <a:rPr sz="1600" spc="-50" dirty="0">
                <a:latin typeface="Arial" panose="020B0604020202020204"/>
                <a:cs typeface="Arial" panose="020B0604020202020204"/>
              </a:rPr>
              <a:t> </a:t>
            </a:r>
            <a:r>
              <a:rPr sz="1600" dirty="0">
                <a:latin typeface="Arial" panose="020B0604020202020204"/>
                <a:cs typeface="Arial" panose="020B0604020202020204"/>
              </a:rPr>
              <a:t>dijital</a:t>
            </a:r>
            <a:r>
              <a:rPr sz="1600" spc="-50" dirty="0">
                <a:latin typeface="Arial" panose="020B0604020202020204"/>
                <a:cs typeface="Arial" panose="020B0604020202020204"/>
              </a:rPr>
              <a:t> </a:t>
            </a:r>
            <a:r>
              <a:rPr sz="1600" dirty="0">
                <a:latin typeface="Arial" panose="020B0604020202020204"/>
                <a:cs typeface="Arial" panose="020B0604020202020204"/>
              </a:rPr>
              <a:t>kimliğinizdir,</a:t>
            </a:r>
            <a:r>
              <a:rPr sz="1600" spc="-50" dirty="0">
                <a:latin typeface="Arial" panose="020B0604020202020204"/>
                <a:cs typeface="Arial" panose="020B0604020202020204"/>
              </a:rPr>
              <a:t> </a:t>
            </a:r>
            <a:r>
              <a:rPr sz="1600" dirty="0">
                <a:latin typeface="Arial" panose="020B0604020202020204"/>
                <a:cs typeface="Arial" panose="020B0604020202020204"/>
              </a:rPr>
              <a:t>kimlik</a:t>
            </a:r>
            <a:r>
              <a:rPr sz="1600" spc="-50" dirty="0">
                <a:latin typeface="Arial" panose="020B0604020202020204"/>
                <a:cs typeface="Arial" panose="020B0604020202020204"/>
              </a:rPr>
              <a:t> </a:t>
            </a:r>
            <a:r>
              <a:rPr sz="1600" dirty="0">
                <a:latin typeface="Arial" panose="020B0604020202020204"/>
                <a:cs typeface="Arial" panose="020B0604020202020204"/>
              </a:rPr>
              <a:t>belgenizi</a:t>
            </a:r>
            <a:r>
              <a:rPr sz="1600" spc="-55" dirty="0">
                <a:latin typeface="Arial" panose="020B0604020202020204"/>
                <a:cs typeface="Arial" panose="020B0604020202020204"/>
              </a:rPr>
              <a:t> </a:t>
            </a:r>
            <a:r>
              <a:rPr sz="1600" dirty="0">
                <a:latin typeface="Arial" panose="020B0604020202020204"/>
                <a:cs typeface="Arial" panose="020B0604020202020204"/>
              </a:rPr>
              <a:t>telefona</a:t>
            </a:r>
            <a:r>
              <a:rPr sz="1600" spc="-50" dirty="0">
                <a:latin typeface="Arial" panose="020B0604020202020204"/>
                <a:cs typeface="Arial" panose="020B0604020202020204"/>
              </a:rPr>
              <a:t> </a:t>
            </a:r>
            <a:r>
              <a:rPr sz="1600" dirty="0">
                <a:latin typeface="Arial" panose="020B0604020202020204"/>
                <a:cs typeface="Arial" panose="020B0604020202020204"/>
              </a:rPr>
              <a:t>aktarıp</a:t>
            </a:r>
            <a:r>
              <a:rPr sz="1600" spc="-50" dirty="0">
                <a:latin typeface="Arial" panose="020B0604020202020204"/>
                <a:cs typeface="Arial" panose="020B0604020202020204"/>
              </a:rPr>
              <a:t> </a:t>
            </a:r>
            <a:r>
              <a:rPr sz="1600" dirty="0">
                <a:latin typeface="Arial" panose="020B0604020202020204"/>
                <a:cs typeface="Arial" panose="020B0604020202020204"/>
              </a:rPr>
              <a:t>gerekli</a:t>
            </a:r>
            <a:r>
              <a:rPr sz="1600" spc="-50" dirty="0">
                <a:latin typeface="Arial" panose="020B0604020202020204"/>
                <a:cs typeface="Arial" panose="020B0604020202020204"/>
              </a:rPr>
              <a:t> </a:t>
            </a:r>
            <a:r>
              <a:rPr sz="1600" dirty="0">
                <a:latin typeface="Arial" panose="020B0604020202020204"/>
                <a:cs typeface="Arial" panose="020B0604020202020204"/>
              </a:rPr>
              <a:t>tüm</a:t>
            </a:r>
            <a:r>
              <a:rPr sz="1600" spc="-45" dirty="0">
                <a:latin typeface="Arial" panose="020B0604020202020204"/>
                <a:cs typeface="Arial" panose="020B0604020202020204"/>
              </a:rPr>
              <a:t> </a:t>
            </a:r>
            <a:r>
              <a:rPr sz="1600" dirty="0">
                <a:latin typeface="Arial" panose="020B0604020202020204"/>
                <a:cs typeface="Arial" panose="020B0604020202020204"/>
              </a:rPr>
              <a:t>platformlarda</a:t>
            </a:r>
            <a:r>
              <a:rPr sz="1600" spc="-55" dirty="0">
                <a:latin typeface="Arial" panose="020B0604020202020204"/>
                <a:cs typeface="Arial" panose="020B0604020202020204"/>
              </a:rPr>
              <a:t> </a:t>
            </a:r>
            <a:r>
              <a:rPr sz="1600" dirty="0">
                <a:latin typeface="Arial" panose="020B0604020202020204"/>
                <a:cs typeface="Arial" panose="020B0604020202020204"/>
              </a:rPr>
              <a:t>rahatça</a:t>
            </a:r>
            <a:r>
              <a:rPr sz="1600" spc="-50" dirty="0">
                <a:latin typeface="Arial" panose="020B0604020202020204"/>
                <a:cs typeface="Arial" panose="020B0604020202020204"/>
              </a:rPr>
              <a:t> </a:t>
            </a:r>
            <a:r>
              <a:rPr sz="1600" dirty="0">
                <a:latin typeface="Arial" panose="020B0604020202020204"/>
                <a:cs typeface="Arial" panose="020B0604020202020204"/>
              </a:rPr>
              <a:t>yaşınızı</a:t>
            </a:r>
            <a:r>
              <a:rPr sz="1600" spc="-50" dirty="0">
                <a:latin typeface="Arial" panose="020B0604020202020204"/>
                <a:cs typeface="Arial" panose="020B0604020202020204"/>
              </a:rPr>
              <a:t> </a:t>
            </a:r>
            <a:r>
              <a:rPr sz="1600" spc="-25" dirty="0">
                <a:latin typeface="Arial" panose="020B0604020202020204"/>
                <a:cs typeface="Arial" panose="020B0604020202020204"/>
              </a:rPr>
              <a:t>ve </a:t>
            </a:r>
            <a:r>
              <a:rPr sz="1600" dirty="0">
                <a:latin typeface="Arial" panose="020B0604020202020204"/>
                <a:cs typeface="Arial" panose="020B0604020202020204"/>
              </a:rPr>
              <a:t>kimliğinizi</a:t>
            </a:r>
            <a:r>
              <a:rPr sz="1600" spc="-25" dirty="0">
                <a:latin typeface="Arial" panose="020B0604020202020204"/>
                <a:cs typeface="Arial" panose="020B0604020202020204"/>
              </a:rPr>
              <a:t> </a:t>
            </a:r>
            <a:r>
              <a:rPr sz="1600" dirty="0">
                <a:latin typeface="Arial" panose="020B0604020202020204"/>
                <a:cs typeface="Arial" panose="020B0604020202020204"/>
              </a:rPr>
              <a:t>kanıtlamak</a:t>
            </a:r>
            <a:r>
              <a:rPr sz="1600" spc="-20" dirty="0">
                <a:latin typeface="Arial" panose="020B0604020202020204"/>
                <a:cs typeface="Arial" panose="020B0604020202020204"/>
              </a:rPr>
              <a:t> </a:t>
            </a:r>
            <a:r>
              <a:rPr sz="1600" dirty="0">
                <a:latin typeface="Arial" panose="020B0604020202020204"/>
                <a:cs typeface="Arial" panose="020B0604020202020204"/>
              </a:rPr>
              <a:t>için</a:t>
            </a:r>
            <a:r>
              <a:rPr sz="1600" spc="-25" dirty="0">
                <a:latin typeface="Arial" panose="020B0604020202020204"/>
                <a:cs typeface="Arial" panose="020B0604020202020204"/>
              </a:rPr>
              <a:t> </a:t>
            </a:r>
            <a:r>
              <a:rPr sz="1600" spc="-10" dirty="0">
                <a:latin typeface="Arial" panose="020B0604020202020204"/>
                <a:cs typeface="Arial" panose="020B0604020202020204"/>
              </a:rPr>
              <a:t>kullanabileceğiniz</a:t>
            </a:r>
            <a:r>
              <a:rPr sz="1600" spc="-20" dirty="0">
                <a:latin typeface="Arial" panose="020B0604020202020204"/>
                <a:cs typeface="Arial" panose="020B0604020202020204"/>
              </a:rPr>
              <a:t> </a:t>
            </a:r>
            <a:r>
              <a:rPr sz="1600" dirty="0">
                <a:latin typeface="Arial" panose="020B0604020202020204"/>
                <a:cs typeface="Arial" panose="020B0604020202020204"/>
              </a:rPr>
              <a:t>en</a:t>
            </a:r>
            <a:r>
              <a:rPr sz="1600" spc="-25" dirty="0">
                <a:latin typeface="Arial" panose="020B0604020202020204"/>
                <a:cs typeface="Arial" panose="020B0604020202020204"/>
              </a:rPr>
              <a:t> </a:t>
            </a:r>
            <a:r>
              <a:rPr sz="1600" spc="-10" dirty="0">
                <a:latin typeface="Arial" panose="020B0604020202020204"/>
                <a:cs typeface="Arial" panose="020B0604020202020204"/>
              </a:rPr>
              <a:t>güvenli</a:t>
            </a:r>
            <a:r>
              <a:rPr lang="tr-TR" altLang="en-US" sz="1600" spc="-10" dirty="0">
                <a:latin typeface="Arial" panose="020B0604020202020204"/>
                <a:cs typeface="Arial" panose="020B0604020202020204"/>
              </a:rPr>
              <a:t>, </a:t>
            </a:r>
            <a:r>
              <a:rPr sz="1600" dirty="0">
                <a:latin typeface="Arial" panose="020B0604020202020204"/>
                <a:cs typeface="Arial" panose="020B0604020202020204"/>
              </a:rPr>
              <a:t>basit</a:t>
            </a:r>
            <a:r>
              <a:rPr sz="1600" spc="-20" dirty="0">
                <a:latin typeface="Arial" panose="020B0604020202020204"/>
                <a:cs typeface="Arial" panose="020B0604020202020204"/>
              </a:rPr>
              <a:t> </a:t>
            </a:r>
            <a:r>
              <a:rPr sz="1600" dirty="0">
                <a:latin typeface="Arial" panose="020B0604020202020204"/>
                <a:cs typeface="Arial" panose="020B0604020202020204"/>
              </a:rPr>
              <a:t>ve</a:t>
            </a:r>
            <a:r>
              <a:rPr sz="1600" spc="-25" dirty="0">
                <a:latin typeface="Arial" panose="020B0604020202020204"/>
                <a:cs typeface="Arial" panose="020B0604020202020204"/>
              </a:rPr>
              <a:t> </a:t>
            </a:r>
            <a:r>
              <a:rPr sz="1600" dirty="0">
                <a:latin typeface="Arial" panose="020B0604020202020204"/>
                <a:cs typeface="Arial" panose="020B0604020202020204"/>
              </a:rPr>
              <a:t>hızlı</a:t>
            </a:r>
            <a:r>
              <a:rPr sz="1600" spc="-20" dirty="0">
                <a:latin typeface="Arial" panose="020B0604020202020204"/>
                <a:cs typeface="Arial" panose="020B0604020202020204"/>
              </a:rPr>
              <a:t> </a:t>
            </a:r>
            <a:r>
              <a:rPr sz="1600" spc="-10" dirty="0">
                <a:latin typeface="Arial" panose="020B0604020202020204"/>
                <a:cs typeface="Arial" panose="020B0604020202020204"/>
              </a:rPr>
              <a:t>yoldur.</a:t>
            </a:r>
            <a:endParaRPr sz="1600">
              <a:latin typeface="Arial" panose="020B0604020202020204"/>
              <a:cs typeface="Arial" panose="020B0604020202020204"/>
            </a:endParaRPr>
          </a:p>
          <a:p>
            <a:pPr>
              <a:lnSpc>
                <a:spcPct val="100000"/>
              </a:lnSpc>
              <a:spcBef>
                <a:spcPts val="25"/>
              </a:spcBef>
            </a:pPr>
            <a:endParaRPr sz="1650">
              <a:latin typeface="Arial" panose="020B0604020202020204"/>
              <a:cs typeface="Arial" panose="020B0604020202020204"/>
            </a:endParaRPr>
          </a:p>
          <a:p>
            <a:pPr marL="12700" marR="5080">
              <a:lnSpc>
                <a:spcPct val="100000"/>
              </a:lnSpc>
            </a:pPr>
            <a:r>
              <a:rPr sz="1600" dirty="0">
                <a:latin typeface="Arial" panose="020B0604020202020204"/>
                <a:cs typeface="Arial" panose="020B0604020202020204"/>
              </a:rPr>
              <a:t>YOTI,</a:t>
            </a:r>
            <a:r>
              <a:rPr sz="1600" spc="-50" dirty="0">
                <a:latin typeface="Arial" panose="020B0604020202020204"/>
                <a:cs typeface="Arial" panose="020B0604020202020204"/>
              </a:rPr>
              <a:t> </a:t>
            </a:r>
            <a:r>
              <a:rPr sz="1600" b="1" dirty="0">
                <a:solidFill>
                  <a:srgbClr val="7000E6"/>
                </a:solidFill>
                <a:latin typeface="Arial" panose="020B0604020202020204"/>
                <a:cs typeface="Arial" panose="020B0604020202020204"/>
              </a:rPr>
              <a:t>dünyadaki</a:t>
            </a:r>
            <a:r>
              <a:rPr sz="1600" b="1" spc="-50" dirty="0">
                <a:solidFill>
                  <a:srgbClr val="7000E6"/>
                </a:solidFill>
                <a:latin typeface="Arial" panose="020B0604020202020204"/>
                <a:cs typeface="Arial" panose="020B0604020202020204"/>
              </a:rPr>
              <a:t> </a:t>
            </a:r>
            <a:r>
              <a:rPr sz="1600" b="1" dirty="0">
                <a:solidFill>
                  <a:srgbClr val="7000E6"/>
                </a:solidFill>
                <a:latin typeface="Arial" panose="020B0604020202020204"/>
                <a:cs typeface="Arial" panose="020B0604020202020204"/>
              </a:rPr>
              <a:t>bir</a:t>
            </a:r>
            <a:r>
              <a:rPr sz="1600" b="1" spc="-50" dirty="0">
                <a:solidFill>
                  <a:srgbClr val="7000E6"/>
                </a:solidFill>
                <a:latin typeface="Arial" panose="020B0604020202020204"/>
                <a:cs typeface="Arial" panose="020B0604020202020204"/>
              </a:rPr>
              <a:t> </a:t>
            </a:r>
            <a:r>
              <a:rPr sz="1600" b="1" dirty="0">
                <a:solidFill>
                  <a:srgbClr val="7000E6"/>
                </a:solidFill>
                <a:latin typeface="Arial" panose="020B0604020202020204"/>
                <a:cs typeface="Arial" panose="020B0604020202020204"/>
              </a:rPr>
              <a:t>çok</a:t>
            </a:r>
            <a:r>
              <a:rPr sz="1600" b="1" spc="-50" dirty="0">
                <a:solidFill>
                  <a:srgbClr val="7000E6"/>
                </a:solidFill>
                <a:latin typeface="Arial" panose="020B0604020202020204"/>
                <a:cs typeface="Arial" panose="020B0604020202020204"/>
              </a:rPr>
              <a:t> </a:t>
            </a:r>
            <a:r>
              <a:rPr sz="1600" b="1" dirty="0">
                <a:solidFill>
                  <a:srgbClr val="7000E6"/>
                </a:solidFill>
                <a:latin typeface="Arial" panose="020B0604020202020204"/>
                <a:cs typeface="Arial" panose="020B0604020202020204"/>
              </a:rPr>
              <a:t>büyük</a:t>
            </a:r>
            <a:r>
              <a:rPr sz="1600" b="1" spc="-50" dirty="0">
                <a:solidFill>
                  <a:srgbClr val="7000E6"/>
                </a:solidFill>
                <a:latin typeface="Arial" panose="020B0604020202020204"/>
                <a:cs typeface="Arial" panose="020B0604020202020204"/>
              </a:rPr>
              <a:t> </a:t>
            </a:r>
            <a:r>
              <a:rPr sz="1600" b="1" dirty="0">
                <a:solidFill>
                  <a:srgbClr val="7000E6"/>
                </a:solidFill>
                <a:latin typeface="Arial" panose="020B0604020202020204"/>
                <a:cs typeface="Arial" panose="020B0604020202020204"/>
              </a:rPr>
              <a:t>kuruluş</a:t>
            </a:r>
            <a:r>
              <a:rPr sz="1600" b="1" spc="-50" dirty="0">
                <a:solidFill>
                  <a:srgbClr val="7000E6"/>
                </a:solidFill>
                <a:latin typeface="Arial" panose="020B0604020202020204"/>
                <a:cs typeface="Arial" panose="020B0604020202020204"/>
              </a:rPr>
              <a:t> </a:t>
            </a:r>
            <a:r>
              <a:rPr sz="1600" b="1" dirty="0">
                <a:solidFill>
                  <a:srgbClr val="7000E6"/>
                </a:solidFill>
                <a:latin typeface="Arial" panose="020B0604020202020204"/>
                <a:cs typeface="Arial" panose="020B0604020202020204"/>
              </a:rPr>
              <a:t>tarafından</a:t>
            </a:r>
            <a:r>
              <a:rPr sz="1600" b="1" spc="-50" dirty="0">
                <a:solidFill>
                  <a:srgbClr val="7000E6"/>
                </a:solidFill>
                <a:latin typeface="Arial" panose="020B0604020202020204"/>
                <a:cs typeface="Arial" panose="020B0604020202020204"/>
              </a:rPr>
              <a:t> </a:t>
            </a:r>
            <a:r>
              <a:rPr sz="1600" b="1" dirty="0">
                <a:solidFill>
                  <a:srgbClr val="7000E6"/>
                </a:solidFill>
                <a:latin typeface="Arial" panose="020B0604020202020204"/>
                <a:cs typeface="Arial" panose="020B0604020202020204"/>
              </a:rPr>
              <a:t>onaylanmıştır.</a:t>
            </a:r>
            <a:r>
              <a:rPr sz="1600" b="1" spc="-50" dirty="0">
                <a:solidFill>
                  <a:srgbClr val="7000E6"/>
                </a:solidFill>
                <a:latin typeface="Arial" panose="020B0604020202020204"/>
                <a:cs typeface="Arial" panose="020B0604020202020204"/>
              </a:rPr>
              <a:t> </a:t>
            </a:r>
            <a:r>
              <a:rPr sz="1600" dirty="0">
                <a:latin typeface="Arial" panose="020B0604020202020204"/>
                <a:cs typeface="Arial" panose="020B0604020202020204"/>
              </a:rPr>
              <a:t>YOTI,</a:t>
            </a:r>
            <a:r>
              <a:rPr sz="1600" spc="-50" dirty="0">
                <a:latin typeface="Arial" panose="020B0604020202020204"/>
                <a:cs typeface="Arial" panose="020B0604020202020204"/>
              </a:rPr>
              <a:t> </a:t>
            </a:r>
            <a:r>
              <a:rPr sz="1600" dirty="0">
                <a:latin typeface="Arial" panose="020B0604020202020204"/>
                <a:cs typeface="Arial" panose="020B0604020202020204"/>
              </a:rPr>
              <a:t>aralarında</a:t>
            </a:r>
            <a:r>
              <a:rPr sz="1600" spc="-45" dirty="0">
                <a:latin typeface="Arial" panose="020B0604020202020204"/>
                <a:cs typeface="Arial" panose="020B0604020202020204"/>
              </a:rPr>
              <a:t> </a:t>
            </a:r>
            <a:r>
              <a:rPr sz="1600" dirty="0">
                <a:latin typeface="Arial" panose="020B0604020202020204"/>
                <a:cs typeface="Arial" panose="020B0604020202020204"/>
              </a:rPr>
              <a:t>ISO</a:t>
            </a:r>
            <a:r>
              <a:rPr sz="1600" spc="-50" dirty="0">
                <a:latin typeface="Arial" panose="020B0604020202020204"/>
                <a:cs typeface="Arial" panose="020B0604020202020204"/>
              </a:rPr>
              <a:t> </a:t>
            </a:r>
            <a:r>
              <a:rPr sz="1600" dirty="0">
                <a:latin typeface="Arial" panose="020B0604020202020204"/>
                <a:cs typeface="Arial" panose="020B0604020202020204"/>
              </a:rPr>
              <a:t>27001,</a:t>
            </a:r>
            <a:r>
              <a:rPr sz="1600" spc="-50" dirty="0">
                <a:latin typeface="Arial" panose="020B0604020202020204"/>
                <a:cs typeface="Arial" panose="020B0604020202020204"/>
              </a:rPr>
              <a:t> </a:t>
            </a:r>
            <a:r>
              <a:rPr sz="1600" dirty="0">
                <a:latin typeface="Arial" panose="020B0604020202020204"/>
                <a:cs typeface="Arial" panose="020B0604020202020204"/>
              </a:rPr>
              <a:t>SOC</a:t>
            </a:r>
            <a:r>
              <a:rPr sz="1600" spc="-50" dirty="0">
                <a:latin typeface="Arial" panose="020B0604020202020204"/>
                <a:cs typeface="Arial" panose="020B0604020202020204"/>
              </a:rPr>
              <a:t> </a:t>
            </a:r>
            <a:r>
              <a:rPr sz="1600" dirty="0">
                <a:latin typeface="Arial" panose="020B0604020202020204"/>
                <a:cs typeface="Arial" panose="020B0604020202020204"/>
              </a:rPr>
              <a:t>2,</a:t>
            </a:r>
            <a:r>
              <a:rPr sz="1600" spc="-50" dirty="0">
                <a:latin typeface="Arial" panose="020B0604020202020204"/>
                <a:cs typeface="Arial" panose="020B0604020202020204"/>
              </a:rPr>
              <a:t> </a:t>
            </a:r>
            <a:r>
              <a:rPr sz="1600" u="sng" spc="-50" dirty="0">
                <a:solidFill>
                  <a:srgbClr val="0562C1"/>
                </a:solidFill>
                <a:uFill>
                  <a:solidFill>
                    <a:srgbClr val="0562C1"/>
                  </a:solidFill>
                </a:uFill>
                <a:latin typeface="Arial" panose="020B0604020202020204"/>
                <a:cs typeface="Arial" panose="020B0604020202020204"/>
              </a:rPr>
              <a:t>B</a:t>
            </a:r>
            <a:r>
              <a:rPr sz="1600" spc="-50" dirty="0">
                <a:solidFill>
                  <a:srgbClr val="0562C1"/>
                </a:solidFill>
                <a:latin typeface="Arial" panose="020B0604020202020204"/>
                <a:cs typeface="Arial" panose="020B0604020202020204"/>
              </a:rPr>
              <a:t> </a:t>
            </a:r>
            <a:r>
              <a:rPr sz="1600" u="sng" dirty="0">
                <a:solidFill>
                  <a:srgbClr val="0562C1"/>
                </a:solidFill>
                <a:uFill>
                  <a:solidFill>
                    <a:srgbClr val="0562C1"/>
                  </a:solidFill>
                </a:uFill>
                <a:latin typeface="Arial" panose="020B0604020202020204"/>
                <a:cs typeface="Arial" panose="020B0604020202020204"/>
              </a:rPr>
              <a:t>Corp</a:t>
            </a:r>
            <a:r>
              <a:rPr sz="1600" dirty="0">
                <a:latin typeface="Arial" panose="020B0604020202020204"/>
                <a:cs typeface="Arial" panose="020B0604020202020204"/>
              </a:rPr>
              <a:t>,</a:t>
            </a:r>
            <a:r>
              <a:rPr sz="1600" spc="-50" dirty="0">
                <a:latin typeface="Arial" panose="020B0604020202020204"/>
                <a:cs typeface="Arial" panose="020B0604020202020204"/>
              </a:rPr>
              <a:t> </a:t>
            </a:r>
            <a:r>
              <a:rPr sz="1600" u="sng" dirty="0">
                <a:solidFill>
                  <a:srgbClr val="0562C1"/>
                </a:solidFill>
                <a:uFill>
                  <a:solidFill>
                    <a:srgbClr val="0562C1"/>
                  </a:solidFill>
                </a:uFill>
                <a:latin typeface="Arial" panose="020B0604020202020204"/>
                <a:cs typeface="Arial" panose="020B0604020202020204"/>
              </a:rPr>
              <a:t>Secured</a:t>
            </a:r>
            <a:r>
              <a:rPr sz="1600" u="sng" spc="-45" dirty="0">
                <a:solidFill>
                  <a:srgbClr val="0562C1"/>
                </a:solidFill>
                <a:uFill>
                  <a:solidFill>
                    <a:srgbClr val="0562C1"/>
                  </a:solidFill>
                </a:uFill>
                <a:latin typeface="Arial" panose="020B0604020202020204"/>
                <a:cs typeface="Arial" panose="020B0604020202020204"/>
              </a:rPr>
              <a:t> </a:t>
            </a:r>
            <a:r>
              <a:rPr sz="1600" u="sng" dirty="0">
                <a:solidFill>
                  <a:srgbClr val="0562C1"/>
                </a:solidFill>
                <a:uFill>
                  <a:solidFill>
                    <a:srgbClr val="0562C1"/>
                  </a:solidFill>
                </a:uFill>
                <a:latin typeface="Arial" panose="020B0604020202020204"/>
                <a:cs typeface="Arial" panose="020B0604020202020204"/>
              </a:rPr>
              <a:t>by</a:t>
            </a:r>
            <a:r>
              <a:rPr sz="1600" u="sng" spc="-45" dirty="0">
                <a:solidFill>
                  <a:srgbClr val="0562C1"/>
                </a:solidFill>
                <a:uFill>
                  <a:solidFill>
                    <a:srgbClr val="0562C1"/>
                  </a:solidFill>
                </a:uFill>
                <a:latin typeface="Arial" panose="020B0604020202020204"/>
                <a:cs typeface="Arial" panose="020B0604020202020204"/>
              </a:rPr>
              <a:t> </a:t>
            </a:r>
            <a:r>
              <a:rPr sz="1600" u="sng" dirty="0">
                <a:solidFill>
                  <a:srgbClr val="0562C1"/>
                </a:solidFill>
                <a:uFill>
                  <a:solidFill>
                    <a:srgbClr val="0562C1"/>
                  </a:solidFill>
                </a:uFill>
                <a:latin typeface="Arial" panose="020B0604020202020204"/>
                <a:cs typeface="Arial" panose="020B0604020202020204"/>
              </a:rPr>
              <a:t>Design</a:t>
            </a:r>
            <a:r>
              <a:rPr sz="1600" spc="-45" dirty="0">
                <a:solidFill>
                  <a:srgbClr val="0562C1"/>
                </a:solidFill>
                <a:latin typeface="Arial" panose="020B0604020202020204"/>
                <a:cs typeface="Arial" panose="020B0604020202020204"/>
              </a:rPr>
              <a:t> </a:t>
            </a:r>
            <a:r>
              <a:rPr sz="1600" dirty="0">
                <a:latin typeface="Arial" panose="020B0604020202020204"/>
                <a:cs typeface="Arial" panose="020B0604020202020204"/>
              </a:rPr>
              <a:t>gibi</a:t>
            </a:r>
            <a:r>
              <a:rPr sz="1600" spc="-45" dirty="0">
                <a:latin typeface="Arial" panose="020B0604020202020204"/>
                <a:cs typeface="Arial" panose="020B0604020202020204"/>
              </a:rPr>
              <a:t> </a:t>
            </a:r>
            <a:r>
              <a:rPr sz="1600" dirty="0">
                <a:latin typeface="Arial" panose="020B0604020202020204"/>
                <a:cs typeface="Arial" panose="020B0604020202020204"/>
              </a:rPr>
              <a:t>birçok</a:t>
            </a:r>
            <a:r>
              <a:rPr sz="1600" spc="-45" dirty="0">
                <a:latin typeface="Arial" panose="020B0604020202020204"/>
                <a:cs typeface="Arial" panose="020B0604020202020204"/>
              </a:rPr>
              <a:t> </a:t>
            </a:r>
            <a:r>
              <a:rPr sz="1600" dirty="0">
                <a:latin typeface="Arial" panose="020B0604020202020204"/>
                <a:cs typeface="Arial" panose="020B0604020202020204"/>
              </a:rPr>
              <a:t>büyük</a:t>
            </a:r>
            <a:r>
              <a:rPr sz="1600" spc="-45" dirty="0">
                <a:latin typeface="Arial" panose="020B0604020202020204"/>
                <a:cs typeface="Arial" panose="020B0604020202020204"/>
              </a:rPr>
              <a:t> </a:t>
            </a:r>
            <a:r>
              <a:rPr sz="1600" dirty="0">
                <a:latin typeface="Arial" panose="020B0604020202020204"/>
                <a:cs typeface="Arial" panose="020B0604020202020204"/>
              </a:rPr>
              <a:t>kuruluş</a:t>
            </a:r>
            <a:r>
              <a:rPr sz="1600" spc="-45" dirty="0">
                <a:latin typeface="Arial" panose="020B0604020202020204"/>
                <a:cs typeface="Arial" panose="020B0604020202020204"/>
              </a:rPr>
              <a:t> </a:t>
            </a:r>
            <a:r>
              <a:rPr sz="1600" dirty="0">
                <a:latin typeface="Arial" panose="020B0604020202020204"/>
                <a:cs typeface="Arial" panose="020B0604020202020204"/>
              </a:rPr>
              <a:t>tarafından</a:t>
            </a:r>
            <a:r>
              <a:rPr sz="1600" spc="-45" dirty="0">
                <a:latin typeface="Arial" panose="020B0604020202020204"/>
                <a:cs typeface="Arial" panose="020B0604020202020204"/>
              </a:rPr>
              <a:t> </a:t>
            </a:r>
            <a:r>
              <a:rPr sz="1600" dirty="0">
                <a:latin typeface="Arial" panose="020B0604020202020204"/>
                <a:cs typeface="Arial" panose="020B0604020202020204"/>
              </a:rPr>
              <a:t>onaylanan</a:t>
            </a:r>
            <a:r>
              <a:rPr sz="1600" spc="-45" dirty="0">
                <a:latin typeface="Arial" panose="020B0604020202020204"/>
                <a:cs typeface="Arial" panose="020B0604020202020204"/>
              </a:rPr>
              <a:t> </a:t>
            </a:r>
            <a:r>
              <a:rPr sz="1600" dirty="0">
                <a:latin typeface="Arial" panose="020B0604020202020204"/>
                <a:cs typeface="Arial" panose="020B0604020202020204"/>
              </a:rPr>
              <a:t>bir</a:t>
            </a:r>
            <a:r>
              <a:rPr sz="1600" spc="-45" dirty="0">
                <a:latin typeface="Arial" panose="020B0604020202020204"/>
                <a:cs typeface="Arial" panose="020B0604020202020204"/>
              </a:rPr>
              <a:t> </a:t>
            </a:r>
            <a:r>
              <a:rPr sz="1600" dirty="0">
                <a:latin typeface="Arial" panose="020B0604020202020204"/>
                <a:cs typeface="Arial" panose="020B0604020202020204"/>
              </a:rPr>
              <a:t>dizi</a:t>
            </a:r>
            <a:r>
              <a:rPr sz="1600" spc="-45" dirty="0">
                <a:latin typeface="Arial" panose="020B0604020202020204"/>
                <a:cs typeface="Arial" panose="020B0604020202020204"/>
              </a:rPr>
              <a:t> </a:t>
            </a:r>
            <a:r>
              <a:rPr sz="1600" dirty="0">
                <a:latin typeface="Arial" panose="020B0604020202020204"/>
                <a:cs typeface="Arial" panose="020B0604020202020204"/>
              </a:rPr>
              <a:t>resmi</a:t>
            </a:r>
            <a:r>
              <a:rPr sz="1600" spc="-45" dirty="0">
                <a:latin typeface="Arial" panose="020B0604020202020204"/>
                <a:cs typeface="Arial" panose="020B0604020202020204"/>
              </a:rPr>
              <a:t> </a:t>
            </a:r>
            <a:r>
              <a:rPr sz="1600" dirty="0">
                <a:latin typeface="Arial" panose="020B0604020202020204"/>
                <a:cs typeface="Arial" panose="020B0604020202020204"/>
              </a:rPr>
              <a:t>sertifikaya</a:t>
            </a:r>
            <a:r>
              <a:rPr sz="1600" spc="-45" dirty="0">
                <a:latin typeface="Arial" panose="020B0604020202020204"/>
                <a:cs typeface="Arial" panose="020B0604020202020204"/>
              </a:rPr>
              <a:t> </a:t>
            </a:r>
            <a:r>
              <a:rPr sz="1600" dirty="0">
                <a:latin typeface="Arial" panose="020B0604020202020204"/>
                <a:cs typeface="Arial" panose="020B0604020202020204"/>
              </a:rPr>
              <a:t>sahiptir.</a:t>
            </a:r>
            <a:r>
              <a:rPr sz="1600" spc="-45" dirty="0">
                <a:latin typeface="Arial" panose="020B0604020202020204"/>
                <a:cs typeface="Arial" panose="020B0604020202020204"/>
              </a:rPr>
              <a:t> </a:t>
            </a:r>
            <a:r>
              <a:rPr sz="1600" spc="-10" dirty="0">
                <a:latin typeface="Arial" panose="020B0604020202020204"/>
                <a:cs typeface="Arial" panose="020B0604020202020204"/>
              </a:rPr>
              <a:t>Ayrıca </a:t>
            </a:r>
            <a:r>
              <a:rPr sz="1600" dirty="0">
                <a:latin typeface="Arial" panose="020B0604020202020204"/>
                <a:cs typeface="Arial" panose="020B0604020202020204"/>
              </a:rPr>
              <a:t>kimlik</a:t>
            </a:r>
            <a:r>
              <a:rPr sz="1600" spc="-65" dirty="0">
                <a:latin typeface="Arial" panose="020B0604020202020204"/>
                <a:cs typeface="Arial" panose="020B0604020202020204"/>
              </a:rPr>
              <a:t> </a:t>
            </a:r>
            <a:r>
              <a:rPr sz="1600" dirty="0">
                <a:latin typeface="Arial" panose="020B0604020202020204"/>
                <a:cs typeface="Arial" panose="020B0604020202020204"/>
              </a:rPr>
              <a:t>doğrulama</a:t>
            </a:r>
            <a:r>
              <a:rPr sz="1600" spc="-60" dirty="0">
                <a:latin typeface="Arial" panose="020B0604020202020204"/>
                <a:cs typeface="Arial" panose="020B0604020202020204"/>
              </a:rPr>
              <a:t> </a:t>
            </a:r>
            <a:r>
              <a:rPr sz="1600" dirty="0">
                <a:latin typeface="Arial" panose="020B0604020202020204"/>
                <a:cs typeface="Arial" panose="020B0604020202020204"/>
              </a:rPr>
              <a:t>hizmetleri</a:t>
            </a:r>
            <a:r>
              <a:rPr sz="1600" spc="-60" dirty="0">
                <a:latin typeface="Arial" panose="020B0604020202020204"/>
                <a:cs typeface="Arial" panose="020B0604020202020204"/>
              </a:rPr>
              <a:t> </a:t>
            </a:r>
            <a:r>
              <a:rPr sz="1600" dirty="0">
                <a:latin typeface="Arial" panose="020B0604020202020204"/>
                <a:cs typeface="Arial" panose="020B0604020202020204"/>
              </a:rPr>
              <a:t>için</a:t>
            </a:r>
            <a:r>
              <a:rPr sz="1600" spc="-60" dirty="0">
                <a:latin typeface="Arial" panose="020B0604020202020204"/>
                <a:cs typeface="Arial" panose="020B0604020202020204"/>
              </a:rPr>
              <a:t> </a:t>
            </a:r>
            <a:r>
              <a:rPr sz="1600" dirty="0">
                <a:latin typeface="Arial" panose="020B0604020202020204"/>
                <a:cs typeface="Arial" panose="020B0604020202020204"/>
              </a:rPr>
              <a:t>ISO/IEC</a:t>
            </a:r>
            <a:r>
              <a:rPr sz="1600" spc="-60" dirty="0">
                <a:latin typeface="Arial" panose="020B0604020202020204"/>
                <a:cs typeface="Arial" panose="020B0604020202020204"/>
              </a:rPr>
              <a:t> </a:t>
            </a:r>
            <a:r>
              <a:rPr sz="1600" dirty="0">
                <a:latin typeface="Arial" panose="020B0604020202020204"/>
                <a:cs typeface="Arial" panose="020B0604020202020204"/>
              </a:rPr>
              <a:t>27001:2013</a:t>
            </a:r>
            <a:r>
              <a:rPr sz="1600" spc="-60" dirty="0">
                <a:latin typeface="Arial" panose="020B0604020202020204"/>
                <a:cs typeface="Arial" panose="020B0604020202020204"/>
              </a:rPr>
              <a:t> </a:t>
            </a:r>
            <a:r>
              <a:rPr sz="1600" dirty="0">
                <a:latin typeface="Arial" panose="020B0604020202020204"/>
                <a:cs typeface="Arial" panose="020B0604020202020204"/>
              </a:rPr>
              <a:t>sertifikasına</a:t>
            </a:r>
            <a:r>
              <a:rPr sz="1600" spc="-60" dirty="0">
                <a:latin typeface="Arial" panose="020B0604020202020204"/>
                <a:cs typeface="Arial" panose="020B0604020202020204"/>
              </a:rPr>
              <a:t> </a:t>
            </a:r>
            <a:r>
              <a:rPr sz="1600" spc="-10" dirty="0">
                <a:latin typeface="Arial" panose="020B0604020202020204"/>
                <a:cs typeface="Arial" panose="020B0604020202020204"/>
              </a:rPr>
              <a:t>sahiptir.</a:t>
            </a:r>
            <a:endParaRPr sz="1600">
              <a:latin typeface="Arial" panose="020B0604020202020204"/>
              <a:cs typeface="Arial" panose="020B0604020202020204"/>
            </a:endParaRPr>
          </a:p>
          <a:p>
            <a:pPr>
              <a:lnSpc>
                <a:spcPct val="100000"/>
              </a:lnSpc>
              <a:spcBef>
                <a:spcPts val="20"/>
              </a:spcBef>
            </a:pPr>
            <a:endParaRPr sz="1650">
              <a:latin typeface="Arial" panose="020B0604020202020204"/>
              <a:cs typeface="Arial" panose="020B0604020202020204"/>
            </a:endParaRPr>
          </a:p>
          <a:p>
            <a:pPr marL="12700" marR="373380">
              <a:lnSpc>
                <a:spcPct val="100000"/>
              </a:lnSpc>
            </a:pPr>
            <a:r>
              <a:rPr sz="1600" dirty="0">
                <a:latin typeface="Arial" panose="020B0604020202020204"/>
                <a:cs typeface="Arial" panose="020B0604020202020204"/>
              </a:rPr>
              <a:t>YOTI,</a:t>
            </a:r>
            <a:r>
              <a:rPr sz="1600" spc="-45" dirty="0">
                <a:latin typeface="Arial" panose="020B0604020202020204"/>
                <a:cs typeface="Arial" panose="020B0604020202020204"/>
              </a:rPr>
              <a:t> </a:t>
            </a:r>
            <a:r>
              <a:rPr sz="1600" dirty="0">
                <a:latin typeface="Arial" panose="020B0604020202020204"/>
                <a:cs typeface="Arial" panose="020B0604020202020204"/>
              </a:rPr>
              <a:t>ISO</a:t>
            </a:r>
            <a:r>
              <a:rPr sz="1600" spc="-45" dirty="0">
                <a:latin typeface="Arial" panose="020B0604020202020204"/>
                <a:cs typeface="Arial" panose="020B0604020202020204"/>
              </a:rPr>
              <a:t> </a:t>
            </a:r>
            <a:r>
              <a:rPr sz="1600" dirty="0">
                <a:latin typeface="Arial" panose="020B0604020202020204"/>
                <a:cs typeface="Arial" panose="020B0604020202020204"/>
              </a:rPr>
              <a:t>27001</a:t>
            </a:r>
            <a:r>
              <a:rPr sz="1600" spc="-45" dirty="0">
                <a:latin typeface="Arial" panose="020B0604020202020204"/>
                <a:cs typeface="Arial" panose="020B0604020202020204"/>
              </a:rPr>
              <a:t> </a:t>
            </a:r>
            <a:r>
              <a:rPr sz="1600" dirty="0">
                <a:latin typeface="Arial" panose="020B0604020202020204"/>
                <a:cs typeface="Arial" panose="020B0604020202020204"/>
              </a:rPr>
              <a:t>sertifikalarının</a:t>
            </a:r>
            <a:r>
              <a:rPr sz="1600" spc="-45" dirty="0">
                <a:latin typeface="Arial" panose="020B0604020202020204"/>
                <a:cs typeface="Arial" panose="020B0604020202020204"/>
              </a:rPr>
              <a:t> </a:t>
            </a:r>
            <a:r>
              <a:rPr sz="1600" dirty="0">
                <a:latin typeface="Arial" panose="020B0604020202020204"/>
                <a:cs typeface="Arial" panose="020B0604020202020204"/>
              </a:rPr>
              <a:t>bir</a:t>
            </a:r>
            <a:r>
              <a:rPr sz="1600" spc="-45" dirty="0">
                <a:latin typeface="Arial" panose="020B0604020202020204"/>
                <a:cs typeface="Arial" panose="020B0604020202020204"/>
              </a:rPr>
              <a:t> </a:t>
            </a:r>
            <a:r>
              <a:rPr sz="1600" dirty="0">
                <a:latin typeface="Arial" panose="020B0604020202020204"/>
                <a:cs typeface="Arial" panose="020B0604020202020204"/>
              </a:rPr>
              <a:t>koşulu</a:t>
            </a:r>
            <a:r>
              <a:rPr sz="1600" spc="-45" dirty="0">
                <a:latin typeface="Arial" panose="020B0604020202020204"/>
                <a:cs typeface="Arial" panose="020B0604020202020204"/>
              </a:rPr>
              <a:t> </a:t>
            </a:r>
            <a:r>
              <a:rPr sz="1600" dirty="0">
                <a:latin typeface="Arial" panose="020B0604020202020204"/>
                <a:cs typeface="Arial" panose="020B0604020202020204"/>
              </a:rPr>
              <a:t>olarak</a:t>
            </a:r>
            <a:r>
              <a:rPr sz="1600" spc="-45" dirty="0">
                <a:latin typeface="Arial" panose="020B0604020202020204"/>
                <a:cs typeface="Arial" panose="020B0604020202020204"/>
              </a:rPr>
              <a:t> </a:t>
            </a:r>
            <a:r>
              <a:rPr sz="1600" dirty="0">
                <a:latin typeface="Arial" panose="020B0604020202020204"/>
                <a:cs typeface="Arial" panose="020B0604020202020204"/>
              </a:rPr>
              <a:t>bir</a:t>
            </a:r>
            <a:r>
              <a:rPr sz="1600" spc="-45" dirty="0">
                <a:latin typeface="Arial" panose="020B0604020202020204"/>
                <a:cs typeface="Arial" panose="020B0604020202020204"/>
              </a:rPr>
              <a:t> </a:t>
            </a:r>
            <a:r>
              <a:rPr sz="1600" dirty="0">
                <a:latin typeface="Arial" panose="020B0604020202020204"/>
                <a:cs typeface="Arial" panose="020B0604020202020204"/>
              </a:rPr>
              <a:t>dış</a:t>
            </a:r>
            <a:r>
              <a:rPr sz="1600" spc="-45" dirty="0">
                <a:latin typeface="Arial" panose="020B0604020202020204"/>
                <a:cs typeface="Arial" panose="020B0604020202020204"/>
              </a:rPr>
              <a:t> </a:t>
            </a:r>
            <a:r>
              <a:rPr sz="1600" dirty="0">
                <a:latin typeface="Arial" panose="020B0604020202020204"/>
                <a:cs typeface="Arial" panose="020B0604020202020204"/>
              </a:rPr>
              <a:t>denetçi</a:t>
            </a:r>
            <a:r>
              <a:rPr sz="1600" spc="-45" dirty="0">
                <a:latin typeface="Arial" panose="020B0604020202020204"/>
                <a:cs typeface="Arial" panose="020B0604020202020204"/>
              </a:rPr>
              <a:t> </a:t>
            </a:r>
            <a:r>
              <a:rPr sz="1600" dirty="0">
                <a:latin typeface="Arial" panose="020B0604020202020204"/>
                <a:cs typeface="Arial" panose="020B0604020202020204"/>
              </a:rPr>
              <a:t>tarafından</a:t>
            </a:r>
            <a:r>
              <a:rPr sz="1600" spc="-45" dirty="0">
                <a:latin typeface="Arial" panose="020B0604020202020204"/>
                <a:cs typeface="Arial" panose="020B0604020202020204"/>
              </a:rPr>
              <a:t> </a:t>
            </a:r>
            <a:r>
              <a:rPr sz="1600" dirty="0">
                <a:latin typeface="Arial" panose="020B0604020202020204"/>
                <a:cs typeface="Arial" panose="020B0604020202020204"/>
              </a:rPr>
              <a:t>yıllık</a:t>
            </a:r>
            <a:r>
              <a:rPr sz="1600" spc="-45" dirty="0">
                <a:latin typeface="Arial" panose="020B0604020202020204"/>
                <a:cs typeface="Arial" panose="020B0604020202020204"/>
              </a:rPr>
              <a:t> </a:t>
            </a:r>
            <a:r>
              <a:rPr sz="1600" dirty="0">
                <a:latin typeface="Arial" panose="020B0604020202020204"/>
                <a:cs typeface="Arial" panose="020B0604020202020204"/>
              </a:rPr>
              <a:t>denetimlere</a:t>
            </a:r>
            <a:r>
              <a:rPr sz="1600" spc="-40" dirty="0">
                <a:latin typeface="Arial" panose="020B0604020202020204"/>
                <a:cs typeface="Arial" panose="020B0604020202020204"/>
              </a:rPr>
              <a:t> </a:t>
            </a:r>
            <a:r>
              <a:rPr sz="1600" dirty="0">
                <a:latin typeface="Arial" panose="020B0604020202020204"/>
                <a:cs typeface="Arial" panose="020B0604020202020204"/>
              </a:rPr>
              <a:t>tabi</a:t>
            </a:r>
            <a:r>
              <a:rPr sz="1600" spc="-45" dirty="0">
                <a:latin typeface="Arial" panose="020B0604020202020204"/>
                <a:cs typeface="Arial" panose="020B0604020202020204"/>
              </a:rPr>
              <a:t> </a:t>
            </a:r>
            <a:r>
              <a:rPr sz="1600" dirty="0">
                <a:latin typeface="Arial" panose="020B0604020202020204"/>
                <a:cs typeface="Arial" panose="020B0604020202020204"/>
              </a:rPr>
              <a:t>tutulur.</a:t>
            </a:r>
            <a:r>
              <a:rPr sz="1600" spc="-45" dirty="0">
                <a:latin typeface="Arial" panose="020B0604020202020204"/>
                <a:cs typeface="Arial" panose="020B0604020202020204"/>
              </a:rPr>
              <a:t> </a:t>
            </a:r>
            <a:r>
              <a:rPr sz="1600" spc="-25" dirty="0">
                <a:latin typeface="Arial" panose="020B0604020202020204"/>
                <a:cs typeface="Arial" panose="020B0604020202020204"/>
              </a:rPr>
              <a:t>Üst </a:t>
            </a:r>
            <a:r>
              <a:rPr sz="1600" dirty="0">
                <a:latin typeface="Arial" panose="020B0604020202020204"/>
                <a:cs typeface="Arial" panose="020B0604020202020204"/>
              </a:rPr>
              <a:t>düzey</a:t>
            </a:r>
            <a:r>
              <a:rPr sz="1600" spc="-65" dirty="0">
                <a:latin typeface="Arial" panose="020B0604020202020204"/>
                <a:cs typeface="Arial" panose="020B0604020202020204"/>
              </a:rPr>
              <a:t> </a:t>
            </a:r>
            <a:r>
              <a:rPr sz="1600" dirty="0">
                <a:latin typeface="Arial" panose="020B0604020202020204"/>
                <a:cs typeface="Arial" panose="020B0604020202020204"/>
              </a:rPr>
              <a:t>saygın</a:t>
            </a:r>
            <a:r>
              <a:rPr sz="1600" spc="-60" dirty="0">
                <a:latin typeface="Arial" panose="020B0604020202020204"/>
                <a:cs typeface="Arial" panose="020B0604020202020204"/>
              </a:rPr>
              <a:t> </a:t>
            </a:r>
            <a:r>
              <a:rPr sz="1600" dirty="0">
                <a:latin typeface="Arial" panose="020B0604020202020204"/>
                <a:cs typeface="Arial" panose="020B0604020202020204"/>
              </a:rPr>
              <a:t>ISAE</a:t>
            </a:r>
            <a:r>
              <a:rPr sz="1600" spc="-60" dirty="0">
                <a:latin typeface="Arial" panose="020B0604020202020204"/>
                <a:cs typeface="Arial" panose="020B0604020202020204"/>
              </a:rPr>
              <a:t> </a:t>
            </a:r>
            <a:r>
              <a:rPr sz="1600" dirty="0">
                <a:latin typeface="Arial" panose="020B0604020202020204"/>
                <a:cs typeface="Arial" panose="020B0604020202020204"/>
              </a:rPr>
              <a:t>3000</a:t>
            </a:r>
            <a:r>
              <a:rPr sz="1600" spc="-60" dirty="0">
                <a:latin typeface="Arial" panose="020B0604020202020204"/>
                <a:cs typeface="Arial" panose="020B0604020202020204"/>
              </a:rPr>
              <a:t> </a:t>
            </a:r>
            <a:r>
              <a:rPr sz="1600" dirty="0">
                <a:latin typeface="Arial" panose="020B0604020202020204"/>
                <a:cs typeface="Arial" panose="020B0604020202020204"/>
              </a:rPr>
              <a:t>(‘SOC2’)</a:t>
            </a:r>
            <a:r>
              <a:rPr sz="1600" spc="-60" dirty="0">
                <a:latin typeface="Arial" panose="020B0604020202020204"/>
                <a:cs typeface="Arial" panose="020B0604020202020204"/>
              </a:rPr>
              <a:t> </a:t>
            </a:r>
            <a:r>
              <a:rPr sz="1600" dirty="0">
                <a:latin typeface="Arial" panose="020B0604020202020204"/>
                <a:cs typeface="Arial" panose="020B0604020202020204"/>
              </a:rPr>
              <a:t>yöntembilimini</a:t>
            </a:r>
            <a:r>
              <a:rPr sz="1600" spc="-60" dirty="0">
                <a:latin typeface="Arial" panose="020B0604020202020204"/>
                <a:cs typeface="Arial" panose="020B0604020202020204"/>
              </a:rPr>
              <a:t> </a:t>
            </a:r>
            <a:r>
              <a:rPr sz="1600" dirty="0">
                <a:latin typeface="Arial" panose="020B0604020202020204"/>
                <a:cs typeface="Arial" panose="020B0604020202020204"/>
              </a:rPr>
              <a:t>kullanarak</a:t>
            </a:r>
            <a:r>
              <a:rPr sz="1600" spc="-60" dirty="0">
                <a:latin typeface="Arial" panose="020B0604020202020204"/>
                <a:cs typeface="Arial" panose="020B0604020202020204"/>
              </a:rPr>
              <a:t> </a:t>
            </a:r>
            <a:r>
              <a:rPr sz="1600" b="1" dirty="0">
                <a:solidFill>
                  <a:srgbClr val="7000E6"/>
                </a:solidFill>
                <a:latin typeface="Arial" panose="020B0604020202020204"/>
                <a:cs typeface="Arial" panose="020B0604020202020204"/>
              </a:rPr>
              <a:t>güvenlik</a:t>
            </a:r>
            <a:r>
              <a:rPr sz="1600" b="1" spc="-60" dirty="0">
                <a:solidFill>
                  <a:srgbClr val="7000E6"/>
                </a:solidFill>
                <a:latin typeface="Arial" panose="020B0604020202020204"/>
                <a:cs typeface="Arial" panose="020B0604020202020204"/>
              </a:rPr>
              <a:t> </a:t>
            </a:r>
            <a:r>
              <a:rPr sz="1600" b="1" dirty="0">
                <a:solidFill>
                  <a:srgbClr val="7000E6"/>
                </a:solidFill>
                <a:latin typeface="Arial" panose="020B0604020202020204"/>
                <a:cs typeface="Arial" panose="020B0604020202020204"/>
              </a:rPr>
              <a:t>kont</a:t>
            </a:r>
            <a:r>
              <a:rPr lang="tr-TR" altLang="en-US" sz="1600" b="1" dirty="0">
                <a:solidFill>
                  <a:srgbClr val="7000E6"/>
                </a:solidFill>
                <a:latin typeface="Arial" panose="020B0604020202020204"/>
                <a:cs typeface="Arial" panose="020B0604020202020204"/>
              </a:rPr>
              <a:t>r</a:t>
            </a:r>
            <a:r>
              <a:rPr sz="1600" b="1" dirty="0">
                <a:solidFill>
                  <a:srgbClr val="7000E6"/>
                </a:solidFill>
                <a:latin typeface="Arial" panose="020B0604020202020204"/>
                <a:cs typeface="Arial" panose="020B0604020202020204"/>
              </a:rPr>
              <a:t>ollerinin</a:t>
            </a:r>
            <a:r>
              <a:rPr sz="1600" b="1" spc="-60" dirty="0">
                <a:solidFill>
                  <a:srgbClr val="7000E6"/>
                </a:solidFill>
                <a:latin typeface="Arial" panose="020B0604020202020204"/>
                <a:cs typeface="Arial" panose="020B0604020202020204"/>
              </a:rPr>
              <a:t> </a:t>
            </a:r>
            <a:r>
              <a:rPr sz="1600" dirty="0">
                <a:latin typeface="Arial" panose="020B0604020202020204"/>
                <a:cs typeface="Arial" panose="020B0604020202020204"/>
              </a:rPr>
              <a:t>düzgün</a:t>
            </a:r>
            <a:r>
              <a:rPr sz="1600" spc="-60" dirty="0">
                <a:latin typeface="Arial" panose="020B0604020202020204"/>
                <a:cs typeface="Arial" panose="020B0604020202020204"/>
              </a:rPr>
              <a:t> </a:t>
            </a:r>
            <a:r>
              <a:rPr sz="1600" spc="-10" dirty="0">
                <a:latin typeface="Arial" panose="020B0604020202020204"/>
                <a:cs typeface="Arial" panose="020B0604020202020204"/>
              </a:rPr>
              <a:t>çalışmasını </a:t>
            </a:r>
            <a:r>
              <a:rPr sz="1600" dirty="0">
                <a:latin typeface="Arial" panose="020B0604020202020204"/>
                <a:cs typeface="Arial" panose="020B0604020202020204"/>
              </a:rPr>
              <a:t>değerlendirmek</a:t>
            </a:r>
            <a:r>
              <a:rPr sz="1600" spc="-55" dirty="0">
                <a:latin typeface="Arial" panose="020B0604020202020204"/>
                <a:cs typeface="Arial" panose="020B0604020202020204"/>
              </a:rPr>
              <a:t> </a:t>
            </a:r>
            <a:r>
              <a:rPr sz="1600" dirty="0">
                <a:latin typeface="Arial" panose="020B0604020202020204"/>
                <a:cs typeface="Arial" panose="020B0604020202020204"/>
              </a:rPr>
              <a:t>için</a:t>
            </a:r>
            <a:r>
              <a:rPr sz="1600" spc="-50" dirty="0">
                <a:latin typeface="Arial" panose="020B0604020202020204"/>
                <a:cs typeface="Arial" panose="020B0604020202020204"/>
              </a:rPr>
              <a:t> </a:t>
            </a:r>
            <a:r>
              <a:rPr sz="1600" dirty="0">
                <a:latin typeface="Arial" panose="020B0604020202020204"/>
                <a:cs typeface="Arial" panose="020B0604020202020204"/>
              </a:rPr>
              <a:t>dünyanın</a:t>
            </a:r>
            <a:r>
              <a:rPr sz="1600" spc="-50" dirty="0">
                <a:latin typeface="Arial" panose="020B0604020202020204"/>
                <a:cs typeface="Arial" panose="020B0604020202020204"/>
              </a:rPr>
              <a:t> </a:t>
            </a:r>
            <a:r>
              <a:rPr sz="1600" dirty="0">
                <a:latin typeface="Arial" panose="020B0604020202020204"/>
                <a:cs typeface="Arial" panose="020B0604020202020204"/>
              </a:rPr>
              <a:t>en</a:t>
            </a:r>
            <a:r>
              <a:rPr sz="1600" spc="-50" dirty="0">
                <a:latin typeface="Arial" panose="020B0604020202020204"/>
                <a:cs typeface="Arial" panose="020B0604020202020204"/>
              </a:rPr>
              <a:t> </a:t>
            </a:r>
            <a:r>
              <a:rPr sz="1600" dirty="0">
                <a:latin typeface="Arial" panose="020B0604020202020204"/>
                <a:cs typeface="Arial" panose="020B0604020202020204"/>
              </a:rPr>
              <a:t>büyük</a:t>
            </a:r>
            <a:r>
              <a:rPr sz="1600" spc="-55" dirty="0">
                <a:latin typeface="Arial" panose="020B0604020202020204"/>
                <a:cs typeface="Arial" panose="020B0604020202020204"/>
              </a:rPr>
              <a:t> </a:t>
            </a:r>
            <a:r>
              <a:rPr sz="1600" dirty="0">
                <a:latin typeface="Arial" panose="020B0604020202020204"/>
                <a:cs typeface="Arial" panose="020B0604020202020204"/>
              </a:rPr>
              <a:t>dört</a:t>
            </a:r>
            <a:r>
              <a:rPr sz="1600" spc="-50" dirty="0">
                <a:latin typeface="Arial" panose="020B0604020202020204"/>
                <a:cs typeface="Arial" panose="020B0604020202020204"/>
              </a:rPr>
              <a:t> </a:t>
            </a:r>
            <a:r>
              <a:rPr sz="1600" dirty="0">
                <a:latin typeface="Arial" panose="020B0604020202020204"/>
                <a:cs typeface="Arial" panose="020B0604020202020204"/>
              </a:rPr>
              <a:t>küresel</a:t>
            </a:r>
            <a:r>
              <a:rPr sz="1600" spc="-50" dirty="0">
                <a:latin typeface="Arial" panose="020B0604020202020204"/>
                <a:cs typeface="Arial" panose="020B0604020202020204"/>
              </a:rPr>
              <a:t> </a:t>
            </a:r>
            <a:r>
              <a:rPr sz="1600" dirty="0">
                <a:latin typeface="Arial" panose="020B0604020202020204"/>
                <a:cs typeface="Arial" panose="020B0604020202020204"/>
              </a:rPr>
              <a:t>denetim</a:t>
            </a:r>
            <a:r>
              <a:rPr sz="1600" spc="-45" dirty="0">
                <a:latin typeface="Arial" panose="020B0604020202020204"/>
                <a:cs typeface="Arial" panose="020B0604020202020204"/>
              </a:rPr>
              <a:t> </a:t>
            </a:r>
            <a:r>
              <a:rPr sz="1600" dirty="0">
                <a:latin typeface="Arial" panose="020B0604020202020204"/>
                <a:cs typeface="Arial" panose="020B0604020202020204"/>
              </a:rPr>
              <a:t>firmasından</a:t>
            </a:r>
            <a:r>
              <a:rPr sz="1600" spc="-55" dirty="0">
                <a:latin typeface="Arial" panose="020B0604020202020204"/>
                <a:cs typeface="Arial" panose="020B0604020202020204"/>
              </a:rPr>
              <a:t> </a:t>
            </a:r>
            <a:r>
              <a:rPr sz="1600" dirty="0">
                <a:latin typeface="Arial" panose="020B0604020202020204"/>
                <a:cs typeface="Arial" panose="020B0604020202020204"/>
              </a:rPr>
              <a:t>biriyle</a:t>
            </a:r>
            <a:r>
              <a:rPr sz="1600" spc="-50" dirty="0">
                <a:latin typeface="Arial" panose="020B0604020202020204"/>
                <a:cs typeface="Arial" panose="020B0604020202020204"/>
              </a:rPr>
              <a:t> </a:t>
            </a:r>
            <a:r>
              <a:rPr sz="1600" spc="-10" dirty="0">
                <a:latin typeface="Arial" panose="020B0604020202020204"/>
                <a:cs typeface="Arial" panose="020B0604020202020204"/>
              </a:rPr>
              <a:t>çalışır.</a:t>
            </a:r>
            <a:endParaRPr sz="1600">
              <a:latin typeface="Arial" panose="020B0604020202020204"/>
              <a:cs typeface="Arial" panose="020B0604020202020204"/>
            </a:endParaRPr>
          </a:p>
          <a:p>
            <a:pPr>
              <a:lnSpc>
                <a:spcPct val="100000"/>
              </a:lnSpc>
              <a:spcBef>
                <a:spcPts val="25"/>
              </a:spcBef>
            </a:pPr>
            <a:endParaRPr sz="1650">
              <a:latin typeface="Arial" panose="020B0604020202020204"/>
              <a:cs typeface="Arial" panose="020B0604020202020204"/>
            </a:endParaRPr>
          </a:p>
          <a:p>
            <a:pPr marL="12700" marR="293370" algn="just">
              <a:lnSpc>
                <a:spcPct val="100000"/>
              </a:lnSpc>
            </a:pPr>
            <a:r>
              <a:rPr sz="1600" spc="-30" dirty="0">
                <a:latin typeface="Arial" panose="020B0604020202020204"/>
                <a:cs typeface="Arial" panose="020B0604020202020204"/>
              </a:rPr>
              <a:t>Temmuz</a:t>
            </a:r>
            <a:r>
              <a:rPr sz="1600" spc="-85" dirty="0">
                <a:latin typeface="Arial" panose="020B0604020202020204"/>
                <a:cs typeface="Arial" panose="020B0604020202020204"/>
              </a:rPr>
              <a:t> </a:t>
            </a:r>
            <a:r>
              <a:rPr sz="1600" dirty="0">
                <a:latin typeface="Arial" panose="020B0604020202020204"/>
                <a:cs typeface="Arial" panose="020B0604020202020204"/>
              </a:rPr>
              <a:t>2019’da</a:t>
            </a:r>
            <a:r>
              <a:rPr sz="1600" spc="-100" dirty="0">
                <a:latin typeface="Arial" panose="020B0604020202020204"/>
                <a:cs typeface="Arial" panose="020B0604020202020204"/>
              </a:rPr>
              <a:t> </a:t>
            </a:r>
            <a:r>
              <a:rPr sz="1600" dirty="0">
                <a:latin typeface="Arial" panose="020B0604020202020204"/>
                <a:cs typeface="Arial" panose="020B0604020202020204"/>
              </a:rPr>
              <a:t>YOTI,</a:t>
            </a:r>
            <a:r>
              <a:rPr sz="1600" spc="-60" dirty="0">
                <a:latin typeface="Arial" panose="020B0604020202020204"/>
                <a:cs typeface="Arial" panose="020B0604020202020204"/>
              </a:rPr>
              <a:t> </a:t>
            </a:r>
            <a:r>
              <a:rPr sz="1600" dirty="0">
                <a:latin typeface="Arial" panose="020B0604020202020204"/>
                <a:cs typeface="Arial" panose="020B0604020202020204"/>
              </a:rPr>
              <a:t>İngiltere</a:t>
            </a:r>
            <a:r>
              <a:rPr sz="1600" spc="-60" dirty="0">
                <a:latin typeface="Arial" panose="020B0604020202020204"/>
                <a:cs typeface="Arial" panose="020B0604020202020204"/>
              </a:rPr>
              <a:t> </a:t>
            </a:r>
            <a:r>
              <a:rPr sz="1600" dirty="0">
                <a:latin typeface="Arial" panose="020B0604020202020204"/>
                <a:cs typeface="Arial" panose="020B0604020202020204"/>
              </a:rPr>
              <a:t>Hükümetinin</a:t>
            </a:r>
            <a:r>
              <a:rPr sz="1600" spc="-55" dirty="0">
                <a:latin typeface="Arial" panose="020B0604020202020204"/>
                <a:cs typeface="Arial" panose="020B0604020202020204"/>
              </a:rPr>
              <a:t> </a:t>
            </a:r>
            <a:r>
              <a:rPr sz="1600" spc="-20" dirty="0">
                <a:latin typeface="Arial" panose="020B0604020202020204"/>
                <a:cs typeface="Arial" panose="020B0604020202020204"/>
              </a:rPr>
              <a:t>Yaş</a:t>
            </a:r>
            <a:r>
              <a:rPr sz="1600" spc="-60" dirty="0">
                <a:latin typeface="Arial" panose="020B0604020202020204"/>
                <a:cs typeface="Arial" panose="020B0604020202020204"/>
              </a:rPr>
              <a:t> </a:t>
            </a:r>
            <a:r>
              <a:rPr sz="1600" dirty="0">
                <a:latin typeface="Arial" panose="020B0604020202020204"/>
                <a:cs typeface="Arial" panose="020B0604020202020204"/>
              </a:rPr>
              <a:t>Doğrulama</a:t>
            </a:r>
            <a:r>
              <a:rPr sz="1600" spc="-60" dirty="0">
                <a:latin typeface="Arial" panose="020B0604020202020204"/>
                <a:cs typeface="Arial" panose="020B0604020202020204"/>
              </a:rPr>
              <a:t> </a:t>
            </a:r>
            <a:r>
              <a:rPr sz="1600" dirty="0">
                <a:latin typeface="Arial" panose="020B0604020202020204"/>
                <a:cs typeface="Arial" panose="020B0604020202020204"/>
              </a:rPr>
              <a:t>Kuruluşu</a:t>
            </a:r>
            <a:r>
              <a:rPr sz="1600" spc="-60" dirty="0">
                <a:latin typeface="Arial" panose="020B0604020202020204"/>
                <a:cs typeface="Arial" panose="020B0604020202020204"/>
              </a:rPr>
              <a:t> </a:t>
            </a:r>
            <a:r>
              <a:rPr sz="1600" dirty="0">
                <a:latin typeface="Arial" panose="020B0604020202020204"/>
                <a:cs typeface="Arial" panose="020B0604020202020204"/>
              </a:rPr>
              <a:t>tarafından</a:t>
            </a:r>
            <a:r>
              <a:rPr sz="1600" spc="-60" dirty="0">
                <a:latin typeface="Arial" panose="020B0604020202020204"/>
                <a:cs typeface="Arial" panose="020B0604020202020204"/>
              </a:rPr>
              <a:t> </a:t>
            </a:r>
            <a:r>
              <a:rPr sz="1600" spc="-40" dirty="0">
                <a:latin typeface="Arial" panose="020B0604020202020204"/>
                <a:cs typeface="Arial" panose="020B0604020202020204"/>
              </a:rPr>
              <a:t>‘AV’</a:t>
            </a:r>
            <a:r>
              <a:rPr sz="1600" spc="-70" dirty="0">
                <a:latin typeface="Arial" panose="020B0604020202020204"/>
                <a:cs typeface="Arial" panose="020B0604020202020204"/>
              </a:rPr>
              <a:t> </a:t>
            </a:r>
            <a:r>
              <a:rPr sz="1600" dirty="0">
                <a:latin typeface="Arial" panose="020B0604020202020204"/>
                <a:cs typeface="Arial" panose="020B0604020202020204"/>
              </a:rPr>
              <a:t>programı</a:t>
            </a:r>
            <a:r>
              <a:rPr sz="1600" spc="-60" dirty="0">
                <a:latin typeface="Arial" panose="020B0604020202020204"/>
                <a:cs typeface="Arial" panose="020B0604020202020204"/>
              </a:rPr>
              <a:t> </a:t>
            </a:r>
            <a:r>
              <a:rPr sz="1600" spc="-10" dirty="0">
                <a:latin typeface="Arial" panose="020B0604020202020204"/>
                <a:cs typeface="Arial" panose="020B0604020202020204"/>
              </a:rPr>
              <a:t>kapsamında </a:t>
            </a:r>
            <a:r>
              <a:rPr sz="1600" dirty="0">
                <a:latin typeface="Arial" panose="020B0604020202020204"/>
                <a:cs typeface="Arial" panose="020B0604020202020204"/>
              </a:rPr>
              <a:t>sertifika</a:t>
            </a:r>
            <a:r>
              <a:rPr sz="1600" spc="-45" dirty="0">
                <a:latin typeface="Arial" panose="020B0604020202020204"/>
                <a:cs typeface="Arial" panose="020B0604020202020204"/>
              </a:rPr>
              <a:t> </a:t>
            </a:r>
            <a:r>
              <a:rPr sz="1600" dirty="0">
                <a:latin typeface="Arial" panose="020B0604020202020204"/>
                <a:cs typeface="Arial" panose="020B0604020202020204"/>
              </a:rPr>
              <a:t>alan</a:t>
            </a:r>
            <a:r>
              <a:rPr sz="1600" spc="-45" dirty="0">
                <a:latin typeface="Arial" panose="020B0604020202020204"/>
                <a:cs typeface="Arial" panose="020B0604020202020204"/>
              </a:rPr>
              <a:t> </a:t>
            </a:r>
            <a:r>
              <a:rPr sz="1600" dirty="0">
                <a:latin typeface="Arial" panose="020B0604020202020204"/>
                <a:cs typeface="Arial" panose="020B0604020202020204"/>
              </a:rPr>
              <a:t>tek</a:t>
            </a:r>
            <a:r>
              <a:rPr sz="1600" spc="-45" dirty="0">
                <a:latin typeface="Arial" panose="020B0604020202020204"/>
                <a:cs typeface="Arial" panose="020B0604020202020204"/>
              </a:rPr>
              <a:t> </a:t>
            </a:r>
            <a:r>
              <a:rPr sz="1600" dirty="0">
                <a:latin typeface="Arial" panose="020B0604020202020204"/>
                <a:cs typeface="Arial" panose="020B0604020202020204"/>
              </a:rPr>
              <a:t>şirketti.</a:t>
            </a:r>
            <a:r>
              <a:rPr sz="1600" spc="-45" dirty="0">
                <a:latin typeface="Arial" panose="020B0604020202020204"/>
                <a:cs typeface="Arial" panose="020B0604020202020204"/>
              </a:rPr>
              <a:t> </a:t>
            </a:r>
            <a:r>
              <a:rPr sz="1600" dirty="0">
                <a:latin typeface="Arial" panose="020B0604020202020204"/>
                <a:cs typeface="Arial" panose="020B0604020202020204"/>
              </a:rPr>
              <a:t>Bu</a:t>
            </a:r>
            <a:r>
              <a:rPr sz="1600" spc="-45" dirty="0">
                <a:latin typeface="Arial" panose="020B0604020202020204"/>
                <a:cs typeface="Arial" panose="020B0604020202020204"/>
              </a:rPr>
              <a:t> </a:t>
            </a:r>
            <a:r>
              <a:rPr sz="1600" dirty="0">
                <a:latin typeface="Arial" panose="020B0604020202020204"/>
                <a:cs typeface="Arial" panose="020B0604020202020204"/>
              </a:rPr>
              <a:t>program,</a:t>
            </a:r>
            <a:r>
              <a:rPr sz="1600" spc="-45" dirty="0">
                <a:latin typeface="Arial" panose="020B0604020202020204"/>
                <a:cs typeface="Arial" panose="020B0604020202020204"/>
              </a:rPr>
              <a:t> </a:t>
            </a:r>
            <a:r>
              <a:rPr sz="1600" dirty="0">
                <a:latin typeface="Arial" panose="020B0604020202020204"/>
                <a:cs typeface="Arial" panose="020B0604020202020204"/>
              </a:rPr>
              <a:t>yaş</a:t>
            </a:r>
            <a:r>
              <a:rPr sz="1600" spc="-45" dirty="0">
                <a:latin typeface="Arial" panose="020B0604020202020204"/>
                <a:cs typeface="Arial" panose="020B0604020202020204"/>
              </a:rPr>
              <a:t> </a:t>
            </a:r>
            <a:r>
              <a:rPr sz="1600" dirty="0">
                <a:latin typeface="Arial" panose="020B0604020202020204"/>
                <a:cs typeface="Arial" panose="020B0604020202020204"/>
              </a:rPr>
              <a:t>doğrulama</a:t>
            </a:r>
            <a:r>
              <a:rPr sz="1600" spc="-45" dirty="0">
                <a:latin typeface="Arial" panose="020B0604020202020204"/>
                <a:cs typeface="Arial" panose="020B0604020202020204"/>
              </a:rPr>
              <a:t> </a:t>
            </a:r>
            <a:r>
              <a:rPr sz="1600" dirty="0">
                <a:latin typeface="Arial" panose="020B0604020202020204"/>
                <a:cs typeface="Arial" panose="020B0604020202020204"/>
              </a:rPr>
              <a:t>sağlayıcı</a:t>
            </a:r>
            <a:r>
              <a:rPr sz="1600" spc="-45" dirty="0">
                <a:latin typeface="Arial" panose="020B0604020202020204"/>
                <a:cs typeface="Arial" panose="020B0604020202020204"/>
              </a:rPr>
              <a:t> </a:t>
            </a:r>
            <a:r>
              <a:rPr sz="1600" dirty="0">
                <a:latin typeface="Arial" panose="020B0604020202020204"/>
                <a:cs typeface="Arial" panose="020B0604020202020204"/>
              </a:rPr>
              <a:t>kuruluşların</a:t>
            </a:r>
            <a:r>
              <a:rPr sz="1600" spc="-45" dirty="0">
                <a:latin typeface="Arial" panose="020B0604020202020204"/>
                <a:cs typeface="Arial" panose="020B0604020202020204"/>
              </a:rPr>
              <a:t> </a:t>
            </a:r>
            <a:r>
              <a:rPr sz="1600" b="1" dirty="0">
                <a:solidFill>
                  <a:srgbClr val="7000E6"/>
                </a:solidFill>
                <a:latin typeface="Arial" panose="020B0604020202020204"/>
                <a:cs typeface="Arial" panose="020B0604020202020204"/>
              </a:rPr>
              <a:t>yüksek</a:t>
            </a:r>
            <a:r>
              <a:rPr sz="1600" b="1" spc="-45" dirty="0">
                <a:solidFill>
                  <a:srgbClr val="7000E6"/>
                </a:solidFill>
                <a:latin typeface="Arial" panose="020B0604020202020204"/>
                <a:cs typeface="Arial" panose="020B0604020202020204"/>
              </a:rPr>
              <a:t> </a:t>
            </a:r>
            <a:r>
              <a:rPr sz="1600" b="1" dirty="0">
                <a:solidFill>
                  <a:srgbClr val="7000E6"/>
                </a:solidFill>
                <a:latin typeface="Arial" panose="020B0604020202020204"/>
                <a:cs typeface="Arial" panose="020B0604020202020204"/>
              </a:rPr>
              <a:t>gizlilik</a:t>
            </a:r>
            <a:r>
              <a:rPr sz="1600" b="1" spc="-45" dirty="0">
                <a:solidFill>
                  <a:srgbClr val="7000E6"/>
                </a:solidFill>
                <a:latin typeface="Arial" panose="020B0604020202020204"/>
                <a:cs typeface="Arial" panose="020B0604020202020204"/>
              </a:rPr>
              <a:t> </a:t>
            </a:r>
            <a:r>
              <a:rPr sz="1600" b="1" dirty="0">
                <a:solidFill>
                  <a:srgbClr val="7000E6"/>
                </a:solidFill>
                <a:latin typeface="Arial" panose="020B0604020202020204"/>
                <a:cs typeface="Arial" panose="020B0604020202020204"/>
              </a:rPr>
              <a:t>ve</a:t>
            </a:r>
            <a:r>
              <a:rPr sz="1600" b="1" spc="-45" dirty="0">
                <a:solidFill>
                  <a:srgbClr val="7000E6"/>
                </a:solidFill>
                <a:latin typeface="Arial" panose="020B0604020202020204"/>
                <a:cs typeface="Arial" panose="020B0604020202020204"/>
              </a:rPr>
              <a:t> </a:t>
            </a:r>
            <a:r>
              <a:rPr sz="1600" b="1" dirty="0">
                <a:solidFill>
                  <a:srgbClr val="7000E6"/>
                </a:solidFill>
                <a:latin typeface="Arial" panose="020B0604020202020204"/>
                <a:cs typeface="Arial" panose="020B0604020202020204"/>
              </a:rPr>
              <a:t>veri</a:t>
            </a:r>
            <a:r>
              <a:rPr sz="1600" b="1" spc="-45" dirty="0">
                <a:solidFill>
                  <a:srgbClr val="7000E6"/>
                </a:solidFill>
                <a:latin typeface="Arial" panose="020B0604020202020204"/>
                <a:cs typeface="Arial" panose="020B0604020202020204"/>
              </a:rPr>
              <a:t> </a:t>
            </a:r>
            <a:r>
              <a:rPr sz="1600" b="1" spc="-10" dirty="0">
                <a:solidFill>
                  <a:srgbClr val="7000E6"/>
                </a:solidFill>
                <a:latin typeface="Arial" panose="020B0604020202020204"/>
                <a:cs typeface="Arial" panose="020B0604020202020204"/>
              </a:rPr>
              <a:t>güvenliği </a:t>
            </a:r>
            <a:r>
              <a:rPr sz="1600" dirty="0">
                <a:latin typeface="Arial" panose="020B0604020202020204"/>
                <a:cs typeface="Arial" panose="020B0604020202020204"/>
              </a:rPr>
              <a:t>standartlarını</a:t>
            </a:r>
            <a:r>
              <a:rPr sz="1600" spc="-50" dirty="0">
                <a:latin typeface="Arial" panose="020B0604020202020204"/>
                <a:cs typeface="Arial" panose="020B0604020202020204"/>
              </a:rPr>
              <a:t> </a:t>
            </a:r>
            <a:r>
              <a:rPr sz="1600" dirty="0">
                <a:latin typeface="Arial" panose="020B0604020202020204"/>
                <a:cs typeface="Arial" panose="020B0604020202020204"/>
              </a:rPr>
              <a:t>kontrol</a:t>
            </a:r>
            <a:r>
              <a:rPr sz="1600" spc="-50" dirty="0">
                <a:latin typeface="Arial" panose="020B0604020202020204"/>
                <a:cs typeface="Arial" panose="020B0604020202020204"/>
              </a:rPr>
              <a:t> </a:t>
            </a:r>
            <a:r>
              <a:rPr sz="1600" dirty="0">
                <a:latin typeface="Arial" panose="020B0604020202020204"/>
                <a:cs typeface="Arial" panose="020B0604020202020204"/>
              </a:rPr>
              <a:t>eden</a:t>
            </a:r>
            <a:r>
              <a:rPr sz="1600" spc="-50" dirty="0">
                <a:latin typeface="Arial" panose="020B0604020202020204"/>
                <a:cs typeface="Arial" panose="020B0604020202020204"/>
              </a:rPr>
              <a:t> </a:t>
            </a:r>
            <a:r>
              <a:rPr sz="1600" dirty="0">
                <a:latin typeface="Arial" panose="020B0604020202020204"/>
                <a:cs typeface="Arial" panose="020B0604020202020204"/>
              </a:rPr>
              <a:t>bir</a:t>
            </a:r>
            <a:r>
              <a:rPr sz="1600" spc="-45" dirty="0">
                <a:latin typeface="Arial" panose="020B0604020202020204"/>
                <a:cs typeface="Arial" panose="020B0604020202020204"/>
              </a:rPr>
              <a:t> </a:t>
            </a:r>
            <a:r>
              <a:rPr sz="1600" spc="-10" dirty="0">
                <a:latin typeface="Arial" panose="020B0604020202020204"/>
                <a:cs typeface="Arial" panose="020B0604020202020204"/>
              </a:rPr>
              <a:t>programdı.</a:t>
            </a:r>
            <a:endParaRPr sz="1600">
              <a:latin typeface="Arial" panose="020B0604020202020204"/>
              <a:cs typeface="Arial" panose="020B0604020202020204"/>
            </a:endParaRPr>
          </a:p>
        </p:txBody>
      </p:sp>
      <p:grpSp>
        <p:nvGrpSpPr>
          <p:cNvPr id="7" name="object 7"/>
          <p:cNvGrpSpPr/>
          <p:nvPr/>
        </p:nvGrpSpPr>
        <p:grpSpPr>
          <a:xfrm>
            <a:off x="11394947" y="53339"/>
            <a:ext cx="688975" cy="688975"/>
            <a:chOff x="11394947" y="53339"/>
            <a:chExt cx="688975" cy="688975"/>
          </a:xfrm>
        </p:grpSpPr>
        <p:pic>
          <p:nvPicPr>
            <p:cNvPr id="8" name="object 8"/>
            <p:cNvPicPr/>
            <p:nvPr/>
          </p:nvPicPr>
          <p:blipFill>
            <a:blip r:embed="rId3" cstate="print"/>
            <a:stretch>
              <a:fillRect/>
            </a:stretch>
          </p:blipFill>
          <p:spPr>
            <a:xfrm>
              <a:off x="11550395" y="99059"/>
              <a:ext cx="533400" cy="515112"/>
            </a:xfrm>
            <a:prstGeom prst="rect">
              <a:avLst/>
            </a:prstGeom>
          </p:spPr>
        </p:pic>
        <p:pic>
          <p:nvPicPr>
            <p:cNvPr id="9" name="object 9"/>
            <p:cNvPicPr/>
            <p:nvPr/>
          </p:nvPicPr>
          <p:blipFill>
            <a:blip r:embed="rId4" cstate="print"/>
            <a:stretch>
              <a:fillRect/>
            </a:stretch>
          </p:blipFill>
          <p:spPr>
            <a:xfrm>
              <a:off x="11394947" y="53339"/>
              <a:ext cx="688848" cy="688847"/>
            </a:xfrm>
            <a:prstGeom prst="rect">
              <a:avLst/>
            </a:prstGeom>
          </p:spPr>
        </p:pic>
      </p:grpSp>
      <p:sp>
        <p:nvSpPr>
          <p:cNvPr id="10" name="object 10"/>
          <p:cNvSpPr txBox="1">
            <a:spLocks noGrp="1"/>
          </p:cNvSpPr>
          <p:nvPr>
            <p:ph type="ftr" sz="quarter" idx="5"/>
          </p:nvPr>
        </p:nvSpPr>
        <p:spPr>
          <a:prstGeom prst="rect">
            <a:avLst/>
          </a:prstGeom>
        </p:spPr>
        <p:txBody>
          <a:bodyPr vert="horz" wrap="square" lIns="0" tIns="0" rIns="0" bIns="0" rtlCol="0">
            <a:spAutoFit/>
          </a:bodyPr>
          <a:lstStyle/>
          <a:p>
            <a:pPr marL="12700">
              <a:lnSpc>
                <a:spcPts val="1650"/>
              </a:lnSpc>
            </a:pPr>
            <a:r>
              <a:rPr dirty="0"/>
              <a:t>Private</a:t>
            </a:r>
            <a:r>
              <a:rPr spc="-20" dirty="0"/>
              <a:t> </a:t>
            </a:r>
            <a:r>
              <a:rPr dirty="0"/>
              <a:t>&amp;</a:t>
            </a:r>
            <a:r>
              <a:rPr spc="-20" dirty="0"/>
              <a:t> </a:t>
            </a:r>
            <a:r>
              <a:rPr spc="-10" dirty="0"/>
              <a:t>Confidential</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874520" cy="743585"/>
          </a:xfrm>
          <a:custGeom>
            <a:avLst/>
            <a:gdLst/>
            <a:ahLst/>
            <a:cxnLst/>
            <a:rect l="l" t="t" r="r" b="b"/>
            <a:pathLst>
              <a:path w="1874520" h="743585">
                <a:moveTo>
                  <a:pt x="0" y="743318"/>
                </a:moveTo>
                <a:lnTo>
                  <a:pt x="0" y="0"/>
                </a:lnTo>
                <a:lnTo>
                  <a:pt x="1873973" y="0"/>
                </a:lnTo>
                <a:lnTo>
                  <a:pt x="1820459" y="100898"/>
                </a:lnTo>
                <a:lnTo>
                  <a:pt x="1702355" y="184431"/>
                </a:lnTo>
                <a:lnTo>
                  <a:pt x="1481226" y="238937"/>
                </a:lnTo>
                <a:lnTo>
                  <a:pt x="1238744" y="261245"/>
                </a:lnTo>
                <a:lnTo>
                  <a:pt x="1188506" y="266697"/>
                </a:lnTo>
                <a:lnTo>
                  <a:pt x="1138057" y="272927"/>
                </a:lnTo>
                <a:lnTo>
                  <a:pt x="1087556" y="280128"/>
                </a:lnTo>
                <a:lnTo>
                  <a:pt x="1037160" y="288493"/>
                </a:lnTo>
                <a:lnTo>
                  <a:pt x="987029" y="298213"/>
                </a:lnTo>
                <a:lnTo>
                  <a:pt x="937320" y="309480"/>
                </a:lnTo>
                <a:lnTo>
                  <a:pt x="888191" y="322488"/>
                </a:lnTo>
                <a:lnTo>
                  <a:pt x="839803" y="337429"/>
                </a:lnTo>
                <a:lnTo>
                  <a:pt x="792311" y="354494"/>
                </a:lnTo>
                <a:lnTo>
                  <a:pt x="745876" y="373876"/>
                </a:lnTo>
                <a:lnTo>
                  <a:pt x="700655" y="395768"/>
                </a:lnTo>
                <a:lnTo>
                  <a:pt x="656807" y="420361"/>
                </a:lnTo>
                <a:lnTo>
                  <a:pt x="614489" y="447848"/>
                </a:lnTo>
                <a:lnTo>
                  <a:pt x="573862" y="478421"/>
                </a:lnTo>
                <a:lnTo>
                  <a:pt x="521697" y="518964"/>
                </a:lnTo>
                <a:lnTo>
                  <a:pt x="470342" y="555218"/>
                </a:lnTo>
                <a:lnTo>
                  <a:pt x="419942" y="587437"/>
                </a:lnTo>
                <a:lnTo>
                  <a:pt x="370639" y="615872"/>
                </a:lnTo>
                <a:lnTo>
                  <a:pt x="322577" y="640778"/>
                </a:lnTo>
                <a:lnTo>
                  <a:pt x="275901" y="662407"/>
                </a:lnTo>
                <a:lnTo>
                  <a:pt x="230752" y="681013"/>
                </a:lnTo>
                <a:lnTo>
                  <a:pt x="187276" y="696848"/>
                </a:lnTo>
                <a:lnTo>
                  <a:pt x="145615" y="710165"/>
                </a:lnTo>
                <a:lnTo>
                  <a:pt x="105913" y="721218"/>
                </a:lnTo>
                <a:lnTo>
                  <a:pt x="68315" y="730259"/>
                </a:lnTo>
                <a:lnTo>
                  <a:pt x="32962" y="737541"/>
                </a:lnTo>
                <a:lnTo>
                  <a:pt x="0" y="743318"/>
                </a:lnTo>
                <a:close/>
              </a:path>
            </a:pathLst>
          </a:custGeom>
          <a:solidFill>
            <a:srgbClr val="7000E6"/>
          </a:solidFill>
        </p:spPr>
        <p:txBody>
          <a:bodyPr wrap="square" lIns="0" tIns="0" rIns="0" bIns="0" rtlCol="0"/>
          <a:lstStyle/>
          <a:p>
            <a:endParaRPr/>
          </a:p>
        </p:txBody>
      </p:sp>
      <p:sp>
        <p:nvSpPr>
          <p:cNvPr id="3" name="object 3"/>
          <p:cNvSpPr/>
          <p:nvPr/>
        </p:nvSpPr>
        <p:spPr>
          <a:xfrm>
            <a:off x="10910239" y="5823534"/>
            <a:ext cx="1282065" cy="1035050"/>
          </a:xfrm>
          <a:custGeom>
            <a:avLst/>
            <a:gdLst/>
            <a:ahLst/>
            <a:cxnLst/>
            <a:rect l="l" t="t" r="r" b="b"/>
            <a:pathLst>
              <a:path w="1282065" h="1035050">
                <a:moveTo>
                  <a:pt x="1281760" y="1034465"/>
                </a:moveTo>
                <a:lnTo>
                  <a:pt x="0" y="1034465"/>
                </a:lnTo>
                <a:lnTo>
                  <a:pt x="38381" y="1008803"/>
                </a:lnTo>
                <a:lnTo>
                  <a:pt x="76417" y="981926"/>
                </a:lnTo>
                <a:lnTo>
                  <a:pt x="114040" y="953807"/>
                </a:lnTo>
                <a:lnTo>
                  <a:pt x="151185" y="924417"/>
                </a:lnTo>
                <a:lnTo>
                  <a:pt x="187784" y="893729"/>
                </a:lnTo>
                <a:lnTo>
                  <a:pt x="223773" y="861715"/>
                </a:lnTo>
                <a:lnTo>
                  <a:pt x="259084" y="828346"/>
                </a:lnTo>
                <a:lnTo>
                  <a:pt x="293652" y="793595"/>
                </a:lnTo>
                <a:lnTo>
                  <a:pt x="327410" y="757433"/>
                </a:lnTo>
                <a:lnTo>
                  <a:pt x="360292" y="719834"/>
                </a:lnTo>
                <a:lnTo>
                  <a:pt x="392232" y="680768"/>
                </a:lnTo>
                <a:lnTo>
                  <a:pt x="423163" y="640208"/>
                </a:lnTo>
                <a:lnTo>
                  <a:pt x="453020" y="598126"/>
                </a:lnTo>
                <a:lnTo>
                  <a:pt x="514596" y="504387"/>
                </a:lnTo>
                <a:lnTo>
                  <a:pt x="548150" y="456718"/>
                </a:lnTo>
                <a:lnTo>
                  <a:pt x="582364" y="411474"/>
                </a:lnTo>
                <a:lnTo>
                  <a:pt x="617202" y="368645"/>
                </a:lnTo>
                <a:lnTo>
                  <a:pt x="652628" y="328218"/>
                </a:lnTo>
                <a:lnTo>
                  <a:pt x="688609" y="290182"/>
                </a:lnTo>
                <a:lnTo>
                  <a:pt x="725109" y="254523"/>
                </a:lnTo>
                <a:lnTo>
                  <a:pt x="762092" y="221232"/>
                </a:lnTo>
                <a:lnTo>
                  <a:pt x="799524" y="190295"/>
                </a:lnTo>
                <a:lnTo>
                  <a:pt x="837369" y="161701"/>
                </a:lnTo>
                <a:lnTo>
                  <a:pt x="875593" y="135437"/>
                </a:lnTo>
                <a:lnTo>
                  <a:pt x="914160" y="111493"/>
                </a:lnTo>
                <a:lnTo>
                  <a:pt x="953036" y="89856"/>
                </a:lnTo>
                <a:lnTo>
                  <a:pt x="992184" y="70514"/>
                </a:lnTo>
                <a:lnTo>
                  <a:pt x="1031571" y="53455"/>
                </a:lnTo>
                <a:lnTo>
                  <a:pt x="1071160" y="38667"/>
                </a:lnTo>
                <a:lnTo>
                  <a:pt x="1110917" y="26139"/>
                </a:lnTo>
                <a:lnTo>
                  <a:pt x="1150808" y="15859"/>
                </a:lnTo>
                <a:lnTo>
                  <a:pt x="1190795" y="7814"/>
                </a:lnTo>
                <a:lnTo>
                  <a:pt x="1230845" y="1993"/>
                </a:lnTo>
                <a:lnTo>
                  <a:pt x="1281760" y="0"/>
                </a:lnTo>
                <a:lnTo>
                  <a:pt x="1281760" y="1034465"/>
                </a:lnTo>
                <a:close/>
              </a:path>
            </a:pathLst>
          </a:custGeom>
          <a:solidFill>
            <a:srgbClr val="00C786"/>
          </a:solidFill>
        </p:spPr>
        <p:txBody>
          <a:bodyPr wrap="square" lIns="0" tIns="0" rIns="0" bIns="0" rtlCol="0"/>
          <a:lstStyle/>
          <a:p>
            <a:endParaRPr/>
          </a:p>
        </p:txBody>
      </p:sp>
      <p:sp>
        <p:nvSpPr>
          <p:cNvPr id="4" name="object 4"/>
          <p:cNvSpPr txBox="1">
            <a:spLocks noGrp="1"/>
          </p:cNvSpPr>
          <p:nvPr>
            <p:ph type="title"/>
          </p:nvPr>
        </p:nvSpPr>
        <p:spPr>
          <a:prstGeom prst="rect">
            <a:avLst/>
          </a:prstGeom>
        </p:spPr>
        <p:txBody>
          <a:bodyPr vert="horz" wrap="square" lIns="0" tIns="97409" rIns="0" bIns="0" rtlCol="0">
            <a:spAutoFit/>
          </a:bodyPr>
          <a:lstStyle/>
          <a:p>
            <a:pPr marL="2958465" marR="5080" indent="-1744980">
              <a:lnSpc>
                <a:spcPct val="100000"/>
              </a:lnSpc>
              <a:spcBef>
                <a:spcPts val="95"/>
              </a:spcBef>
            </a:pPr>
            <a:r>
              <a:rPr dirty="0"/>
              <a:t>KYC</a:t>
            </a:r>
            <a:r>
              <a:rPr spc="-114" dirty="0"/>
              <a:t> </a:t>
            </a:r>
            <a:r>
              <a:rPr dirty="0"/>
              <a:t>Kimlik</a:t>
            </a:r>
            <a:r>
              <a:rPr spc="-110" dirty="0"/>
              <a:t> </a:t>
            </a:r>
            <a:r>
              <a:rPr spc="-10" dirty="0"/>
              <a:t>Doğrulamasını</a:t>
            </a:r>
            <a:r>
              <a:rPr spc="-185" dirty="0"/>
              <a:t> </a:t>
            </a:r>
            <a:r>
              <a:rPr dirty="0"/>
              <a:t>YOTI</a:t>
            </a:r>
            <a:r>
              <a:rPr spc="-114" dirty="0"/>
              <a:t> </a:t>
            </a:r>
            <a:r>
              <a:rPr spc="-25" dirty="0"/>
              <a:t>ile Yapmak</a:t>
            </a:r>
            <a:r>
              <a:rPr spc="-190" dirty="0"/>
              <a:t> </a:t>
            </a:r>
            <a:r>
              <a:rPr dirty="0"/>
              <a:t>Güvenli</a:t>
            </a:r>
            <a:r>
              <a:rPr spc="-190" dirty="0"/>
              <a:t> </a:t>
            </a:r>
            <a:r>
              <a:rPr spc="-25" dirty="0"/>
              <a:t>Mi?</a:t>
            </a:r>
          </a:p>
        </p:txBody>
      </p:sp>
      <p:sp>
        <p:nvSpPr>
          <p:cNvPr id="5" name="object 5"/>
          <p:cNvSpPr txBox="1"/>
          <p:nvPr/>
        </p:nvSpPr>
        <p:spPr>
          <a:xfrm>
            <a:off x="1689188" y="1653946"/>
            <a:ext cx="8747760" cy="4486275"/>
          </a:xfrm>
          <a:prstGeom prst="rect">
            <a:avLst/>
          </a:prstGeom>
        </p:spPr>
        <p:txBody>
          <a:bodyPr vert="horz" wrap="square" lIns="0" tIns="12065" rIns="0" bIns="0" rtlCol="0">
            <a:spAutoFit/>
          </a:bodyPr>
          <a:lstStyle/>
          <a:p>
            <a:pPr marL="12700" marR="119380">
              <a:lnSpc>
                <a:spcPct val="100000"/>
              </a:lnSpc>
              <a:spcBef>
                <a:spcPts val="95"/>
              </a:spcBef>
            </a:pPr>
            <a:r>
              <a:rPr sz="1600" dirty="0">
                <a:latin typeface="Arial" panose="020B0604020202020204"/>
                <a:cs typeface="Arial" panose="020B0604020202020204"/>
              </a:rPr>
              <a:t>YOTI</a:t>
            </a:r>
            <a:r>
              <a:rPr sz="1600" spc="-50" dirty="0">
                <a:latin typeface="Arial" panose="020B0604020202020204"/>
                <a:cs typeface="Arial" panose="020B0604020202020204"/>
              </a:rPr>
              <a:t> </a:t>
            </a:r>
            <a:r>
              <a:rPr sz="1600" dirty="0">
                <a:latin typeface="Arial" panose="020B0604020202020204"/>
                <a:cs typeface="Arial" panose="020B0604020202020204"/>
              </a:rPr>
              <a:t>ile,</a:t>
            </a:r>
            <a:r>
              <a:rPr sz="1600" spc="-45" dirty="0">
                <a:latin typeface="Arial" panose="020B0604020202020204"/>
                <a:cs typeface="Arial" panose="020B0604020202020204"/>
              </a:rPr>
              <a:t> </a:t>
            </a:r>
            <a:r>
              <a:rPr sz="1600" dirty="0">
                <a:latin typeface="Arial" panose="020B0604020202020204"/>
                <a:cs typeface="Arial" panose="020B0604020202020204"/>
              </a:rPr>
              <a:t>verileriniz</a:t>
            </a:r>
            <a:r>
              <a:rPr sz="1600" spc="-45" dirty="0">
                <a:latin typeface="Arial" panose="020B0604020202020204"/>
                <a:cs typeface="Arial" panose="020B0604020202020204"/>
              </a:rPr>
              <a:t> </a:t>
            </a:r>
            <a:r>
              <a:rPr sz="1600" dirty="0">
                <a:latin typeface="Arial" panose="020B0604020202020204"/>
                <a:cs typeface="Arial" panose="020B0604020202020204"/>
              </a:rPr>
              <a:t>üzerindeki</a:t>
            </a:r>
            <a:r>
              <a:rPr sz="1600" spc="-45" dirty="0">
                <a:latin typeface="Arial" panose="020B0604020202020204"/>
                <a:cs typeface="Arial" panose="020B0604020202020204"/>
              </a:rPr>
              <a:t> </a:t>
            </a:r>
            <a:r>
              <a:rPr sz="1600" b="1" dirty="0">
                <a:solidFill>
                  <a:srgbClr val="7000E6"/>
                </a:solidFill>
                <a:latin typeface="Arial" panose="020B0604020202020204"/>
                <a:cs typeface="Arial" panose="020B0604020202020204"/>
              </a:rPr>
              <a:t>tam</a:t>
            </a:r>
            <a:r>
              <a:rPr sz="1600" b="1" spc="-40" dirty="0">
                <a:solidFill>
                  <a:srgbClr val="7000E6"/>
                </a:solidFill>
                <a:latin typeface="Arial" panose="020B0604020202020204"/>
                <a:cs typeface="Arial" panose="020B0604020202020204"/>
              </a:rPr>
              <a:t> </a:t>
            </a:r>
            <a:r>
              <a:rPr sz="1600" b="1" dirty="0">
                <a:solidFill>
                  <a:srgbClr val="7000E6"/>
                </a:solidFill>
                <a:latin typeface="Arial" panose="020B0604020202020204"/>
                <a:cs typeface="Arial" panose="020B0604020202020204"/>
              </a:rPr>
              <a:t>kontrol</a:t>
            </a:r>
            <a:r>
              <a:rPr sz="1600" b="1" spc="-45" dirty="0">
                <a:solidFill>
                  <a:srgbClr val="7000E6"/>
                </a:solidFill>
                <a:latin typeface="Arial" panose="020B0604020202020204"/>
                <a:cs typeface="Arial" panose="020B0604020202020204"/>
              </a:rPr>
              <a:t> </a:t>
            </a:r>
            <a:r>
              <a:rPr sz="1600" dirty="0">
                <a:latin typeface="Arial" panose="020B0604020202020204"/>
                <a:cs typeface="Arial" panose="020B0604020202020204"/>
              </a:rPr>
              <a:t>sizde</a:t>
            </a:r>
            <a:r>
              <a:rPr sz="1600" spc="-45" dirty="0">
                <a:latin typeface="Arial" panose="020B0604020202020204"/>
                <a:cs typeface="Arial" panose="020B0604020202020204"/>
              </a:rPr>
              <a:t> </a:t>
            </a:r>
            <a:r>
              <a:rPr sz="1600" dirty="0">
                <a:latin typeface="Arial" panose="020B0604020202020204"/>
                <a:cs typeface="Arial" panose="020B0604020202020204"/>
              </a:rPr>
              <a:t>olu</a:t>
            </a:r>
            <a:r>
              <a:rPr lang="tr-TR" altLang="en-US" sz="1600" dirty="0">
                <a:latin typeface="Arial" panose="020B0604020202020204"/>
                <a:cs typeface="Arial" panose="020B0604020202020204"/>
              </a:rPr>
              <a:t>r</a:t>
            </a:r>
            <a:r>
              <a:rPr sz="1600" dirty="0">
                <a:latin typeface="Arial" panose="020B0604020202020204"/>
                <a:cs typeface="Arial" panose="020B0604020202020204"/>
              </a:rPr>
              <a:t>.</a:t>
            </a:r>
            <a:r>
              <a:rPr sz="1600" spc="-45" dirty="0">
                <a:latin typeface="Arial" panose="020B0604020202020204"/>
                <a:cs typeface="Arial" panose="020B0604020202020204"/>
              </a:rPr>
              <a:t> </a:t>
            </a:r>
            <a:r>
              <a:rPr sz="1600" spc="-10" dirty="0">
                <a:latin typeface="Arial" panose="020B0604020202020204"/>
                <a:cs typeface="Arial" panose="020B0604020202020204"/>
              </a:rPr>
              <a:t>Verilerinizi</a:t>
            </a:r>
            <a:r>
              <a:rPr sz="1600" spc="-45" dirty="0">
                <a:latin typeface="Arial" panose="020B0604020202020204"/>
                <a:cs typeface="Arial" panose="020B0604020202020204"/>
              </a:rPr>
              <a:t> </a:t>
            </a:r>
            <a:r>
              <a:rPr sz="1600" dirty="0">
                <a:latin typeface="Arial" panose="020B0604020202020204"/>
                <a:cs typeface="Arial" panose="020B0604020202020204"/>
              </a:rPr>
              <a:t>güvende</a:t>
            </a:r>
            <a:r>
              <a:rPr sz="1600" spc="-45" dirty="0">
                <a:latin typeface="Arial" panose="020B0604020202020204"/>
                <a:cs typeface="Arial" panose="020B0604020202020204"/>
              </a:rPr>
              <a:t> </a:t>
            </a:r>
            <a:r>
              <a:rPr sz="1600" dirty="0">
                <a:latin typeface="Arial" panose="020B0604020202020204"/>
                <a:cs typeface="Arial" panose="020B0604020202020204"/>
              </a:rPr>
              <a:t>tutmak,</a:t>
            </a:r>
            <a:r>
              <a:rPr sz="1600" spc="-45" dirty="0">
                <a:latin typeface="Arial" panose="020B0604020202020204"/>
                <a:cs typeface="Arial" panose="020B0604020202020204"/>
              </a:rPr>
              <a:t> </a:t>
            </a:r>
            <a:r>
              <a:rPr sz="1600" dirty="0">
                <a:latin typeface="Arial" panose="020B0604020202020204"/>
                <a:cs typeface="Arial" panose="020B0604020202020204"/>
              </a:rPr>
              <a:t>her</a:t>
            </a:r>
            <a:r>
              <a:rPr sz="1600" spc="-45" dirty="0">
                <a:latin typeface="Arial" panose="020B0604020202020204"/>
                <a:cs typeface="Arial" panose="020B0604020202020204"/>
              </a:rPr>
              <a:t> </a:t>
            </a:r>
            <a:r>
              <a:rPr sz="1600" spc="-10" dirty="0">
                <a:latin typeface="Arial" panose="020B0604020202020204"/>
                <a:cs typeface="Arial" panose="020B0604020202020204"/>
              </a:rPr>
              <a:t>zaman </a:t>
            </a:r>
            <a:r>
              <a:rPr sz="1600" b="1" dirty="0">
                <a:solidFill>
                  <a:srgbClr val="7000E6"/>
                </a:solidFill>
                <a:latin typeface="Arial" panose="020B0604020202020204"/>
                <a:cs typeface="Arial" panose="020B0604020202020204"/>
              </a:rPr>
              <a:t>en</a:t>
            </a:r>
            <a:r>
              <a:rPr sz="1600" b="1" spc="-50" dirty="0">
                <a:solidFill>
                  <a:srgbClr val="7000E6"/>
                </a:solidFill>
                <a:latin typeface="Arial" panose="020B0604020202020204"/>
                <a:cs typeface="Arial" panose="020B0604020202020204"/>
              </a:rPr>
              <a:t> </a:t>
            </a:r>
            <a:r>
              <a:rPr sz="1600" b="1" dirty="0">
                <a:solidFill>
                  <a:srgbClr val="7000E6"/>
                </a:solidFill>
                <a:latin typeface="Arial" panose="020B0604020202020204"/>
                <a:cs typeface="Arial" panose="020B0604020202020204"/>
              </a:rPr>
              <a:t>yüksek</a:t>
            </a:r>
            <a:r>
              <a:rPr sz="1600" b="1" spc="-50" dirty="0">
                <a:solidFill>
                  <a:srgbClr val="7000E6"/>
                </a:solidFill>
                <a:latin typeface="Arial" panose="020B0604020202020204"/>
                <a:cs typeface="Arial" panose="020B0604020202020204"/>
              </a:rPr>
              <a:t> </a:t>
            </a:r>
            <a:r>
              <a:rPr sz="1600" b="1" dirty="0">
                <a:solidFill>
                  <a:srgbClr val="7000E6"/>
                </a:solidFill>
                <a:latin typeface="Arial" panose="020B0604020202020204"/>
                <a:cs typeface="Arial" panose="020B0604020202020204"/>
              </a:rPr>
              <a:t>önceliğiniz</a:t>
            </a:r>
            <a:r>
              <a:rPr sz="1600" b="1" spc="-50" dirty="0">
                <a:solidFill>
                  <a:srgbClr val="7000E6"/>
                </a:solidFill>
                <a:latin typeface="Arial" panose="020B0604020202020204"/>
                <a:cs typeface="Arial" panose="020B0604020202020204"/>
              </a:rPr>
              <a:t> </a:t>
            </a:r>
            <a:r>
              <a:rPr sz="1600" dirty="0">
                <a:latin typeface="Arial" panose="020B0604020202020204"/>
                <a:cs typeface="Arial" panose="020B0604020202020204"/>
              </a:rPr>
              <a:t>olmalıdır.</a:t>
            </a:r>
            <a:r>
              <a:rPr sz="1600" spc="-50" dirty="0">
                <a:latin typeface="Arial" panose="020B0604020202020204"/>
                <a:cs typeface="Arial" panose="020B0604020202020204"/>
              </a:rPr>
              <a:t> </a:t>
            </a:r>
            <a:r>
              <a:rPr sz="1600" dirty="0">
                <a:latin typeface="Arial" panose="020B0604020202020204"/>
                <a:cs typeface="Arial" panose="020B0604020202020204"/>
              </a:rPr>
              <a:t>YOTI’ye</a:t>
            </a:r>
            <a:r>
              <a:rPr sz="1600" spc="-50" dirty="0">
                <a:latin typeface="Arial" panose="020B0604020202020204"/>
                <a:cs typeface="Arial" panose="020B0604020202020204"/>
              </a:rPr>
              <a:t> </a:t>
            </a:r>
            <a:r>
              <a:rPr sz="1600" dirty="0">
                <a:latin typeface="Arial" panose="020B0604020202020204"/>
                <a:cs typeface="Arial" panose="020B0604020202020204"/>
              </a:rPr>
              <a:t>verdiğiniz</a:t>
            </a:r>
            <a:r>
              <a:rPr sz="1600" spc="-50" dirty="0">
                <a:latin typeface="Arial" panose="020B0604020202020204"/>
                <a:cs typeface="Arial" panose="020B0604020202020204"/>
              </a:rPr>
              <a:t> </a:t>
            </a:r>
            <a:r>
              <a:rPr sz="1600" dirty="0">
                <a:latin typeface="Arial" panose="020B0604020202020204"/>
                <a:cs typeface="Arial" panose="020B0604020202020204"/>
              </a:rPr>
              <a:t>tüm</a:t>
            </a:r>
            <a:r>
              <a:rPr sz="1600" spc="-40" dirty="0">
                <a:latin typeface="Arial" panose="020B0604020202020204"/>
                <a:cs typeface="Arial" panose="020B0604020202020204"/>
              </a:rPr>
              <a:t> </a:t>
            </a:r>
            <a:r>
              <a:rPr sz="1600" dirty="0">
                <a:latin typeface="Arial" panose="020B0604020202020204"/>
                <a:cs typeface="Arial" panose="020B0604020202020204"/>
              </a:rPr>
              <a:t>kişisel</a:t>
            </a:r>
            <a:r>
              <a:rPr sz="1600" spc="-50" dirty="0">
                <a:latin typeface="Arial" panose="020B0604020202020204"/>
                <a:cs typeface="Arial" panose="020B0604020202020204"/>
              </a:rPr>
              <a:t> </a:t>
            </a:r>
            <a:r>
              <a:rPr sz="1600" dirty="0">
                <a:latin typeface="Arial" panose="020B0604020202020204"/>
                <a:cs typeface="Arial" panose="020B0604020202020204"/>
              </a:rPr>
              <a:t>belge</a:t>
            </a:r>
            <a:r>
              <a:rPr sz="1600" spc="-50" dirty="0">
                <a:latin typeface="Arial" panose="020B0604020202020204"/>
                <a:cs typeface="Arial" panose="020B0604020202020204"/>
              </a:rPr>
              <a:t> </a:t>
            </a:r>
            <a:r>
              <a:rPr sz="1600" dirty="0">
                <a:latin typeface="Arial" panose="020B0604020202020204"/>
                <a:cs typeface="Arial" panose="020B0604020202020204"/>
              </a:rPr>
              <a:t>ve</a:t>
            </a:r>
            <a:r>
              <a:rPr sz="1600" spc="-50" dirty="0">
                <a:latin typeface="Arial" panose="020B0604020202020204"/>
                <a:cs typeface="Arial" panose="020B0604020202020204"/>
              </a:rPr>
              <a:t> </a:t>
            </a:r>
            <a:r>
              <a:rPr sz="1600" dirty="0">
                <a:latin typeface="Arial" panose="020B0604020202020204"/>
                <a:cs typeface="Arial" panose="020B0604020202020204"/>
              </a:rPr>
              <a:t>bilgilerinizi</a:t>
            </a:r>
            <a:r>
              <a:rPr sz="1600" spc="-50" dirty="0">
                <a:latin typeface="Arial" panose="020B0604020202020204"/>
                <a:cs typeface="Arial" panose="020B0604020202020204"/>
              </a:rPr>
              <a:t> </a:t>
            </a:r>
            <a:r>
              <a:rPr sz="1600" spc="-10" dirty="0">
                <a:latin typeface="Arial" panose="020B0604020202020204"/>
                <a:cs typeface="Arial" panose="020B0604020202020204"/>
              </a:rPr>
              <a:t>(fotoğraf, </a:t>
            </a:r>
            <a:r>
              <a:rPr sz="1600" dirty="0">
                <a:latin typeface="Arial" panose="020B0604020202020204"/>
                <a:cs typeface="Arial" panose="020B0604020202020204"/>
              </a:rPr>
              <a:t>doğum</a:t>
            </a:r>
            <a:r>
              <a:rPr sz="1600" spc="-40" dirty="0">
                <a:latin typeface="Arial" panose="020B0604020202020204"/>
                <a:cs typeface="Arial" panose="020B0604020202020204"/>
              </a:rPr>
              <a:t> </a:t>
            </a:r>
            <a:r>
              <a:rPr sz="1600" dirty="0">
                <a:latin typeface="Arial" panose="020B0604020202020204"/>
                <a:cs typeface="Arial" panose="020B0604020202020204"/>
              </a:rPr>
              <a:t>tarihi</a:t>
            </a:r>
            <a:r>
              <a:rPr sz="1600" spc="-40" dirty="0">
                <a:latin typeface="Arial" panose="020B0604020202020204"/>
                <a:cs typeface="Arial" panose="020B0604020202020204"/>
              </a:rPr>
              <a:t> </a:t>
            </a:r>
            <a:r>
              <a:rPr sz="1600" dirty="0">
                <a:latin typeface="Arial" panose="020B0604020202020204"/>
                <a:cs typeface="Arial" panose="020B0604020202020204"/>
              </a:rPr>
              <a:t>ya</a:t>
            </a:r>
            <a:r>
              <a:rPr sz="1600" spc="-45" dirty="0">
                <a:latin typeface="Arial" panose="020B0604020202020204"/>
                <a:cs typeface="Arial" panose="020B0604020202020204"/>
              </a:rPr>
              <a:t> </a:t>
            </a:r>
            <a:r>
              <a:rPr sz="1600" dirty="0">
                <a:latin typeface="Arial" panose="020B0604020202020204"/>
                <a:cs typeface="Arial" panose="020B0604020202020204"/>
              </a:rPr>
              <a:t>da</a:t>
            </a:r>
            <a:r>
              <a:rPr sz="1600" spc="-40" dirty="0">
                <a:latin typeface="Arial" panose="020B0604020202020204"/>
                <a:cs typeface="Arial" panose="020B0604020202020204"/>
              </a:rPr>
              <a:t> </a:t>
            </a:r>
            <a:r>
              <a:rPr sz="1600" dirty="0">
                <a:latin typeface="Arial" panose="020B0604020202020204"/>
                <a:cs typeface="Arial" panose="020B0604020202020204"/>
              </a:rPr>
              <a:t>adres</a:t>
            </a:r>
            <a:r>
              <a:rPr sz="1600" spc="-45" dirty="0">
                <a:latin typeface="Arial" panose="020B0604020202020204"/>
                <a:cs typeface="Arial" panose="020B0604020202020204"/>
              </a:rPr>
              <a:t> </a:t>
            </a:r>
            <a:r>
              <a:rPr sz="1600" dirty="0">
                <a:latin typeface="Arial" panose="020B0604020202020204"/>
                <a:cs typeface="Arial" panose="020B0604020202020204"/>
              </a:rPr>
              <a:t>gibi)</a:t>
            </a:r>
            <a:r>
              <a:rPr sz="1600" spc="-40" dirty="0">
                <a:latin typeface="Arial" panose="020B0604020202020204"/>
                <a:cs typeface="Arial" panose="020B0604020202020204"/>
              </a:rPr>
              <a:t> </a:t>
            </a:r>
            <a:r>
              <a:rPr sz="1600" dirty="0">
                <a:latin typeface="Arial" panose="020B0604020202020204"/>
                <a:cs typeface="Arial" panose="020B0604020202020204"/>
              </a:rPr>
              <a:t>korumak</a:t>
            </a:r>
            <a:r>
              <a:rPr sz="1600" spc="-45" dirty="0">
                <a:latin typeface="Arial" panose="020B0604020202020204"/>
                <a:cs typeface="Arial" panose="020B0604020202020204"/>
              </a:rPr>
              <a:t> </a:t>
            </a:r>
            <a:r>
              <a:rPr sz="1600" dirty="0">
                <a:latin typeface="Arial" panose="020B0604020202020204"/>
                <a:cs typeface="Arial" panose="020B0604020202020204"/>
              </a:rPr>
              <a:t>için</a:t>
            </a:r>
            <a:r>
              <a:rPr sz="1600" spc="-70" dirty="0">
                <a:latin typeface="Arial" panose="020B0604020202020204"/>
                <a:cs typeface="Arial" panose="020B0604020202020204"/>
              </a:rPr>
              <a:t> </a:t>
            </a:r>
            <a:r>
              <a:rPr sz="1600" dirty="0">
                <a:latin typeface="Arial" panose="020B0604020202020204"/>
                <a:cs typeface="Arial" panose="020B0604020202020204"/>
              </a:rPr>
              <a:t>YOTI,</a:t>
            </a:r>
            <a:r>
              <a:rPr sz="1600" spc="-40" dirty="0">
                <a:latin typeface="Arial" panose="020B0604020202020204"/>
                <a:cs typeface="Arial" panose="020B0604020202020204"/>
              </a:rPr>
              <a:t> </a:t>
            </a:r>
            <a:r>
              <a:rPr sz="1600" dirty="0">
                <a:latin typeface="Arial" panose="020B0604020202020204"/>
                <a:cs typeface="Arial" panose="020B0604020202020204"/>
              </a:rPr>
              <a:t>üstün</a:t>
            </a:r>
            <a:r>
              <a:rPr sz="1600" spc="-40" dirty="0">
                <a:latin typeface="Arial" panose="020B0604020202020204"/>
                <a:cs typeface="Arial" panose="020B0604020202020204"/>
              </a:rPr>
              <a:t> </a:t>
            </a:r>
            <a:r>
              <a:rPr sz="1600" dirty="0">
                <a:latin typeface="Arial" panose="020B0604020202020204"/>
                <a:cs typeface="Arial" panose="020B0604020202020204"/>
              </a:rPr>
              <a:t>teknoloji</a:t>
            </a:r>
            <a:r>
              <a:rPr sz="1600" spc="-45" dirty="0">
                <a:latin typeface="Arial" panose="020B0604020202020204"/>
                <a:cs typeface="Arial" panose="020B0604020202020204"/>
              </a:rPr>
              <a:t> </a:t>
            </a:r>
            <a:r>
              <a:rPr sz="1600" b="1" dirty="0">
                <a:solidFill>
                  <a:srgbClr val="7000E6"/>
                </a:solidFill>
                <a:latin typeface="Arial" panose="020B0604020202020204"/>
                <a:cs typeface="Arial" panose="020B0604020202020204"/>
              </a:rPr>
              <a:t>şifreleme</a:t>
            </a:r>
            <a:r>
              <a:rPr sz="1600" b="1" spc="-40" dirty="0">
                <a:solidFill>
                  <a:srgbClr val="7000E6"/>
                </a:solidFill>
                <a:latin typeface="Arial" panose="020B0604020202020204"/>
                <a:cs typeface="Arial" panose="020B0604020202020204"/>
              </a:rPr>
              <a:t> </a:t>
            </a:r>
            <a:r>
              <a:rPr sz="1600" b="1" dirty="0">
                <a:solidFill>
                  <a:srgbClr val="7000E6"/>
                </a:solidFill>
                <a:latin typeface="Arial" panose="020B0604020202020204"/>
                <a:cs typeface="Arial" panose="020B0604020202020204"/>
              </a:rPr>
              <a:t>sistemiyle</a:t>
            </a:r>
            <a:r>
              <a:rPr sz="1600" b="1" spc="-45" dirty="0">
                <a:solidFill>
                  <a:srgbClr val="7000E6"/>
                </a:solidFill>
                <a:latin typeface="Arial" panose="020B0604020202020204"/>
                <a:cs typeface="Arial" panose="020B0604020202020204"/>
              </a:rPr>
              <a:t> </a:t>
            </a:r>
            <a:r>
              <a:rPr sz="1600" spc="-10" dirty="0">
                <a:latin typeface="Arial" panose="020B0604020202020204"/>
                <a:cs typeface="Arial" panose="020B0604020202020204"/>
              </a:rPr>
              <a:t>çalışır.</a:t>
            </a:r>
            <a:endParaRPr sz="1600">
              <a:latin typeface="Arial" panose="020B0604020202020204"/>
              <a:cs typeface="Arial" panose="020B0604020202020204"/>
            </a:endParaRPr>
          </a:p>
          <a:p>
            <a:pPr marL="12700" marR="5080">
              <a:lnSpc>
                <a:spcPct val="100000"/>
              </a:lnSpc>
            </a:pPr>
            <a:r>
              <a:rPr sz="1600" dirty="0">
                <a:latin typeface="Arial" panose="020B0604020202020204"/>
                <a:cs typeface="Arial" panose="020B0604020202020204"/>
              </a:rPr>
              <a:t>Kişisel</a:t>
            </a:r>
            <a:r>
              <a:rPr sz="1600" spc="-45" dirty="0">
                <a:latin typeface="Arial" panose="020B0604020202020204"/>
                <a:cs typeface="Arial" panose="020B0604020202020204"/>
              </a:rPr>
              <a:t> </a:t>
            </a:r>
            <a:r>
              <a:rPr sz="1600" dirty="0">
                <a:latin typeface="Arial" panose="020B0604020202020204"/>
                <a:cs typeface="Arial" panose="020B0604020202020204"/>
              </a:rPr>
              <a:t>bilgileriniz</a:t>
            </a:r>
            <a:r>
              <a:rPr sz="1600" spc="-45" dirty="0">
                <a:latin typeface="Arial" panose="020B0604020202020204"/>
                <a:cs typeface="Arial" panose="020B0604020202020204"/>
              </a:rPr>
              <a:t> </a:t>
            </a:r>
            <a:r>
              <a:rPr sz="1600" b="1" dirty="0">
                <a:solidFill>
                  <a:srgbClr val="7000E6"/>
                </a:solidFill>
                <a:latin typeface="Arial" panose="020B0604020202020204"/>
                <a:cs typeface="Arial" panose="020B0604020202020204"/>
              </a:rPr>
              <a:t>güvenli</a:t>
            </a:r>
            <a:r>
              <a:rPr sz="1600" b="1" spc="-45" dirty="0">
                <a:solidFill>
                  <a:srgbClr val="7000E6"/>
                </a:solidFill>
                <a:latin typeface="Arial" panose="020B0604020202020204"/>
                <a:cs typeface="Arial" panose="020B0604020202020204"/>
              </a:rPr>
              <a:t> </a:t>
            </a:r>
            <a:r>
              <a:rPr sz="1600" b="1" dirty="0">
                <a:solidFill>
                  <a:srgbClr val="7000E6"/>
                </a:solidFill>
                <a:latin typeface="Arial" panose="020B0604020202020204"/>
                <a:cs typeface="Arial" panose="020B0604020202020204"/>
              </a:rPr>
              <a:t>bir</a:t>
            </a:r>
            <a:r>
              <a:rPr sz="1600" b="1" spc="-45" dirty="0">
                <a:solidFill>
                  <a:srgbClr val="7000E6"/>
                </a:solidFill>
                <a:latin typeface="Arial" panose="020B0604020202020204"/>
                <a:cs typeface="Arial" panose="020B0604020202020204"/>
              </a:rPr>
              <a:t> </a:t>
            </a:r>
            <a:r>
              <a:rPr sz="1600" b="1" dirty="0">
                <a:solidFill>
                  <a:srgbClr val="7000E6"/>
                </a:solidFill>
                <a:latin typeface="Arial" panose="020B0604020202020204"/>
                <a:cs typeface="Arial" panose="020B0604020202020204"/>
              </a:rPr>
              <a:t>biçimde</a:t>
            </a:r>
            <a:r>
              <a:rPr sz="1600" b="1" spc="-45" dirty="0">
                <a:solidFill>
                  <a:srgbClr val="7000E6"/>
                </a:solidFill>
                <a:latin typeface="Arial" panose="020B0604020202020204"/>
                <a:cs typeface="Arial" panose="020B0604020202020204"/>
              </a:rPr>
              <a:t> </a:t>
            </a:r>
            <a:r>
              <a:rPr sz="1600" b="1" dirty="0">
                <a:solidFill>
                  <a:srgbClr val="7000E6"/>
                </a:solidFill>
                <a:latin typeface="Arial" panose="020B0604020202020204"/>
                <a:cs typeface="Arial" panose="020B0604020202020204"/>
              </a:rPr>
              <a:t>saklanır</a:t>
            </a:r>
            <a:r>
              <a:rPr sz="1600" b="1" spc="-45" dirty="0">
                <a:solidFill>
                  <a:srgbClr val="7000E6"/>
                </a:solidFill>
                <a:latin typeface="Arial" panose="020B0604020202020204"/>
                <a:cs typeface="Arial" panose="020B0604020202020204"/>
              </a:rPr>
              <a:t> </a:t>
            </a:r>
            <a:r>
              <a:rPr sz="1600" dirty="0">
                <a:latin typeface="Arial" panose="020B0604020202020204"/>
                <a:cs typeface="Arial" panose="020B0604020202020204"/>
              </a:rPr>
              <a:t>ve</a:t>
            </a:r>
            <a:r>
              <a:rPr sz="1600" spc="-45" dirty="0">
                <a:latin typeface="Arial" panose="020B0604020202020204"/>
                <a:cs typeface="Arial" panose="020B0604020202020204"/>
              </a:rPr>
              <a:t> </a:t>
            </a:r>
            <a:r>
              <a:rPr sz="1600" dirty="0">
                <a:latin typeface="Arial" panose="020B0604020202020204"/>
                <a:cs typeface="Arial" panose="020B0604020202020204"/>
              </a:rPr>
              <a:t>yalnızca</a:t>
            </a:r>
            <a:r>
              <a:rPr sz="1600" spc="-45" dirty="0">
                <a:latin typeface="Arial" panose="020B0604020202020204"/>
                <a:cs typeface="Arial" panose="020B0604020202020204"/>
              </a:rPr>
              <a:t> </a:t>
            </a:r>
            <a:r>
              <a:rPr sz="1600" dirty="0">
                <a:latin typeface="Arial" panose="020B0604020202020204"/>
                <a:cs typeface="Arial" panose="020B0604020202020204"/>
              </a:rPr>
              <a:t>sizin</a:t>
            </a:r>
            <a:r>
              <a:rPr sz="1600" spc="-45" dirty="0">
                <a:latin typeface="Arial" panose="020B0604020202020204"/>
                <a:cs typeface="Arial" panose="020B0604020202020204"/>
              </a:rPr>
              <a:t> </a:t>
            </a:r>
            <a:r>
              <a:rPr sz="1600" dirty="0">
                <a:latin typeface="Arial" panose="020B0604020202020204"/>
                <a:cs typeface="Arial" panose="020B0604020202020204"/>
              </a:rPr>
              <a:t>açıp</a:t>
            </a:r>
            <a:r>
              <a:rPr sz="1600" spc="-45" dirty="0">
                <a:latin typeface="Arial" panose="020B0604020202020204"/>
                <a:cs typeface="Arial" panose="020B0604020202020204"/>
              </a:rPr>
              <a:t> </a:t>
            </a:r>
            <a:r>
              <a:rPr sz="1600" spc="-10" dirty="0">
                <a:latin typeface="Arial" panose="020B0604020202020204"/>
                <a:cs typeface="Arial" panose="020B0604020202020204"/>
              </a:rPr>
              <a:t>görebileceğiniz </a:t>
            </a:r>
            <a:r>
              <a:rPr sz="1600" dirty="0">
                <a:latin typeface="Arial" panose="020B0604020202020204"/>
                <a:cs typeface="Arial" panose="020B0604020202020204"/>
              </a:rPr>
              <a:t>okunamayan</a:t>
            </a:r>
            <a:r>
              <a:rPr sz="1600" spc="-60" dirty="0">
                <a:latin typeface="Arial" panose="020B0604020202020204"/>
                <a:cs typeface="Arial" panose="020B0604020202020204"/>
              </a:rPr>
              <a:t> </a:t>
            </a:r>
            <a:r>
              <a:rPr sz="1600" dirty="0">
                <a:latin typeface="Arial" panose="020B0604020202020204"/>
                <a:cs typeface="Arial" panose="020B0604020202020204"/>
              </a:rPr>
              <a:t>kodlarla</a:t>
            </a:r>
            <a:r>
              <a:rPr sz="1600" spc="-60" dirty="0">
                <a:latin typeface="Arial" panose="020B0604020202020204"/>
                <a:cs typeface="Arial" panose="020B0604020202020204"/>
              </a:rPr>
              <a:t> </a:t>
            </a:r>
            <a:r>
              <a:rPr sz="1600" b="1" dirty="0">
                <a:solidFill>
                  <a:srgbClr val="7000E6"/>
                </a:solidFill>
                <a:latin typeface="Arial" panose="020B0604020202020204"/>
                <a:cs typeface="Arial" panose="020B0604020202020204"/>
              </a:rPr>
              <a:t>şifrelenir</a:t>
            </a:r>
            <a:r>
              <a:rPr sz="1600" dirty="0">
                <a:latin typeface="Arial" panose="020B0604020202020204"/>
                <a:cs typeface="Arial" panose="020B0604020202020204"/>
              </a:rPr>
              <a:t>.</a:t>
            </a:r>
            <a:r>
              <a:rPr sz="1600" spc="-55" dirty="0">
                <a:latin typeface="Arial" panose="020B0604020202020204"/>
                <a:cs typeface="Arial" panose="020B0604020202020204"/>
              </a:rPr>
              <a:t> </a:t>
            </a:r>
            <a:r>
              <a:rPr sz="1600" spc="-10" dirty="0">
                <a:latin typeface="Arial" panose="020B0604020202020204"/>
                <a:cs typeface="Arial" panose="020B0604020202020204"/>
              </a:rPr>
              <a:t>Verilerinizin</a:t>
            </a:r>
            <a:r>
              <a:rPr sz="1600" spc="-60" dirty="0">
                <a:latin typeface="Arial" panose="020B0604020202020204"/>
                <a:cs typeface="Arial" panose="020B0604020202020204"/>
              </a:rPr>
              <a:t> </a:t>
            </a:r>
            <a:r>
              <a:rPr sz="1600" dirty="0">
                <a:latin typeface="Arial" panose="020B0604020202020204"/>
                <a:cs typeface="Arial" panose="020B0604020202020204"/>
              </a:rPr>
              <a:t>kilidini</a:t>
            </a:r>
            <a:r>
              <a:rPr sz="1600" spc="-55" dirty="0">
                <a:latin typeface="Arial" panose="020B0604020202020204"/>
                <a:cs typeface="Arial" panose="020B0604020202020204"/>
              </a:rPr>
              <a:t> </a:t>
            </a:r>
            <a:r>
              <a:rPr sz="1600" dirty="0">
                <a:latin typeface="Arial" panose="020B0604020202020204"/>
                <a:cs typeface="Arial" panose="020B0604020202020204"/>
              </a:rPr>
              <a:t>açan</a:t>
            </a:r>
            <a:r>
              <a:rPr sz="1600" spc="-60" dirty="0">
                <a:latin typeface="Arial" panose="020B0604020202020204"/>
                <a:cs typeface="Arial" panose="020B0604020202020204"/>
              </a:rPr>
              <a:t> </a:t>
            </a:r>
            <a:r>
              <a:rPr sz="1600" dirty="0">
                <a:latin typeface="Arial" panose="020B0604020202020204"/>
                <a:cs typeface="Arial" panose="020B0604020202020204"/>
              </a:rPr>
              <a:t>özel</a:t>
            </a:r>
            <a:r>
              <a:rPr sz="1600" spc="-55" dirty="0">
                <a:latin typeface="Arial" panose="020B0604020202020204"/>
                <a:cs typeface="Arial" panose="020B0604020202020204"/>
              </a:rPr>
              <a:t> </a:t>
            </a:r>
            <a:r>
              <a:rPr sz="1600" dirty="0">
                <a:latin typeface="Arial" panose="020B0604020202020204"/>
                <a:cs typeface="Arial" panose="020B0604020202020204"/>
              </a:rPr>
              <a:t>anahtarlar</a:t>
            </a:r>
            <a:r>
              <a:rPr sz="1600" spc="-60" dirty="0">
                <a:latin typeface="Arial" panose="020B0604020202020204"/>
                <a:cs typeface="Arial" panose="020B0604020202020204"/>
              </a:rPr>
              <a:t> </a:t>
            </a:r>
            <a:r>
              <a:rPr sz="1600" dirty="0">
                <a:latin typeface="Arial" panose="020B0604020202020204"/>
                <a:cs typeface="Arial" panose="020B0604020202020204"/>
              </a:rPr>
              <a:t>cihazınızda</a:t>
            </a:r>
            <a:r>
              <a:rPr sz="1600" spc="-60" dirty="0">
                <a:latin typeface="Arial" panose="020B0604020202020204"/>
                <a:cs typeface="Arial" panose="020B0604020202020204"/>
              </a:rPr>
              <a:t> </a:t>
            </a:r>
            <a:r>
              <a:rPr sz="1600" dirty="0">
                <a:latin typeface="Arial" panose="020B0604020202020204"/>
                <a:cs typeface="Arial" panose="020B0604020202020204"/>
              </a:rPr>
              <a:t>saklanır.</a:t>
            </a:r>
            <a:r>
              <a:rPr sz="1600" spc="-55" dirty="0">
                <a:latin typeface="Arial" panose="020B0604020202020204"/>
                <a:cs typeface="Arial" panose="020B0604020202020204"/>
              </a:rPr>
              <a:t> </a:t>
            </a:r>
            <a:r>
              <a:rPr sz="1600" spc="-25" dirty="0">
                <a:latin typeface="Arial" panose="020B0604020202020204"/>
                <a:cs typeface="Arial" panose="020B0604020202020204"/>
              </a:rPr>
              <a:t>Bu </a:t>
            </a:r>
            <a:r>
              <a:rPr sz="1600" dirty="0">
                <a:latin typeface="Arial" panose="020B0604020202020204"/>
                <a:cs typeface="Arial" panose="020B0604020202020204"/>
              </a:rPr>
              <a:t>anahtarlara</a:t>
            </a:r>
            <a:r>
              <a:rPr sz="1600" spc="-45" dirty="0">
                <a:latin typeface="Arial" panose="020B0604020202020204"/>
                <a:cs typeface="Arial" panose="020B0604020202020204"/>
              </a:rPr>
              <a:t> </a:t>
            </a:r>
            <a:r>
              <a:rPr sz="1600" dirty="0">
                <a:latin typeface="Arial" panose="020B0604020202020204"/>
                <a:cs typeface="Arial" panose="020B0604020202020204"/>
              </a:rPr>
              <a:t>başka</a:t>
            </a:r>
            <a:r>
              <a:rPr sz="1600" spc="-40" dirty="0">
                <a:latin typeface="Arial" panose="020B0604020202020204"/>
                <a:cs typeface="Arial" panose="020B0604020202020204"/>
              </a:rPr>
              <a:t> </a:t>
            </a:r>
            <a:r>
              <a:rPr sz="1600" dirty="0">
                <a:latin typeface="Arial" panose="020B0604020202020204"/>
                <a:cs typeface="Arial" panose="020B0604020202020204"/>
              </a:rPr>
              <a:t>hiç</a:t>
            </a:r>
            <a:r>
              <a:rPr sz="1600" spc="-40" dirty="0">
                <a:latin typeface="Arial" panose="020B0604020202020204"/>
                <a:cs typeface="Arial" panose="020B0604020202020204"/>
              </a:rPr>
              <a:t> </a:t>
            </a:r>
            <a:r>
              <a:rPr sz="1600" dirty="0">
                <a:latin typeface="Arial" panose="020B0604020202020204"/>
                <a:cs typeface="Arial" panose="020B0604020202020204"/>
              </a:rPr>
              <a:t>kimse,</a:t>
            </a:r>
            <a:r>
              <a:rPr sz="1600" spc="-40" dirty="0">
                <a:latin typeface="Arial" panose="020B0604020202020204"/>
                <a:cs typeface="Arial" panose="020B0604020202020204"/>
              </a:rPr>
              <a:t> </a:t>
            </a:r>
            <a:r>
              <a:rPr sz="1600" dirty="0">
                <a:latin typeface="Arial" panose="020B0604020202020204"/>
                <a:cs typeface="Arial" panose="020B0604020202020204"/>
              </a:rPr>
              <a:t>hatta</a:t>
            </a:r>
            <a:r>
              <a:rPr sz="1600" spc="-70" dirty="0">
                <a:latin typeface="Arial" panose="020B0604020202020204"/>
                <a:cs typeface="Arial" panose="020B0604020202020204"/>
              </a:rPr>
              <a:t> </a:t>
            </a:r>
            <a:r>
              <a:rPr sz="1600" dirty="0">
                <a:latin typeface="Arial" panose="020B0604020202020204"/>
                <a:cs typeface="Arial" panose="020B0604020202020204"/>
              </a:rPr>
              <a:t>YOTI</a:t>
            </a:r>
            <a:r>
              <a:rPr sz="1600" spc="-40" dirty="0">
                <a:latin typeface="Arial" panose="020B0604020202020204"/>
                <a:cs typeface="Arial" panose="020B0604020202020204"/>
              </a:rPr>
              <a:t> </a:t>
            </a:r>
            <a:r>
              <a:rPr sz="1600" dirty="0">
                <a:latin typeface="Arial" panose="020B0604020202020204"/>
                <a:cs typeface="Arial" panose="020B0604020202020204"/>
              </a:rPr>
              <a:t>bile</a:t>
            </a:r>
            <a:r>
              <a:rPr sz="1600" spc="-40" dirty="0">
                <a:latin typeface="Arial" panose="020B0604020202020204"/>
                <a:cs typeface="Arial" panose="020B0604020202020204"/>
              </a:rPr>
              <a:t> </a:t>
            </a:r>
            <a:r>
              <a:rPr sz="1600" spc="-10" dirty="0">
                <a:latin typeface="Arial" panose="020B0604020202020204"/>
                <a:cs typeface="Arial" panose="020B0604020202020204"/>
              </a:rPr>
              <a:t>erişemez.</a:t>
            </a:r>
            <a:endParaRPr sz="1600">
              <a:latin typeface="Arial" panose="020B0604020202020204"/>
              <a:cs typeface="Arial" panose="020B0604020202020204"/>
            </a:endParaRPr>
          </a:p>
          <a:p>
            <a:pPr>
              <a:lnSpc>
                <a:spcPct val="100000"/>
              </a:lnSpc>
            </a:pPr>
            <a:endParaRPr sz="1800">
              <a:latin typeface="Arial" panose="020B0604020202020204"/>
              <a:cs typeface="Arial" panose="020B0604020202020204"/>
            </a:endParaRPr>
          </a:p>
          <a:p>
            <a:pPr>
              <a:lnSpc>
                <a:spcPct val="100000"/>
              </a:lnSpc>
              <a:spcBef>
                <a:spcPts val="45"/>
              </a:spcBef>
            </a:pPr>
            <a:endParaRPr sz="1500">
              <a:latin typeface="Arial" panose="020B0604020202020204"/>
              <a:cs typeface="Arial" panose="020B0604020202020204"/>
            </a:endParaRPr>
          </a:p>
          <a:p>
            <a:pPr marL="12700" marR="208280">
              <a:lnSpc>
                <a:spcPct val="100000"/>
              </a:lnSpc>
            </a:pPr>
            <a:r>
              <a:rPr sz="1600" dirty="0">
                <a:latin typeface="Arial" panose="020B0604020202020204"/>
                <a:cs typeface="Arial" panose="020B0604020202020204"/>
              </a:rPr>
              <a:t>YOTI,</a:t>
            </a:r>
            <a:r>
              <a:rPr sz="1600" spc="-60" dirty="0">
                <a:latin typeface="Arial" panose="020B0604020202020204"/>
                <a:cs typeface="Arial" panose="020B0604020202020204"/>
              </a:rPr>
              <a:t> </a:t>
            </a:r>
            <a:r>
              <a:rPr sz="1600" dirty="0">
                <a:latin typeface="Arial" panose="020B0604020202020204"/>
                <a:cs typeface="Arial" panose="020B0604020202020204"/>
              </a:rPr>
              <a:t>bilgilerinizi</a:t>
            </a:r>
            <a:r>
              <a:rPr sz="1600" spc="-55" dirty="0">
                <a:latin typeface="Arial" panose="020B0604020202020204"/>
                <a:cs typeface="Arial" panose="020B0604020202020204"/>
              </a:rPr>
              <a:t> </a:t>
            </a:r>
            <a:r>
              <a:rPr sz="1600" dirty="0">
                <a:latin typeface="Arial" panose="020B0604020202020204"/>
                <a:cs typeface="Arial" panose="020B0604020202020204"/>
              </a:rPr>
              <a:t>paylaşırken</a:t>
            </a:r>
            <a:r>
              <a:rPr sz="1600" spc="-55" dirty="0">
                <a:latin typeface="Arial" panose="020B0604020202020204"/>
                <a:cs typeface="Arial" panose="020B0604020202020204"/>
              </a:rPr>
              <a:t> </a:t>
            </a:r>
            <a:r>
              <a:rPr sz="1600" dirty="0">
                <a:latin typeface="Arial" panose="020B0604020202020204"/>
                <a:cs typeface="Arial" panose="020B0604020202020204"/>
              </a:rPr>
              <a:t>kendinizi</a:t>
            </a:r>
            <a:r>
              <a:rPr sz="1600" spc="-55" dirty="0">
                <a:latin typeface="Arial" panose="020B0604020202020204"/>
                <a:cs typeface="Arial" panose="020B0604020202020204"/>
              </a:rPr>
              <a:t> </a:t>
            </a:r>
            <a:r>
              <a:rPr sz="1600" dirty="0">
                <a:latin typeface="Arial" panose="020B0604020202020204"/>
                <a:cs typeface="Arial" panose="020B0604020202020204"/>
              </a:rPr>
              <a:t>güvende</a:t>
            </a:r>
            <a:r>
              <a:rPr sz="1600" spc="-55" dirty="0">
                <a:latin typeface="Arial" panose="020B0604020202020204"/>
                <a:cs typeface="Arial" panose="020B0604020202020204"/>
              </a:rPr>
              <a:t> </a:t>
            </a:r>
            <a:r>
              <a:rPr sz="1600" dirty="0">
                <a:latin typeface="Arial" panose="020B0604020202020204"/>
                <a:cs typeface="Arial" panose="020B0604020202020204"/>
              </a:rPr>
              <a:t>hissetmeniz</a:t>
            </a:r>
            <a:r>
              <a:rPr sz="1600" spc="-55" dirty="0">
                <a:latin typeface="Arial" panose="020B0604020202020204"/>
                <a:cs typeface="Arial" panose="020B0604020202020204"/>
              </a:rPr>
              <a:t> </a:t>
            </a:r>
            <a:r>
              <a:rPr sz="1600" dirty="0">
                <a:latin typeface="Arial" panose="020B0604020202020204"/>
                <a:cs typeface="Arial" panose="020B0604020202020204"/>
              </a:rPr>
              <a:t>için</a:t>
            </a:r>
            <a:r>
              <a:rPr sz="1600" spc="-55" dirty="0">
                <a:latin typeface="Arial" panose="020B0604020202020204"/>
                <a:cs typeface="Arial" panose="020B0604020202020204"/>
              </a:rPr>
              <a:t> </a:t>
            </a:r>
            <a:r>
              <a:rPr sz="1600" b="1" dirty="0">
                <a:solidFill>
                  <a:srgbClr val="7000E6"/>
                </a:solidFill>
                <a:latin typeface="Arial" panose="020B0604020202020204"/>
                <a:cs typeface="Arial" panose="020B0604020202020204"/>
              </a:rPr>
              <a:t>en</a:t>
            </a:r>
            <a:r>
              <a:rPr sz="1600" b="1" spc="-55" dirty="0">
                <a:solidFill>
                  <a:srgbClr val="7000E6"/>
                </a:solidFill>
                <a:latin typeface="Arial" panose="020B0604020202020204"/>
                <a:cs typeface="Arial" panose="020B0604020202020204"/>
              </a:rPr>
              <a:t> </a:t>
            </a:r>
            <a:r>
              <a:rPr sz="1600" b="1" dirty="0">
                <a:solidFill>
                  <a:srgbClr val="7000E6"/>
                </a:solidFill>
                <a:latin typeface="Arial" panose="020B0604020202020204"/>
                <a:cs typeface="Arial" panose="020B0604020202020204"/>
              </a:rPr>
              <a:t>yüksek</a:t>
            </a:r>
            <a:r>
              <a:rPr sz="1600" b="1" spc="-55" dirty="0">
                <a:solidFill>
                  <a:srgbClr val="7000E6"/>
                </a:solidFill>
                <a:latin typeface="Arial" panose="020B0604020202020204"/>
                <a:cs typeface="Arial" panose="020B0604020202020204"/>
              </a:rPr>
              <a:t> </a:t>
            </a:r>
            <a:r>
              <a:rPr sz="1600" b="1" spc="-10" dirty="0">
                <a:solidFill>
                  <a:srgbClr val="7000E6"/>
                </a:solidFill>
                <a:latin typeface="Arial" panose="020B0604020202020204"/>
                <a:cs typeface="Arial" panose="020B0604020202020204"/>
              </a:rPr>
              <a:t>güvenlik </a:t>
            </a:r>
            <a:r>
              <a:rPr sz="1600" b="1" dirty="0">
                <a:solidFill>
                  <a:srgbClr val="7000E6"/>
                </a:solidFill>
                <a:latin typeface="Arial" panose="020B0604020202020204"/>
                <a:cs typeface="Arial" panose="020B0604020202020204"/>
              </a:rPr>
              <a:t>standartlarına</a:t>
            </a:r>
            <a:r>
              <a:rPr sz="1600" b="1" spc="-70" dirty="0">
                <a:solidFill>
                  <a:srgbClr val="7000E6"/>
                </a:solidFill>
                <a:latin typeface="Arial" panose="020B0604020202020204"/>
                <a:cs typeface="Arial" panose="020B0604020202020204"/>
              </a:rPr>
              <a:t> </a:t>
            </a:r>
            <a:r>
              <a:rPr sz="1600" dirty="0">
                <a:latin typeface="Arial" panose="020B0604020202020204"/>
                <a:cs typeface="Arial" panose="020B0604020202020204"/>
              </a:rPr>
              <a:t>uyar.</a:t>
            </a:r>
            <a:r>
              <a:rPr sz="1600" spc="-70" dirty="0">
                <a:latin typeface="Arial" panose="020B0604020202020204"/>
                <a:cs typeface="Arial" panose="020B0604020202020204"/>
              </a:rPr>
              <a:t> </a:t>
            </a:r>
            <a:r>
              <a:rPr sz="1600" dirty="0">
                <a:latin typeface="Arial" panose="020B0604020202020204"/>
                <a:cs typeface="Arial" panose="020B0604020202020204"/>
              </a:rPr>
              <a:t>Ayrıca</a:t>
            </a:r>
            <a:r>
              <a:rPr sz="1600" spc="-90" dirty="0">
                <a:latin typeface="Arial" panose="020B0604020202020204"/>
                <a:cs typeface="Arial" panose="020B0604020202020204"/>
              </a:rPr>
              <a:t> </a:t>
            </a:r>
            <a:r>
              <a:rPr sz="1600" dirty="0">
                <a:latin typeface="Arial" panose="020B0604020202020204"/>
                <a:cs typeface="Arial" panose="020B0604020202020204"/>
              </a:rPr>
              <a:t>YOTI,</a:t>
            </a:r>
            <a:r>
              <a:rPr sz="1600" spc="-70" dirty="0">
                <a:latin typeface="Arial" panose="020B0604020202020204"/>
                <a:cs typeface="Arial" panose="020B0604020202020204"/>
              </a:rPr>
              <a:t> </a:t>
            </a:r>
            <a:r>
              <a:rPr sz="1600" dirty="0">
                <a:latin typeface="Arial" panose="020B0604020202020204"/>
                <a:cs typeface="Arial" panose="020B0604020202020204"/>
              </a:rPr>
              <a:t>uluslararası</a:t>
            </a:r>
            <a:r>
              <a:rPr sz="1600" spc="-70" dirty="0">
                <a:latin typeface="Arial" panose="020B0604020202020204"/>
                <a:cs typeface="Arial" panose="020B0604020202020204"/>
              </a:rPr>
              <a:t> </a:t>
            </a:r>
            <a:r>
              <a:rPr sz="1600" dirty="0">
                <a:latin typeface="Arial" panose="020B0604020202020204"/>
                <a:cs typeface="Arial" panose="020B0604020202020204"/>
              </a:rPr>
              <a:t>hukuk</a:t>
            </a:r>
            <a:r>
              <a:rPr sz="1600" spc="-65" dirty="0">
                <a:latin typeface="Arial" panose="020B0604020202020204"/>
                <a:cs typeface="Arial" panose="020B0604020202020204"/>
              </a:rPr>
              <a:t> </a:t>
            </a:r>
            <a:r>
              <a:rPr sz="1600" dirty="0">
                <a:latin typeface="Arial" panose="020B0604020202020204"/>
                <a:cs typeface="Arial" panose="020B0604020202020204"/>
              </a:rPr>
              <a:t>kapsamında</a:t>
            </a:r>
            <a:r>
              <a:rPr sz="1600" spc="-70" dirty="0">
                <a:latin typeface="Arial" panose="020B0604020202020204"/>
                <a:cs typeface="Arial" panose="020B0604020202020204"/>
              </a:rPr>
              <a:t> </a:t>
            </a:r>
            <a:r>
              <a:rPr sz="1600" dirty="0">
                <a:latin typeface="Arial" panose="020B0604020202020204"/>
                <a:cs typeface="Arial" panose="020B0604020202020204"/>
              </a:rPr>
              <a:t>bilgilerinizin</a:t>
            </a:r>
            <a:r>
              <a:rPr sz="1600" spc="-70" dirty="0">
                <a:latin typeface="Arial" panose="020B0604020202020204"/>
                <a:cs typeface="Arial" panose="020B0604020202020204"/>
              </a:rPr>
              <a:t> </a:t>
            </a:r>
            <a:r>
              <a:rPr sz="1600" dirty="0">
                <a:latin typeface="Arial" panose="020B0604020202020204"/>
                <a:cs typeface="Arial" panose="020B0604020202020204"/>
              </a:rPr>
              <a:t>gizliliğini</a:t>
            </a:r>
            <a:r>
              <a:rPr sz="1600" spc="-65" dirty="0">
                <a:latin typeface="Arial" panose="020B0604020202020204"/>
                <a:cs typeface="Arial" panose="020B0604020202020204"/>
              </a:rPr>
              <a:t> </a:t>
            </a:r>
            <a:r>
              <a:rPr sz="1600" spc="-25" dirty="0">
                <a:latin typeface="Arial" panose="020B0604020202020204"/>
                <a:cs typeface="Arial" panose="020B0604020202020204"/>
              </a:rPr>
              <a:t>ve </a:t>
            </a:r>
            <a:r>
              <a:rPr sz="1600" dirty="0">
                <a:latin typeface="Arial" panose="020B0604020202020204"/>
                <a:cs typeface="Arial" panose="020B0604020202020204"/>
              </a:rPr>
              <a:t>güvenliğini</a:t>
            </a:r>
            <a:r>
              <a:rPr sz="1600" spc="-55" dirty="0">
                <a:latin typeface="Arial" panose="020B0604020202020204"/>
                <a:cs typeface="Arial" panose="020B0604020202020204"/>
              </a:rPr>
              <a:t> </a:t>
            </a:r>
            <a:r>
              <a:rPr sz="1600" dirty="0">
                <a:latin typeface="Arial" panose="020B0604020202020204"/>
                <a:cs typeface="Arial" panose="020B0604020202020204"/>
              </a:rPr>
              <a:t>korumayı</a:t>
            </a:r>
            <a:r>
              <a:rPr sz="1600" spc="-50" dirty="0">
                <a:latin typeface="Arial" panose="020B0604020202020204"/>
                <a:cs typeface="Arial" panose="020B0604020202020204"/>
              </a:rPr>
              <a:t> </a:t>
            </a:r>
            <a:r>
              <a:rPr sz="1600" dirty="0">
                <a:latin typeface="Arial" panose="020B0604020202020204"/>
                <a:cs typeface="Arial" panose="020B0604020202020204"/>
              </a:rPr>
              <a:t>taahhüt</a:t>
            </a:r>
            <a:r>
              <a:rPr sz="1600" spc="-50" dirty="0">
                <a:latin typeface="Arial" panose="020B0604020202020204"/>
                <a:cs typeface="Arial" panose="020B0604020202020204"/>
              </a:rPr>
              <a:t> </a:t>
            </a:r>
            <a:r>
              <a:rPr sz="1600" dirty="0">
                <a:latin typeface="Arial" panose="020B0604020202020204"/>
                <a:cs typeface="Arial" panose="020B0604020202020204"/>
              </a:rPr>
              <a:t>eder.</a:t>
            </a:r>
            <a:r>
              <a:rPr sz="1600" spc="-50" dirty="0">
                <a:latin typeface="Arial" panose="020B0604020202020204"/>
                <a:cs typeface="Arial" panose="020B0604020202020204"/>
              </a:rPr>
              <a:t> </a:t>
            </a:r>
            <a:r>
              <a:rPr sz="1600" dirty="0">
                <a:latin typeface="Arial" panose="020B0604020202020204"/>
                <a:cs typeface="Arial" panose="020B0604020202020204"/>
              </a:rPr>
              <a:t>Bu</a:t>
            </a:r>
            <a:r>
              <a:rPr sz="1600" spc="-50" dirty="0">
                <a:latin typeface="Arial" panose="020B0604020202020204"/>
                <a:cs typeface="Arial" panose="020B0604020202020204"/>
              </a:rPr>
              <a:t> </a:t>
            </a:r>
            <a:r>
              <a:rPr sz="1600" dirty="0">
                <a:latin typeface="Arial" panose="020B0604020202020204"/>
                <a:cs typeface="Arial" panose="020B0604020202020204"/>
              </a:rPr>
              <a:t>nedenle</a:t>
            </a:r>
            <a:r>
              <a:rPr sz="1600" spc="-75" dirty="0">
                <a:latin typeface="Arial" panose="020B0604020202020204"/>
                <a:cs typeface="Arial" panose="020B0604020202020204"/>
              </a:rPr>
              <a:t> </a:t>
            </a:r>
            <a:r>
              <a:rPr sz="1600" dirty="0">
                <a:latin typeface="Arial" panose="020B0604020202020204"/>
                <a:cs typeface="Arial" panose="020B0604020202020204"/>
              </a:rPr>
              <a:t>YOTI,</a:t>
            </a:r>
            <a:r>
              <a:rPr sz="1600" spc="-55" dirty="0">
                <a:latin typeface="Arial" panose="020B0604020202020204"/>
                <a:cs typeface="Arial" panose="020B0604020202020204"/>
              </a:rPr>
              <a:t> </a:t>
            </a:r>
            <a:r>
              <a:rPr sz="1600" dirty="0">
                <a:latin typeface="Arial" panose="020B0604020202020204"/>
                <a:cs typeface="Arial" panose="020B0604020202020204"/>
              </a:rPr>
              <a:t>verilerinizi</a:t>
            </a:r>
            <a:r>
              <a:rPr sz="1600" spc="-50" dirty="0">
                <a:latin typeface="Arial" panose="020B0604020202020204"/>
                <a:cs typeface="Arial" panose="020B0604020202020204"/>
              </a:rPr>
              <a:t> </a:t>
            </a:r>
            <a:r>
              <a:rPr sz="1600" dirty="0">
                <a:latin typeface="Arial" panose="020B0604020202020204"/>
                <a:cs typeface="Arial" panose="020B0604020202020204"/>
              </a:rPr>
              <a:t>herhangi</a:t>
            </a:r>
            <a:r>
              <a:rPr sz="1600" spc="-50" dirty="0">
                <a:latin typeface="Arial" panose="020B0604020202020204"/>
                <a:cs typeface="Arial" panose="020B0604020202020204"/>
              </a:rPr>
              <a:t> </a:t>
            </a:r>
            <a:r>
              <a:rPr sz="1600" dirty="0">
                <a:latin typeface="Arial" panose="020B0604020202020204"/>
                <a:cs typeface="Arial" panose="020B0604020202020204"/>
              </a:rPr>
              <a:t>bir</a:t>
            </a:r>
            <a:r>
              <a:rPr sz="1600" spc="-50" dirty="0">
                <a:latin typeface="Arial" panose="020B0604020202020204"/>
                <a:cs typeface="Arial" panose="020B0604020202020204"/>
              </a:rPr>
              <a:t> </a:t>
            </a:r>
            <a:r>
              <a:rPr sz="1600" dirty="0">
                <a:latin typeface="Arial" panose="020B0604020202020204"/>
                <a:cs typeface="Arial" panose="020B0604020202020204"/>
              </a:rPr>
              <a:t>nedenle</a:t>
            </a:r>
            <a:r>
              <a:rPr sz="1600" spc="-50" dirty="0">
                <a:latin typeface="Arial" panose="020B0604020202020204"/>
                <a:cs typeface="Arial" panose="020B0604020202020204"/>
              </a:rPr>
              <a:t> </a:t>
            </a:r>
            <a:r>
              <a:rPr sz="1600" spc="-10" dirty="0">
                <a:latin typeface="Arial" panose="020B0604020202020204"/>
                <a:cs typeface="Arial" panose="020B0604020202020204"/>
              </a:rPr>
              <a:t>üçüncü </a:t>
            </a:r>
            <a:r>
              <a:rPr sz="1600" dirty="0">
                <a:latin typeface="Arial" panose="020B0604020202020204"/>
                <a:cs typeface="Arial" panose="020B0604020202020204"/>
              </a:rPr>
              <a:t>taraf</a:t>
            </a:r>
            <a:r>
              <a:rPr sz="1600" spc="-50" dirty="0">
                <a:latin typeface="Arial" panose="020B0604020202020204"/>
                <a:cs typeface="Arial" panose="020B0604020202020204"/>
              </a:rPr>
              <a:t> </a:t>
            </a:r>
            <a:r>
              <a:rPr sz="1600" dirty="0">
                <a:latin typeface="Arial" panose="020B0604020202020204"/>
                <a:cs typeface="Arial" panose="020B0604020202020204"/>
              </a:rPr>
              <a:t>kişilere</a:t>
            </a:r>
            <a:r>
              <a:rPr sz="1600" spc="-45" dirty="0">
                <a:latin typeface="Arial" panose="020B0604020202020204"/>
                <a:cs typeface="Arial" panose="020B0604020202020204"/>
              </a:rPr>
              <a:t> </a:t>
            </a:r>
            <a:r>
              <a:rPr sz="1600" b="1" dirty="0">
                <a:solidFill>
                  <a:srgbClr val="7000E6"/>
                </a:solidFill>
                <a:latin typeface="Arial" panose="020B0604020202020204"/>
                <a:cs typeface="Arial" panose="020B0604020202020204"/>
              </a:rPr>
              <a:t>veremez</a:t>
            </a:r>
            <a:r>
              <a:rPr sz="1600" b="1" spc="-50" dirty="0">
                <a:solidFill>
                  <a:srgbClr val="7000E6"/>
                </a:solidFill>
                <a:latin typeface="Arial" panose="020B0604020202020204"/>
                <a:cs typeface="Arial" panose="020B0604020202020204"/>
              </a:rPr>
              <a:t> </a:t>
            </a:r>
            <a:r>
              <a:rPr sz="1600" b="1" dirty="0">
                <a:solidFill>
                  <a:srgbClr val="7000E6"/>
                </a:solidFill>
                <a:latin typeface="Arial" panose="020B0604020202020204"/>
                <a:cs typeface="Arial" panose="020B0604020202020204"/>
              </a:rPr>
              <a:t>ya</a:t>
            </a:r>
            <a:r>
              <a:rPr sz="1600" b="1" spc="-45" dirty="0">
                <a:solidFill>
                  <a:srgbClr val="7000E6"/>
                </a:solidFill>
                <a:latin typeface="Arial" panose="020B0604020202020204"/>
                <a:cs typeface="Arial" panose="020B0604020202020204"/>
              </a:rPr>
              <a:t> </a:t>
            </a:r>
            <a:r>
              <a:rPr sz="1600" b="1" dirty="0">
                <a:solidFill>
                  <a:srgbClr val="7000E6"/>
                </a:solidFill>
                <a:latin typeface="Arial" panose="020B0604020202020204"/>
                <a:cs typeface="Arial" panose="020B0604020202020204"/>
              </a:rPr>
              <a:t>da</a:t>
            </a:r>
            <a:r>
              <a:rPr sz="1600" b="1" spc="-50" dirty="0">
                <a:solidFill>
                  <a:srgbClr val="7000E6"/>
                </a:solidFill>
                <a:latin typeface="Arial" panose="020B0604020202020204"/>
                <a:cs typeface="Arial" panose="020B0604020202020204"/>
              </a:rPr>
              <a:t> </a:t>
            </a:r>
            <a:r>
              <a:rPr sz="1600" b="1" dirty="0">
                <a:solidFill>
                  <a:srgbClr val="7000E6"/>
                </a:solidFill>
                <a:latin typeface="Arial" panose="020B0604020202020204"/>
                <a:cs typeface="Arial" panose="020B0604020202020204"/>
              </a:rPr>
              <a:t>satamaz</a:t>
            </a:r>
            <a:r>
              <a:rPr sz="1600" b="1" spc="-45" dirty="0">
                <a:solidFill>
                  <a:srgbClr val="7000E6"/>
                </a:solidFill>
                <a:latin typeface="Arial" panose="020B0604020202020204"/>
                <a:cs typeface="Arial" panose="020B0604020202020204"/>
              </a:rPr>
              <a:t> </a:t>
            </a:r>
            <a:r>
              <a:rPr sz="1600" dirty="0">
                <a:latin typeface="Arial" panose="020B0604020202020204"/>
                <a:cs typeface="Arial" panose="020B0604020202020204"/>
              </a:rPr>
              <a:t>veya</a:t>
            </a:r>
            <a:r>
              <a:rPr sz="1600" spc="-50" dirty="0">
                <a:latin typeface="Arial" panose="020B0604020202020204"/>
                <a:cs typeface="Arial" panose="020B0604020202020204"/>
              </a:rPr>
              <a:t> </a:t>
            </a:r>
            <a:r>
              <a:rPr sz="1600" dirty="0">
                <a:latin typeface="Arial" panose="020B0604020202020204"/>
                <a:cs typeface="Arial" panose="020B0604020202020204"/>
              </a:rPr>
              <a:t>izniniz</a:t>
            </a:r>
            <a:r>
              <a:rPr sz="1600" spc="-45" dirty="0">
                <a:latin typeface="Arial" panose="020B0604020202020204"/>
                <a:cs typeface="Arial" panose="020B0604020202020204"/>
              </a:rPr>
              <a:t> </a:t>
            </a:r>
            <a:r>
              <a:rPr sz="1600" dirty="0">
                <a:latin typeface="Arial" panose="020B0604020202020204"/>
                <a:cs typeface="Arial" panose="020B0604020202020204"/>
              </a:rPr>
              <a:t>olmadan</a:t>
            </a:r>
            <a:r>
              <a:rPr sz="1600" spc="-50" dirty="0">
                <a:latin typeface="Arial" panose="020B0604020202020204"/>
                <a:cs typeface="Arial" panose="020B0604020202020204"/>
              </a:rPr>
              <a:t> </a:t>
            </a:r>
            <a:r>
              <a:rPr sz="1600" dirty="0">
                <a:latin typeface="Arial" panose="020B0604020202020204"/>
                <a:cs typeface="Arial" panose="020B0604020202020204"/>
              </a:rPr>
              <a:t>ayrıntıları</a:t>
            </a:r>
            <a:r>
              <a:rPr sz="1600" spc="-45" dirty="0">
                <a:latin typeface="Arial" panose="020B0604020202020204"/>
                <a:cs typeface="Arial" panose="020B0604020202020204"/>
              </a:rPr>
              <a:t> </a:t>
            </a:r>
            <a:r>
              <a:rPr sz="1600" dirty="0">
                <a:latin typeface="Arial" panose="020B0604020202020204"/>
                <a:cs typeface="Arial" panose="020B0604020202020204"/>
              </a:rPr>
              <a:t>paylaşamaz.</a:t>
            </a:r>
            <a:r>
              <a:rPr sz="1600" spc="-50" dirty="0">
                <a:latin typeface="Arial" panose="020B0604020202020204"/>
                <a:cs typeface="Arial" panose="020B0604020202020204"/>
              </a:rPr>
              <a:t> </a:t>
            </a:r>
            <a:r>
              <a:rPr sz="1600" spc="-10" dirty="0">
                <a:latin typeface="Arial" panose="020B0604020202020204"/>
                <a:cs typeface="Arial" panose="020B0604020202020204"/>
              </a:rPr>
              <a:t>Kimliğinizin </a:t>
            </a:r>
            <a:r>
              <a:rPr sz="1600" dirty="0">
                <a:latin typeface="Arial" panose="020B0604020202020204"/>
                <a:cs typeface="Arial" panose="020B0604020202020204"/>
              </a:rPr>
              <a:t>tüm</a:t>
            </a:r>
            <a:r>
              <a:rPr sz="1600" spc="-35" dirty="0">
                <a:latin typeface="Arial" panose="020B0604020202020204"/>
                <a:cs typeface="Arial" panose="020B0604020202020204"/>
              </a:rPr>
              <a:t> </a:t>
            </a:r>
            <a:r>
              <a:rPr sz="1600" dirty="0">
                <a:latin typeface="Arial" panose="020B0604020202020204"/>
                <a:cs typeface="Arial" panose="020B0604020202020204"/>
              </a:rPr>
              <a:t>kontrolü</a:t>
            </a:r>
            <a:r>
              <a:rPr sz="1600" spc="-40" dirty="0">
                <a:latin typeface="Arial" panose="020B0604020202020204"/>
                <a:cs typeface="Arial" panose="020B0604020202020204"/>
              </a:rPr>
              <a:t> </a:t>
            </a:r>
            <a:r>
              <a:rPr sz="1600" dirty="0">
                <a:latin typeface="Arial" panose="020B0604020202020204"/>
                <a:cs typeface="Arial" panose="020B0604020202020204"/>
              </a:rPr>
              <a:t>sizin</a:t>
            </a:r>
            <a:r>
              <a:rPr sz="1600" spc="-40" dirty="0">
                <a:latin typeface="Arial" panose="020B0604020202020204"/>
                <a:cs typeface="Arial" panose="020B0604020202020204"/>
              </a:rPr>
              <a:t> </a:t>
            </a:r>
            <a:r>
              <a:rPr sz="1600" spc="-10" dirty="0">
                <a:latin typeface="Arial" panose="020B0604020202020204"/>
                <a:cs typeface="Arial" panose="020B0604020202020204"/>
              </a:rPr>
              <a:t>elinizde.</a:t>
            </a:r>
            <a:endParaRPr sz="1600">
              <a:latin typeface="Arial" panose="020B0604020202020204"/>
              <a:cs typeface="Arial" panose="020B0604020202020204"/>
            </a:endParaRPr>
          </a:p>
          <a:p>
            <a:pPr>
              <a:lnSpc>
                <a:spcPct val="100000"/>
              </a:lnSpc>
            </a:pPr>
            <a:endParaRPr sz="1800">
              <a:latin typeface="Arial" panose="020B0604020202020204"/>
              <a:cs typeface="Arial" panose="020B0604020202020204"/>
            </a:endParaRPr>
          </a:p>
          <a:p>
            <a:pPr>
              <a:lnSpc>
                <a:spcPct val="100000"/>
              </a:lnSpc>
              <a:spcBef>
                <a:spcPts val="45"/>
              </a:spcBef>
            </a:pPr>
            <a:endParaRPr sz="1500">
              <a:latin typeface="Arial" panose="020B0604020202020204"/>
              <a:cs typeface="Arial" panose="020B0604020202020204"/>
            </a:endParaRPr>
          </a:p>
          <a:p>
            <a:pPr marL="12700" marR="380365">
              <a:lnSpc>
                <a:spcPct val="100000"/>
              </a:lnSpc>
            </a:pPr>
            <a:r>
              <a:rPr sz="1600" dirty="0">
                <a:latin typeface="Arial" panose="020B0604020202020204"/>
                <a:cs typeface="Arial" panose="020B0604020202020204"/>
              </a:rPr>
              <a:t>Eğer</a:t>
            </a:r>
            <a:r>
              <a:rPr sz="1600" spc="-45" dirty="0">
                <a:latin typeface="Arial" panose="020B0604020202020204"/>
                <a:cs typeface="Arial" panose="020B0604020202020204"/>
              </a:rPr>
              <a:t> </a:t>
            </a:r>
            <a:r>
              <a:rPr sz="1600" dirty="0">
                <a:latin typeface="Arial" panose="020B0604020202020204"/>
                <a:cs typeface="Arial" panose="020B0604020202020204"/>
              </a:rPr>
              <a:t>YOTI’nin</a:t>
            </a:r>
            <a:r>
              <a:rPr sz="1600" spc="-45" dirty="0">
                <a:latin typeface="Arial" panose="020B0604020202020204"/>
                <a:cs typeface="Arial" panose="020B0604020202020204"/>
              </a:rPr>
              <a:t> </a:t>
            </a:r>
            <a:r>
              <a:rPr sz="1600" b="1" dirty="0">
                <a:solidFill>
                  <a:srgbClr val="7000E6"/>
                </a:solidFill>
                <a:latin typeface="Arial" panose="020B0604020202020204"/>
                <a:cs typeface="Arial" panose="020B0604020202020204"/>
              </a:rPr>
              <a:t>güvenlik</a:t>
            </a:r>
            <a:r>
              <a:rPr sz="1600" b="1" spc="-40" dirty="0">
                <a:solidFill>
                  <a:srgbClr val="7000E6"/>
                </a:solidFill>
                <a:latin typeface="Arial" panose="020B0604020202020204"/>
                <a:cs typeface="Arial" panose="020B0604020202020204"/>
              </a:rPr>
              <a:t> </a:t>
            </a:r>
            <a:r>
              <a:rPr sz="1600" b="1" dirty="0">
                <a:solidFill>
                  <a:srgbClr val="7000E6"/>
                </a:solidFill>
                <a:latin typeface="Arial" panose="020B0604020202020204"/>
                <a:cs typeface="Arial" panose="020B0604020202020204"/>
              </a:rPr>
              <a:t>ve</a:t>
            </a:r>
            <a:r>
              <a:rPr sz="1600" b="1" spc="-45" dirty="0">
                <a:solidFill>
                  <a:srgbClr val="7000E6"/>
                </a:solidFill>
                <a:latin typeface="Arial" panose="020B0604020202020204"/>
                <a:cs typeface="Arial" panose="020B0604020202020204"/>
              </a:rPr>
              <a:t> </a:t>
            </a:r>
            <a:r>
              <a:rPr sz="1600" b="1" dirty="0">
                <a:solidFill>
                  <a:srgbClr val="7000E6"/>
                </a:solidFill>
                <a:latin typeface="Arial" panose="020B0604020202020204"/>
                <a:cs typeface="Arial" panose="020B0604020202020204"/>
              </a:rPr>
              <a:t>gizliliği</a:t>
            </a:r>
            <a:r>
              <a:rPr sz="1600" b="1" spc="-40" dirty="0">
                <a:solidFill>
                  <a:srgbClr val="7000E6"/>
                </a:solidFill>
                <a:latin typeface="Arial" panose="020B0604020202020204"/>
                <a:cs typeface="Arial" panose="020B0604020202020204"/>
              </a:rPr>
              <a:t> </a:t>
            </a:r>
            <a:r>
              <a:rPr sz="1600" dirty="0">
                <a:latin typeface="Arial" panose="020B0604020202020204"/>
                <a:cs typeface="Arial" panose="020B0604020202020204"/>
              </a:rPr>
              <a:t>hakkında</a:t>
            </a:r>
            <a:r>
              <a:rPr sz="1600" spc="-45" dirty="0">
                <a:latin typeface="Arial" panose="020B0604020202020204"/>
                <a:cs typeface="Arial" panose="020B0604020202020204"/>
              </a:rPr>
              <a:t> </a:t>
            </a:r>
            <a:r>
              <a:rPr sz="1600" dirty="0">
                <a:latin typeface="Arial" panose="020B0604020202020204"/>
                <a:cs typeface="Arial" panose="020B0604020202020204"/>
              </a:rPr>
              <a:t>daha</a:t>
            </a:r>
            <a:r>
              <a:rPr sz="1600" spc="-45" dirty="0">
                <a:latin typeface="Arial" panose="020B0604020202020204"/>
                <a:cs typeface="Arial" panose="020B0604020202020204"/>
              </a:rPr>
              <a:t> </a:t>
            </a:r>
            <a:r>
              <a:rPr sz="1600" dirty="0">
                <a:latin typeface="Arial" panose="020B0604020202020204"/>
                <a:cs typeface="Arial" panose="020B0604020202020204"/>
              </a:rPr>
              <a:t>fazla</a:t>
            </a:r>
            <a:r>
              <a:rPr sz="1600" spc="-40" dirty="0">
                <a:latin typeface="Arial" panose="020B0604020202020204"/>
                <a:cs typeface="Arial" panose="020B0604020202020204"/>
              </a:rPr>
              <a:t> </a:t>
            </a:r>
            <a:r>
              <a:rPr sz="1600" dirty="0">
                <a:latin typeface="Arial" panose="020B0604020202020204"/>
                <a:cs typeface="Arial" panose="020B0604020202020204"/>
              </a:rPr>
              <a:t>bilgi</a:t>
            </a:r>
            <a:r>
              <a:rPr sz="1600" spc="-45" dirty="0">
                <a:latin typeface="Arial" panose="020B0604020202020204"/>
                <a:cs typeface="Arial" panose="020B0604020202020204"/>
              </a:rPr>
              <a:t> </a:t>
            </a:r>
            <a:r>
              <a:rPr sz="1600" dirty="0">
                <a:latin typeface="Arial" panose="020B0604020202020204"/>
                <a:cs typeface="Arial" panose="020B0604020202020204"/>
              </a:rPr>
              <a:t>almak</a:t>
            </a:r>
            <a:r>
              <a:rPr sz="1600" spc="-40" dirty="0">
                <a:latin typeface="Arial" panose="020B0604020202020204"/>
                <a:cs typeface="Arial" panose="020B0604020202020204"/>
              </a:rPr>
              <a:t> </a:t>
            </a:r>
            <a:r>
              <a:rPr sz="1600" dirty="0">
                <a:latin typeface="Arial" panose="020B0604020202020204"/>
                <a:cs typeface="Arial" panose="020B0604020202020204"/>
              </a:rPr>
              <a:t>isterseniz</a:t>
            </a:r>
            <a:r>
              <a:rPr sz="1600" spc="-45" dirty="0">
                <a:latin typeface="Arial" panose="020B0604020202020204"/>
                <a:cs typeface="Arial" panose="020B0604020202020204"/>
              </a:rPr>
              <a:t> </a:t>
            </a:r>
            <a:r>
              <a:rPr sz="1600" dirty="0">
                <a:latin typeface="Arial" panose="020B0604020202020204"/>
                <a:cs typeface="Arial" panose="020B0604020202020204"/>
              </a:rPr>
              <a:t>lütfen</a:t>
            </a:r>
            <a:r>
              <a:rPr sz="1600" spc="-40" dirty="0">
                <a:latin typeface="Arial" panose="020B0604020202020204"/>
                <a:cs typeface="Arial" panose="020B0604020202020204"/>
              </a:rPr>
              <a:t> </a:t>
            </a:r>
            <a:r>
              <a:rPr sz="1600" dirty="0">
                <a:latin typeface="Arial" panose="020B0604020202020204"/>
                <a:cs typeface="Arial" panose="020B0604020202020204"/>
              </a:rPr>
              <a:t>bu</a:t>
            </a:r>
            <a:r>
              <a:rPr sz="1600" spc="-45" dirty="0">
                <a:latin typeface="Arial" panose="020B0604020202020204"/>
                <a:cs typeface="Arial" panose="020B0604020202020204"/>
              </a:rPr>
              <a:t> </a:t>
            </a:r>
            <a:r>
              <a:rPr sz="1600" spc="-10" dirty="0">
                <a:latin typeface="Arial" panose="020B0604020202020204"/>
                <a:cs typeface="Arial" panose="020B0604020202020204"/>
              </a:rPr>
              <a:t>siteyi </a:t>
            </a:r>
            <a:r>
              <a:rPr sz="1600" dirty="0">
                <a:latin typeface="Arial" panose="020B0604020202020204"/>
                <a:cs typeface="Arial" panose="020B0604020202020204"/>
              </a:rPr>
              <a:t>ziyaret</a:t>
            </a:r>
            <a:r>
              <a:rPr sz="1600" spc="-50" dirty="0">
                <a:latin typeface="Arial" panose="020B0604020202020204"/>
                <a:cs typeface="Arial" panose="020B0604020202020204"/>
              </a:rPr>
              <a:t> </a:t>
            </a:r>
            <a:r>
              <a:rPr sz="1600" spc="-10" dirty="0">
                <a:latin typeface="Arial" panose="020B0604020202020204"/>
                <a:cs typeface="Arial" panose="020B0604020202020204"/>
              </a:rPr>
              <a:t>edin:</a:t>
            </a:r>
            <a:endParaRPr sz="1600">
              <a:latin typeface="Arial" panose="020B0604020202020204"/>
              <a:cs typeface="Arial" panose="020B0604020202020204"/>
            </a:endParaRPr>
          </a:p>
          <a:p>
            <a:pPr marL="12700">
              <a:lnSpc>
                <a:spcPct val="100000"/>
              </a:lnSpc>
            </a:pPr>
            <a:r>
              <a:rPr sz="1600" u="sng" spc="-10" dirty="0">
                <a:solidFill>
                  <a:srgbClr val="0562C1"/>
                </a:solidFill>
                <a:uFill>
                  <a:solidFill>
                    <a:srgbClr val="0562C1"/>
                  </a:solidFill>
                </a:uFill>
                <a:latin typeface="Arial" panose="020B0604020202020204"/>
                <a:cs typeface="Arial" panose="020B0604020202020204"/>
              </a:rPr>
              <a:t>https://</a:t>
            </a:r>
            <a:r>
              <a:rPr sz="1600" u="sng" spc="-10" dirty="0">
                <a:solidFill>
                  <a:srgbClr val="0562C1"/>
                </a:solidFill>
                <a:uFill>
                  <a:solidFill>
                    <a:srgbClr val="0562C1"/>
                  </a:solidFill>
                </a:uFill>
                <a:latin typeface="Arial" panose="020B0604020202020204"/>
                <a:cs typeface="Arial" panose="020B0604020202020204"/>
                <a:hlinkClick r:id="rId2"/>
              </a:rPr>
              <a:t>www.yoti.com/privacypolicy/</a:t>
            </a:r>
            <a:endParaRPr sz="1600">
              <a:latin typeface="Arial" panose="020B0604020202020204"/>
              <a:cs typeface="Arial" panose="020B0604020202020204"/>
            </a:endParaRPr>
          </a:p>
        </p:txBody>
      </p:sp>
      <p:grpSp>
        <p:nvGrpSpPr>
          <p:cNvPr id="6" name="object 6"/>
          <p:cNvGrpSpPr/>
          <p:nvPr/>
        </p:nvGrpSpPr>
        <p:grpSpPr>
          <a:xfrm>
            <a:off x="11394947" y="53339"/>
            <a:ext cx="688975" cy="688975"/>
            <a:chOff x="11394947" y="53339"/>
            <a:chExt cx="688975" cy="688975"/>
          </a:xfrm>
        </p:grpSpPr>
        <p:pic>
          <p:nvPicPr>
            <p:cNvPr id="7" name="object 7"/>
            <p:cNvPicPr/>
            <p:nvPr/>
          </p:nvPicPr>
          <p:blipFill>
            <a:blip r:embed="rId3" cstate="print"/>
            <a:stretch>
              <a:fillRect/>
            </a:stretch>
          </p:blipFill>
          <p:spPr>
            <a:xfrm>
              <a:off x="11550395" y="99059"/>
              <a:ext cx="533400" cy="515112"/>
            </a:xfrm>
            <a:prstGeom prst="rect">
              <a:avLst/>
            </a:prstGeom>
          </p:spPr>
        </p:pic>
        <p:pic>
          <p:nvPicPr>
            <p:cNvPr id="8" name="object 8"/>
            <p:cNvPicPr/>
            <p:nvPr/>
          </p:nvPicPr>
          <p:blipFill>
            <a:blip r:embed="rId4" cstate="print"/>
            <a:stretch>
              <a:fillRect/>
            </a:stretch>
          </p:blipFill>
          <p:spPr>
            <a:xfrm>
              <a:off x="11394947" y="53339"/>
              <a:ext cx="688848" cy="688847"/>
            </a:xfrm>
            <a:prstGeom prst="rect">
              <a:avLst/>
            </a:prstGeom>
          </p:spPr>
        </p:pic>
      </p:grpSp>
      <p:sp>
        <p:nvSpPr>
          <p:cNvPr id="9" name="object 9"/>
          <p:cNvSpPr txBox="1">
            <a:spLocks noGrp="1"/>
          </p:cNvSpPr>
          <p:nvPr>
            <p:ph type="ftr" sz="quarter" idx="5"/>
          </p:nvPr>
        </p:nvSpPr>
        <p:spPr>
          <a:prstGeom prst="rect">
            <a:avLst/>
          </a:prstGeom>
        </p:spPr>
        <p:txBody>
          <a:bodyPr vert="horz" wrap="square" lIns="0" tIns="0" rIns="0" bIns="0" rtlCol="0">
            <a:spAutoFit/>
          </a:bodyPr>
          <a:lstStyle/>
          <a:p>
            <a:pPr marL="12700">
              <a:lnSpc>
                <a:spcPts val="1650"/>
              </a:lnSpc>
            </a:pPr>
            <a:r>
              <a:rPr dirty="0"/>
              <a:t>Private</a:t>
            </a:r>
            <a:r>
              <a:rPr spc="-20" dirty="0"/>
              <a:t> </a:t>
            </a:r>
            <a:r>
              <a:rPr dirty="0"/>
              <a:t>&amp;</a:t>
            </a:r>
            <a:r>
              <a:rPr spc="-20" dirty="0"/>
              <a:t> </a:t>
            </a:r>
            <a:r>
              <a:rPr spc="-10" dirty="0"/>
              <a:t>Confidential</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1470660" y="1415796"/>
            <a:ext cx="9478010" cy="4625340"/>
            <a:chOff x="1470660" y="1415796"/>
            <a:chExt cx="9478010" cy="4625340"/>
          </a:xfrm>
        </p:grpSpPr>
        <p:pic>
          <p:nvPicPr>
            <p:cNvPr id="3" name="object 3"/>
            <p:cNvPicPr/>
            <p:nvPr/>
          </p:nvPicPr>
          <p:blipFill>
            <a:blip r:embed="rId2" cstate="print"/>
            <a:stretch>
              <a:fillRect/>
            </a:stretch>
          </p:blipFill>
          <p:spPr>
            <a:xfrm>
              <a:off x="3544824" y="1685544"/>
              <a:ext cx="2090927" cy="4162044"/>
            </a:xfrm>
            <a:prstGeom prst="rect">
              <a:avLst/>
            </a:prstGeom>
          </p:spPr>
        </p:pic>
        <p:pic>
          <p:nvPicPr>
            <p:cNvPr id="4" name="object 4"/>
            <p:cNvPicPr/>
            <p:nvPr/>
          </p:nvPicPr>
          <p:blipFill>
            <a:blip r:embed="rId3" cstate="print"/>
            <a:stretch>
              <a:fillRect/>
            </a:stretch>
          </p:blipFill>
          <p:spPr>
            <a:xfrm>
              <a:off x="1470660" y="1415796"/>
              <a:ext cx="6358127" cy="4625340"/>
            </a:xfrm>
            <a:prstGeom prst="rect">
              <a:avLst/>
            </a:prstGeom>
          </p:spPr>
        </p:pic>
        <p:pic>
          <p:nvPicPr>
            <p:cNvPr id="5" name="object 5"/>
            <p:cNvPicPr/>
            <p:nvPr/>
          </p:nvPicPr>
          <p:blipFill>
            <a:blip r:embed="rId4" cstate="print"/>
            <a:stretch>
              <a:fillRect/>
            </a:stretch>
          </p:blipFill>
          <p:spPr>
            <a:xfrm>
              <a:off x="6704075" y="1592580"/>
              <a:ext cx="2090927" cy="4270248"/>
            </a:xfrm>
            <a:prstGeom prst="rect">
              <a:avLst/>
            </a:prstGeom>
          </p:spPr>
        </p:pic>
        <p:pic>
          <p:nvPicPr>
            <p:cNvPr id="6" name="object 6"/>
            <p:cNvPicPr/>
            <p:nvPr/>
          </p:nvPicPr>
          <p:blipFill>
            <a:blip r:embed="rId3" cstate="print"/>
            <a:stretch>
              <a:fillRect/>
            </a:stretch>
          </p:blipFill>
          <p:spPr>
            <a:xfrm>
              <a:off x="4590288" y="1415796"/>
              <a:ext cx="6358127" cy="4625340"/>
            </a:xfrm>
            <a:prstGeom prst="rect">
              <a:avLst/>
            </a:prstGeom>
          </p:spPr>
        </p:pic>
      </p:grpSp>
      <p:sp>
        <p:nvSpPr>
          <p:cNvPr id="7" name="object 7"/>
          <p:cNvSpPr/>
          <p:nvPr/>
        </p:nvSpPr>
        <p:spPr>
          <a:xfrm>
            <a:off x="0" y="0"/>
            <a:ext cx="1874520" cy="743585"/>
          </a:xfrm>
          <a:custGeom>
            <a:avLst/>
            <a:gdLst/>
            <a:ahLst/>
            <a:cxnLst/>
            <a:rect l="l" t="t" r="r" b="b"/>
            <a:pathLst>
              <a:path w="1874520" h="743585">
                <a:moveTo>
                  <a:pt x="0" y="743318"/>
                </a:moveTo>
                <a:lnTo>
                  <a:pt x="0" y="0"/>
                </a:lnTo>
                <a:lnTo>
                  <a:pt x="1873973" y="0"/>
                </a:lnTo>
                <a:lnTo>
                  <a:pt x="1820459" y="100898"/>
                </a:lnTo>
                <a:lnTo>
                  <a:pt x="1702355" y="184431"/>
                </a:lnTo>
                <a:lnTo>
                  <a:pt x="1481226" y="238937"/>
                </a:lnTo>
                <a:lnTo>
                  <a:pt x="1238744" y="261245"/>
                </a:lnTo>
                <a:lnTo>
                  <a:pt x="1188506" y="266697"/>
                </a:lnTo>
                <a:lnTo>
                  <a:pt x="1138057" y="272927"/>
                </a:lnTo>
                <a:lnTo>
                  <a:pt x="1087556" y="280128"/>
                </a:lnTo>
                <a:lnTo>
                  <a:pt x="1037160" y="288493"/>
                </a:lnTo>
                <a:lnTo>
                  <a:pt x="987029" y="298213"/>
                </a:lnTo>
                <a:lnTo>
                  <a:pt x="937320" y="309480"/>
                </a:lnTo>
                <a:lnTo>
                  <a:pt x="888191" y="322488"/>
                </a:lnTo>
                <a:lnTo>
                  <a:pt x="839803" y="337429"/>
                </a:lnTo>
                <a:lnTo>
                  <a:pt x="792311" y="354494"/>
                </a:lnTo>
                <a:lnTo>
                  <a:pt x="745876" y="373876"/>
                </a:lnTo>
                <a:lnTo>
                  <a:pt x="700655" y="395768"/>
                </a:lnTo>
                <a:lnTo>
                  <a:pt x="656807" y="420361"/>
                </a:lnTo>
                <a:lnTo>
                  <a:pt x="614489" y="447848"/>
                </a:lnTo>
                <a:lnTo>
                  <a:pt x="573862" y="478421"/>
                </a:lnTo>
                <a:lnTo>
                  <a:pt x="521697" y="518964"/>
                </a:lnTo>
                <a:lnTo>
                  <a:pt x="470342" y="555218"/>
                </a:lnTo>
                <a:lnTo>
                  <a:pt x="419942" y="587437"/>
                </a:lnTo>
                <a:lnTo>
                  <a:pt x="370639" y="615872"/>
                </a:lnTo>
                <a:lnTo>
                  <a:pt x="322577" y="640778"/>
                </a:lnTo>
                <a:lnTo>
                  <a:pt x="275901" y="662407"/>
                </a:lnTo>
                <a:lnTo>
                  <a:pt x="230752" y="681013"/>
                </a:lnTo>
                <a:lnTo>
                  <a:pt x="187276" y="696848"/>
                </a:lnTo>
                <a:lnTo>
                  <a:pt x="145615" y="710165"/>
                </a:lnTo>
                <a:lnTo>
                  <a:pt x="105913" y="721218"/>
                </a:lnTo>
                <a:lnTo>
                  <a:pt x="68315" y="730259"/>
                </a:lnTo>
                <a:lnTo>
                  <a:pt x="32962" y="737541"/>
                </a:lnTo>
                <a:lnTo>
                  <a:pt x="0" y="743318"/>
                </a:lnTo>
                <a:close/>
              </a:path>
            </a:pathLst>
          </a:custGeom>
          <a:solidFill>
            <a:srgbClr val="7000E6"/>
          </a:solidFill>
        </p:spPr>
        <p:txBody>
          <a:bodyPr wrap="square" lIns="0" tIns="0" rIns="0" bIns="0" rtlCol="0"/>
          <a:lstStyle/>
          <a:p>
            <a:endParaRPr/>
          </a:p>
        </p:txBody>
      </p:sp>
      <p:sp>
        <p:nvSpPr>
          <p:cNvPr id="8" name="object 8"/>
          <p:cNvSpPr/>
          <p:nvPr/>
        </p:nvSpPr>
        <p:spPr>
          <a:xfrm>
            <a:off x="10910239" y="5823534"/>
            <a:ext cx="1282065" cy="1035050"/>
          </a:xfrm>
          <a:custGeom>
            <a:avLst/>
            <a:gdLst/>
            <a:ahLst/>
            <a:cxnLst/>
            <a:rect l="l" t="t" r="r" b="b"/>
            <a:pathLst>
              <a:path w="1282065" h="1035050">
                <a:moveTo>
                  <a:pt x="1281760" y="1034465"/>
                </a:moveTo>
                <a:lnTo>
                  <a:pt x="0" y="1034465"/>
                </a:lnTo>
                <a:lnTo>
                  <a:pt x="38381" y="1008803"/>
                </a:lnTo>
                <a:lnTo>
                  <a:pt x="76417" y="981926"/>
                </a:lnTo>
                <a:lnTo>
                  <a:pt x="114040" y="953807"/>
                </a:lnTo>
                <a:lnTo>
                  <a:pt x="151185" y="924417"/>
                </a:lnTo>
                <a:lnTo>
                  <a:pt x="187784" y="893729"/>
                </a:lnTo>
                <a:lnTo>
                  <a:pt x="223773" y="861715"/>
                </a:lnTo>
                <a:lnTo>
                  <a:pt x="259084" y="828346"/>
                </a:lnTo>
                <a:lnTo>
                  <a:pt x="293652" y="793595"/>
                </a:lnTo>
                <a:lnTo>
                  <a:pt x="327410" y="757433"/>
                </a:lnTo>
                <a:lnTo>
                  <a:pt x="360292" y="719834"/>
                </a:lnTo>
                <a:lnTo>
                  <a:pt x="392232" y="680768"/>
                </a:lnTo>
                <a:lnTo>
                  <a:pt x="423163" y="640208"/>
                </a:lnTo>
                <a:lnTo>
                  <a:pt x="453020" y="598126"/>
                </a:lnTo>
                <a:lnTo>
                  <a:pt x="514596" y="504387"/>
                </a:lnTo>
                <a:lnTo>
                  <a:pt x="548150" y="456718"/>
                </a:lnTo>
                <a:lnTo>
                  <a:pt x="582364" y="411474"/>
                </a:lnTo>
                <a:lnTo>
                  <a:pt x="617202" y="368645"/>
                </a:lnTo>
                <a:lnTo>
                  <a:pt x="652628" y="328218"/>
                </a:lnTo>
                <a:lnTo>
                  <a:pt x="688609" y="290182"/>
                </a:lnTo>
                <a:lnTo>
                  <a:pt x="725109" y="254523"/>
                </a:lnTo>
                <a:lnTo>
                  <a:pt x="762092" y="221232"/>
                </a:lnTo>
                <a:lnTo>
                  <a:pt x="799524" y="190295"/>
                </a:lnTo>
                <a:lnTo>
                  <a:pt x="837369" y="161701"/>
                </a:lnTo>
                <a:lnTo>
                  <a:pt x="875593" y="135437"/>
                </a:lnTo>
                <a:lnTo>
                  <a:pt x="914160" y="111493"/>
                </a:lnTo>
                <a:lnTo>
                  <a:pt x="953036" y="89856"/>
                </a:lnTo>
                <a:lnTo>
                  <a:pt x="992184" y="70514"/>
                </a:lnTo>
                <a:lnTo>
                  <a:pt x="1031571" y="53455"/>
                </a:lnTo>
                <a:lnTo>
                  <a:pt x="1071160" y="38667"/>
                </a:lnTo>
                <a:lnTo>
                  <a:pt x="1110917" y="26139"/>
                </a:lnTo>
                <a:lnTo>
                  <a:pt x="1150808" y="15859"/>
                </a:lnTo>
                <a:lnTo>
                  <a:pt x="1190795" y="7814"/>
                </a:lnTo>
                <a:lnTo>
                  <a:pt x="1230845" y="1993"/>
                </a:lnTo>
                <a:lnTo>
                  <a:pt x="1281760" y="0"/>
                </a:lnTo>
                <a:lnTo>
                  <a:pt x="1281760" y="1034465"/>
                </a:lnTo>
                <a:close/>
              </a:path>
            </a:pathLst>
          </a:custGeom>
          <a:solidFill>
            <a:srgbClr val="00C786"/>
          </a:solidFill>
        </p:spPr>
        <p:txBody>
          <a:bodyPr wrap="square" lIns="0" tIns="0" rIns="0" bIns="0" rtlCol="0"/>
          <a:lstStyle/>
          <a:p>
            <a:endParaRPr/>
          </a:p>
        </p:txBody>
      </p:sp>
      <p:sp>
        <p:nvSpPr>
          <p:cNvPr id="9" name="object 9"/>
          <p:cNvSpPr txBox="1">
            <a:spLocks noGrp="1"/>
          </p:cNvSpPr>
          <p:nvPr>
            <p:ph type="title"/>
          </p:nvPr>
        </p:nvSpPr>
        <p:spPr>
          <a:prstGeom prst="rect">
            <a:avLst/>
          </a:prstGeom>
        </p:spPr>
        <p:txBody>
          <a:bodyPr vert="horz" wrap="square" lIns="0" tIns="289941" rIns="0" bIns="0" rtlCol="0">
            <a:spAutoFit/>
          </a:bodyPr>
          <a:lstStyle/>
          <a:p>
            <a:pPr marL="2101850">
              <a:lnSpc>
                <a:spcPct val="100000"/>
              </a:lnSpc>
              <a:spcBef>
                <a:spcPts val="95"/>
              </a:spcBef>
            </a:pPr>
            <a:r>
              <a:rPr dirty="0"/>
              <a:t>Adım</a:t>
            </a:r>
            <a:r>
              <a:rPr spc="-235" dirty="0"/>
              <a:t> </a:t>
            </a:r>
            <a:r>
              <a:rPr dirty="0"/>
              <a:t>Adım</a:t>
            </a:r>
            <a:r>
              <a:rPr spc="-100" dirty="0"/>
              <a:t> </a:t>
            </a:r>
            <a:r>
              <a:rPr dirty="0"/>
              <a:t>KYC</a:t>
            </a:r>
            <a:r>
              <a:rPr spc="-95" dirty="0"/>
              <a:t> </a:t>
            </a:r>
            <a:r>
              <a:rPr spc="-10" dirty="0"/>
              <a:t>Doğrulama</a:t>
            </a:r>
          </a:p>
        </p:txBody>
      </p:sp>
      <p:sp>
        <p:nvSpPr>
          <p:cNvPr id="10" name="object 10"/>
          <p:cNvSpPr txBox="1"/>
          <p:nvPr/>
        </p:nvSpPr>
        <p:spPr>
          <a:xfrm>
            <a:off x="474611" y="3274719"/>
            <a:ext cx="2576830" cy="619760"/>
          </a:xfrm>
          <a:prstGeom prst="rect">
            <a:avLst/>
          </a:prstGeom>
        </p:spPr>
        <p:txBody>
          <a:bodyPr vert="horz" wrap="square" lIns="0" tIns="12065" rIns="0" bIns="0" rtlCol="0">
            <a:spAutoFit/>
          </a:bodyPr>
          <a:lstStyle/>
          <a:p>
            <a:pPr marL="671830" marR="5080" indent="-659130">
              <a:lnSpc>
                <a:spcPct val="120000"/>
              </a:lnSpc>
              <a:spcBef>
                <a:spcPts val="95"/>
              </a:spcBef>
            </a:pPr>
            <a:r>
              <a:rPr lang="tr-TR" altLang="en-US" sz="1100" dirty="0">
                <a:latin typeface="Arial" panose="020B0604020202020204"/>
                <a:cs typeface="Arial" panose="020B0604020202020204"/>
              </a:rPr>
              <a:t>LivU/</a:t>
            </a:r>
            <a:r>
              <a:rPr sz="1100" dirty="0">
                <a:latin typeface="Arial" panose="020B0604020202020204"/>
                <a:cs typeface="Arial" panose="020B0604020202020204"/>
              </a:rPr>
              <a:t>Yaar</a:t>
            </a:r>
            <a:r>
              <a:rPr sz="1100" spc="-30" dirty="0">
                <a:latin typeface="Arial" panose="020B0604020202020204"/>
                <a:cs typeface="Arial" panose="020B0604020202020204"/>
              </a:rPr>
              <a:t> </a:t>
            </a:r>
            <a:r>
              <a:rPr sz="1100" dirty="0">
                <a:latin typeface="Arial" panose="020B0604020202020204"/>
                <a:cs typeface="Arial" panose="020B0604020202020204"/>
              </a:rPr>
              <a:t>profilinize</a:t>
            </a:r>
            <a:r>
              <a:rPr sz="1100" spc="-30" dirty="0">
                <a:latin typeface="Arial" panose="020B0604020202020204"/>
                <a:cs typeface="Arial" panose="020B0604020202020204"/>
              </a:rPr>
              <a:t> </a:t>
            </a:r>
            <a:r>
              <a:rPr sz="1100" dirty="0">
                <a:latin typeface="Arial" panose="020B0604020202020204"/>
                <a:cs typeface="Arial" panose="020B0604020202020204"/>
              </a:rPr>
              <a:t>girin</a:t>
            </a:r>
            <a:r>
              <a:rPr sz="1100" spc="-30" dirty="0">
                <a:latin typeface="Arial" panose="020B0604020202020204"/>
                <a:cs typeface="Arial" panose="020B0604020202020204"/>
              </a:rPr>
              <a:t> </a:t>
            </a:r>
            <a:r>
              <a:rPr sz="1100" dirty="0">
                <a:latin typeface="Arial" panose="020B0604020202020204"/>
                <a:cs typeface="Arial" panose="020B0604020202020204"/>
              </a:rPr>
              <a:t>ve</a:t>
            </a:r>
            <a:r>
              <a:rPr sz="1100" spc="-30" dirty="0">
                <a:latin typeface="Arial" panose="020B0604020202020204"/>
                <a:cs typeface="Arial" panose="020B0604020202020204"/>
              </a:rPr>
              <a:t> </a:t>
            </a:r>
            <a:r>
              <a:rPr sz="1100" dirty="0">
                <a:latin typeface="Arial" panose="020B0604020202020204"/>
                <a:cs typeface="Arial" panose="020B0604020202020204"/>
              </a:rPr>
              <a:t>”KYC</a:t>
            </a:r>
            <a:r>
              <a:rPr sz="1100" spc="-25" dirty="0">
                <a:latin typeface="Arial" panose="020B0604020202020204"/>
                <a:cs typeface="Arial" panose="020B0604020202020204"/>
              </a:rPr>
              <a:t> </a:t>
            </a:r>
            <a:r>
              <a:rPr sz="1100" spc="-10" dirty="0">
                <a:latin typeface="Arial" panose="020B0604020202020204"/>
                <a:cs typeface="Arial" panose="020B0604020202020204"/>
              </a:rPr>
              <a:t>Doğrulama” </a:t>
            </a:r>
            <a:r>
              <a:rPr sz="1100" dirty="0">
                <a:latin typeface="Arial" panose="020B0604020202020204"/>
                <a:cs typeface="Arial" panose="020B0604020202020204"/>
              </a:rPr>
              <a:t>seçeneğine</a:t>
            </a:r>
            <a:r>
              <a:rPr sz="1100" spc="-55" dirty="0">
                <a:latin typeface="Arial" panose="020B0604020202020204"/>
                <a:cs typeface="Arial" panose="020B0604020202020204"/>
              </a:rPr>
              <a:t> </a:t>
            </a:r>
            <a:r>
              <a:rPr sz="1100" spc="-10" dirty="0">
                <a:latin typeface="Arial" panose="020B0604020202020204"/>
                <a:cs typeface="Arial" panose="020B0604020202020204"/>
              </a:rPr>
              <a:t>tıklayın.</a:t>
            </a:r>
            <a:endParaRPr sz="1100">
              <a:latin typeface="Arial" panose="020B0604020202020204"/>
              <a:cs typeface="Arial" panose="020B0604020202020204"/>
            </a:endParaRPr>
          </a:p>
        </p:txBody>
      </p:sp>
      <p:grpSp>
        <p:nvGrpSpPr>
          <p:cNvPr id="11" name="object 11"/>
          <p:cNvGrpSpPr/>
          <p:nvPr/>
        </p:nvGrpSpPr>
        <p:grpSpPr>
          <a:xfrm>
            <a:off x="1475232" y="2196172"/>
            <a:ext cx="906144" cy="906780"/>
            <a:chOff x="1475232" y="2196172"/>
            <a:chExt cx="906144" cy="906780"/>
          </a:xfrm>
        </p:grpSpPr>
        <p:sp>
          <p:nvSpPr>
            <p:cNvPr id="12" name="object 12"/>
            <p:cNvSpPr/>
            <p:nvPr/>
          </p:nvSpPr>
          <p:spPr>
            <a:xfrm>
              <a:off x="1475232" y="2196172"/>
              <a:ext cx="906144" cy="906780"/>
            </a:xfrm>
            <a:custGeom>
              <a:avLst/>
              <a:gdLst/>
              <a:ahLst/>
              <a:cxnLst/>
              <a:rect l="l" t="t" r="r" b="b"/>
              <a:pathLst>
                <a:path w="906144" h="906780">
                  <a:moveTo>
                    <a:pt x="452628" y="906462"/>
                  </a:moveTo>
                  <a:lnTo>
                    <a:pt x="406287" y="904122"/>
                  </a:lnTo>
                  <a:lnTo>
                    <a:pt x="361285" y="897253"/>
                  </a:lnTo>
                  <a:lnTo>
                    <a:pt x="317852" y="886081"/>
                  </a:lnTo>
                  <a:lnTo>
                    <a:pt x="276216" y="870834"/>
                  </a:lnTo>
                  <a:lnTo>
                    <a:pt x="236606" y="851738"/>
                  </a:lnTo>
                  <a:lnTo>
                    <a:pt x="199250" y="829020"/>
                  </a:lnTo>
                  <a:lnTo>
                    <a:pt x="164377" y="802907"/>
                  </a:lnTo>
                  <a:lnTo>
                    <a:pt x="132216" y="773626"/>
                  </a:lnTo>
                  <a:lnTo>
                    <a:pt x="102996" y="741404"/>
                  </a:lnTo>
                  <a:lnTo>
                    <a:pt x="76944" y="706467"/>
                  </a:lnTo>
                  <a:lnTo>
                    <a:pt x="54291" y="669042"/>
                  </a:lnTo>
                  <a:lnTo>
                    <a:pt x="35265" y="629356"/>
                  </a:lnTo>
                  <a:lnTo>
                    <a:pt x="20093" y="587636"/>
                  </a:lnTo>
                  <a:lnTo>
                    <a:pt x="9006" y="544108"/>
                  </a:lnTo>
                  <a:lnTo>
                    <a:pt x="2232" y="499000"/>
                  </a:lnTo>
                  <a:lnTo>
                    <a:pt x="0" y="452539"/>
                  </a:lnTo>
                  <a:lnTo>
                    <a:pt x="2545" y="403284"/>
                  </a:lnTo>
                  <a:lnTo>
                    <a:pt x="10241" y="355552"/>
                  </a:lnTo>
                  <a:lnTo>
                    <a:pt x="22808" y="309621"/>
                  </a:lnTo>
                  <a:lnTo>
                    <a:pt x="39971" y="265768"/>
                  </a:lnTo>
                  <a:lnTo>
                    <a:pt x="61451" y="224272"/>
                  </a:lnTo>
                  <a:lnTo>
                    <a:pt x="86970" y="185410"/>
                  </a:lnTo>
                  <a:lnTo>
                    <a:pt x="116251" y="149459"/>
                  </a:lnTo>
                  <a:lnTo>
                    <a:pt x="149017" y="116697"/>
                  </a:lnTo>
                  <a:lnTo>
                    <a:pt x="184990" y="87403"/>
                  </a:lnTo>
                  <a:lnTo>
                    <a:pt x="223892" y="61854"/>
                  </a:lnTo>
                  <a:lnTo>
                    <a:pt x="265446" y="40327"/>
                  </a:lnTo>
                  <a:lnTo>
                    <a:pt x="309374" y="23100"/>
                  </a:lnTo>
                  <a:lnTo>
                    <a:pt x="355399" y="10452"/>
                  </a:lnTo>
                  <a:lnTo>
                    <a:pt x="403242" y="2659"/>
                  </a:lnTo>
                  <a:lnTo>
                    <a:pt x="452628" y="0"/>
                  </a:lnTo>
                  <a:lnTo>
                    <a:pt x="498966" y="2340"/>
                  </a:lnTo>
                  <a:lnTo>
                    <a:pt x="543967" y="9208"/>
                  </a:lnTo>
                  <a:lnTo>
                    <a:pt x="587401" y="20376"/>
                  </a:lnTo>
                  <a:lnTo>
                    <a:pt x="629041" y="35617"/>
                  </a:lnTo>
                  <a:lnTo>
                    <a:pt x="668659" y="54702"/>
                  </a:lnTo>
                  <a:lnTo>
                    <a:pt x="706028" y="77404"/>
                  </a:lnTo>
                  <a:lnTo>
                    <a:pt x="740919" y="103496"/>
                  </a:lnTo>
                  <a:lnTo>
                    <a:pt x="773104" y="132748"/>
                  </a:lnTo>
                  <a:lnTo>
                    <a:pt x="802356" y="164933"/>
                  </a:lnTo>
                  <a:lnTo>
                    <a:pt x="828447" y="199824"/>
                  </a:lnTo>
                  <a:lnTo>
                    <a:pt x="851150" y="237193"/>
                  </a:lnTo>
                  <a:lnTo>
                    <a:pt x="870235" y="276811"/>
                  </a:lnTo>
                  <a:lnTo>
                    <a:pt x="885476" y="318451"/>
                  </a:lnTo>
                  <a:lnTo>
                    <a:pt x="896644" y="361885"/>
                  </a:lnTo>
                  <a:lnTo>
                    <a:pt x="903512" y="406886"/>
                  </a:lnTo>
                  <a:lnTo>
                    <a:pt x="905852" y="453224"/>
                  </a:lnTo>
                  <a:lnTo>
                    <a:pt x="903512" y="499565"/>
                  </a:lnTo>
                  <a:lnTo>
                    <a:pt x="896644" y="544568"/>
                  </a:lnTo>
                  <a:lnTo>
                    <a:pt x="885476" y="588004"/>
                  </a:lnTo>
                  <a:lnTo>
                    <a:pt x="870235" y="629645"/>
                  </a:lnTo>
                  <a:lnTo>
                    <a:pt x="851150" y="669265"/>
                  </a:lnTo>
                  <a:lnTo>
                    <a:pt x="828447" y="706634"/>
                  </a:lnTo>
                  <a:lnTo>
                    <a:pt x="802356" y="741526"/>
                  </a:lnTo>
                  <a:lnTo>
                    <a:pt x="773104" y="773712"/>
                  </a:lnTo>
                  <a:lnTo>
                    <a:pt x="740919" y="802965"/>
                  </a:lnTo>
                  <a:lnTo>
                    <a:pt x="706028" y="829056"/>
                  </a:lnTo>
                  <a:lnTo>
                    <a:pt x="668659" y="851759"/>
                  </a:lnTo>
                  <a:lnTo>
                    <a:pt x="629041" y="870844"/>
                  </a:lnTo>
                  <a:lnTo>
                    <a:pt x="587401" y="886085"/>
                  </a:lnTo>
                  <a:lnTo>
                    <a:pt x="543967" y="897254"/>
                  </a:lnTo>
                  <a:lnTo>
                    <a:pt x="498966" y="904122"/>
                  </a:lnTo>
                  <a:lnTo>
                    <a:pt x="452628" y="906462"/>
                  </a:lnTo>
                  <a:close/>
                </a:path>
              </a:pathLst>
            </a:custGeom>
            <a:solidFill>
              <a:srgbClr val="7000E6">
                <a:alpha val="19999"/>
              </a:srgbClr>
            </a:solidFill>
          </p:spPr>
          <p:txBody>
            <a:bodyPr wrap="square" lIns="0" tIns="0" rIns="0" bIns="0" rtlCol="0"/>
            <a:lstStyle/>
            <a:p>
              <a:endParaRPr/>
            </a:p>
          </p:txBody>
        </p:sp>
        <p:sp>
          <p:nvSpPr>
            <p:cNvPr id="13" name="object 13"/>
            <p:cNvSpPr/>
            <p:nvPr/>
          </p:nvSpPr>
          <p:spPr>
            <a:xfrm>
              <a:off x="1539240" y="2261133"/>
              <a:ext cx="777240" cy="776605"/>
            </a:xfrm>
            <a:custGeom>
              <a:avLst/>
              <a:gdLst/>
              <a:ahLst/>
              <a:cxnLst/>
              <a:rect l="l" t="t" r="r" b="b"/>
              <a:pathLst>
                <a:path w="777239" h="776605">
                  <a:moveTo>
                    <a:pt x="388620" y="776528"/>
                  </a:moveTo>
                  <a:lnTo>
                    <a:pt x="339915" y="773503"/>
                  </a:lnTo>
                  <a:lnTo>
                    <a:pt x="293014" y="764668"/>
                  </a:lnTo>
                  <a:lnTo>
                    <a:pt x="248281" y="750386"/>
                  </a:lnTo>
                  <a:lnTo>
                    <a:pt x="206078" y="731018"/>
                  </a:lnTo>
                  <a:lnTo>
                    <a:pt x="166769" y="706927"/>
                  </a:lnTo>
                  <a:lnTo>
                    <a:pt x="130716" y="678474"/>
                  </a:lnTo>
                  <a:lnTo>
                    <a:pt x="98281" y="646021"/>
                  </a:lnTo>
                  <a:lnTo>
                    <a:pt x="69829" y="609931"/>
                  </a:lnTo>
                  <a:lnTo>
                    <a:pt x="45721" y="570564"/>
                  </a:lnTo>
                  <a:lnTo>
                    <a:pt x="26322" y="528284"/>
                  </a:lnTo>
                  <a:lnTo>
                    <a:pt x="11993" y="483452"/>
                  </a:lnTo>
                  <a:lnTo>
                    <a:pt x="3098" y="436429"/>
                  </a:lnTo>
                  <a:lnTo>
                    <a:pt x="0" y="387578"/>
                  </a:lnTo>
                  <a:lnTo>
                    <a:pt x="3098" y="339023"/>
                  </a:lnTo>
                  <a:lnTo>
                    <a:pt x="11993" y="292249"/>
                  </a:lnTo>
                  <a:lnTo>
                    <a:pt x="26322" y="247625"/>
                  </a:lnTo>
                  <a:lnTo>
                    <a:pt x="45721" y="205514"/>
                  </a:lnTo>
                  <a:lnTo>
                    <a:pt x="69829" y="166283"/>
                  </a:lnTo>
                  <a:lnTo>
                    <a:pt x="98281" y="130297"/>
                  </a:lnTo>
                  <a:lnTo>
                    <a:pt x="130716" y="97923"/>
                  </a:lnTo>
                  <a:lnTo>
                    <a:pt x="166769" y="69526"/>
                  </a:lnTo>
                  <a:lnTo>
                    <a:pt x="206078" y="45472"/>
                  </a:lnTo>
                  <a:lnTo>
                    <a:pt x="248281" y="26126"/>
                  </a:lnTo>
                  <a:lnTo>
                    <a:pt x="293014" y="11855"/>
                  </a:lnTo>
                  <a:lnTo>
                    <a:pt x="339915" y="3024"/>
                  </a:lnTo>
                  <a:lnTo>
                    <a:pt x="388620" y="0"/>
                  </a:lnTo>
                  <a:lnTo>
                    <a:pt x="437321" y="3025"/>
                  </a:lnTo>
                  <a:lnTo>
                    <a:pt x="484218" y="11858"/>
                  </a:lnTo>
                  <a:lnTo>
                    <a:pt x="528947" y="26135"/>
                  </a:lnTo>
                  <a:lnTo>
                    <a:pt x="571142" y="45492"/>
                  </a:lnTo>
                  <a:lnTo>
                    <a:pt x="610441" y="69565"/>
                  </a:lnTo>
                  <a:lnTo>
                    <a:pt x="646479" y="97991"/>
                  </a:lnTo>
                  <a:lnTo>
                    <a:pt x="678893" y="130404"/>
                  </a:lnTo>
                  <a:lnTo>
                    <a:pt x="707318" y="166443"/>
                  </a:lnTo>
                  <a:lnTo>
                    <a:pt x="731392" y="205741"/>
                  </a:lnTo>
                  <a:lnTo>
                    <a:pt x="750749" y="247937"/>
                  </a:lnTo>
                  <a:lnTo>
                    <a:pt x="765026" y="292665"/>
                  </a:lnTo>
                  <a:lnTo>
                    <a:pt x="773859" y="339562"/>
                  </a:lnTo>
                  <a:lnTo>
                    <a:pt x="776884" y="388264"/>
                  </a:lnTo>
                  <a:lnTo>
                    <a:pt x="773859" y="436968"/>
                  </a:lnTo>
                  <a:lnTo>
                    <a:pt x="765026" y="483867"/>
                  </a:lnTo>
                  <a:lnTo>
                    <a:pt x="750749" y="528596"/>
                  </a:lnTo>
                  <a:lnTo>
                    <a:pt x="731392" y="570792"/>
                  </a:lnTo>
                  <a:lnTo>
                    <a:pt x="707318" y="610091"/>
                  </a:lnTo>
                  <a:lnTo>
                    <a:pt x="678893" y="646129"/>
                  </a:lnTo>
                  <a:lnTo>
                    <a:pt x="646479" y="678542"/>
                  </a:lnTo>
                  <a:lnTo>
                    <a:pt x="610441" y="706966"/>
                  </a:lnTo>
                  <a:lnTo>
                    <a:pt x="571142" y="731038"/>
                  </a:lnTo>
                  <a:lnTo>
                    <a:pt x="528947" y="750395"/>
                  </a:lnTo>
                  <a:lnTo>
                    <a:pt x="484218" y="764671"/>
                  </a:lnTo>
                  <a:lnTo>
                    <a:pt x="437321" y="773503"/>
                  </a:lnTo>
                  <a:lnTo>
                    <a:pt x="388620" y="776528"/>
                  </a:lnTo>
                  <a:close/>
                </a:path>
              </a:pathLst>
            </a:custGeom>
            <a:solidFill>
              <a:srgbClr val="7000E6">
                <a:alpha val="34899"/>
              </a:srgbClr>
            </a:solidFill>
          </p:spPr>
          <p:txBody>
            <a:bodyPr wrap="square" lIns="0" tIns="0" rIns="0" bIns="0" rtlCol="0"/>
            <a:lstStyle/>
            <a:p>
              <a:endParaRPr/>
            </a:p>
          </p:txBody>
        </p:sp>
        <p:sp>
          <p:nvSpPr>
            <p:cNvPr id="14" name="object 14"/>
            <p:cNvSpPr/>
            <p:nvPr/>
          </p:nvSpPr>
          <p:spPr>
            <a:xfrm>
              <a:off x="1607820" y="2329446"/>
              <a:ext cx="640080" cy="640080"/>
            </a:xfrm>
            <a:custGeom>
              <a:avLst/>
              <a:gdLst/>
              <a:ahLst/>
              <a:cxnLst/>
              <a:rect l="l" t="t" r="r" b="b"/>
              <a:pathLst>
                <a:path w="640080" h="640080">
                  <a:moveTo>
                    <a:pt x="320040" y="639902"/>
                  </a:moveTo>
                  <a:lnTo>
                    <a:pt x="272759" y="636432"/>
                  </a:lnTo>
                  <a:lnTo>
                    <a:pt x="227632" y="626351"/>
                  </a:lnTo>
                  <a:lnTo>
                    <a:pt x="185153" y="610151"/>
                  </a:lnTo>
                  <a:lnTo>
                    <a:pt x="145817" y="588324"/>
                  </a:lnTo>
                  <a:lnTo>
                    <a:pt x="110118" y="561360"/>
                  </a:lnTo>
                  <a:lnTo>
                    <a:pt x="78551" y="529752"/>
                  </a:lnTo>
                  <a:lnTo>
                    <a:pt x="51611" y="493992"/>
                  </a:lnTo>
                  <a:lnTo>
                    <a:pt x="29791" y="454572"/>
                  </a:lnTo>
                  <a:lnTo>
                    <a:pt x="13586" y="411982"/>
                  </a:lnTo>
                  <a:lnTo>
                    <a:pt x="3491" y="366716"/>
                  </a:lnTo>
                  <a:lnTo>
                    <a:pt x="0" y="319265"/>
                  </a:lnTo>
                  <a:lnTo>
                    <a:pt x="3491" y="272157"/>
                  </a:lnTo>
                  <a:lnTo>
                    <a:pt x="13586" y="227172"/>
                  </a:lnTo>
                  <a:lnTo>
                    <a:pt x="29791" y="184807"/>
                  </a:lnTo>
                  <a:lnTo>
                    <a:pt x="51611" y="145561"/>
                  </a:lnTo>
                  <a:lnTo>
                    <a:pt x="78551" y="109932"/>
                  </a:lnTo>
                  <a:lnTo>
                    <a:pt x="110118" y="78417"/>
                  </a:lnTo>
                  <a:lnTo>
                    <a:pt x="145817" y="51515"/>
                  </a:lnTo>
                  <a:lnTo>
                    <a:pt x="185153" y="29724"/>
                  </a:lnTo>
                  <a:lnTo>
                    <a:pt x="227632" y="13543"/>
                  </a:lnTo>
                  <a:lnTo>
                    <a:pt x="272759" y="3468"/>
                  </a:lnTo>
                  <a:lnTo>
                    <a:pt x="320040" y="0"/>
                  </a:lnTo>
                  <a:lnTo>
                    <a:pt x="367317" y="3469"/>
                  </a:lnTo>
                  <a:lnTo>
                    <a:pt x="412442" y="13547"/>
                  </a:lnTo>
                  <a:lnTo>
                    <a:pt x="454919" y="29738"/>
                  </a:lnTo>
                  <a:lnTo>
                    <a:pt x="494252" y="51548"/>
                  </a:lnTo>
                  <a:lnTo>
                    <a:pt x="529947" y="78481"/>
                  </a:lnTo>
                  <a:lnTo>
                    <a:pt x="561509" y="110043"/>
                  </a:lnTo>
                  <a:lnTo>
                    <a:pt x="588442" y="145738"/>
                  </a:lnTo>
                  <a:lnTo>
                    <a:pt x="610252" y="185071"/>
                  </a:lnTo>
                  <a:lnTo>
                    <a:pt x="626443" y="227548"/>
                  </a:lnTo>
                  <a:lnTo>
                    <a:pt x="636521" y="272673"/>
                  </a:lnTo>
                  <a:lnTo>
                    <a:pt x="639991" y="319951"/>
                  </a:lnTo>
                  <a:lnTo>
                    <a:pt x="636521" y="367231"/>
                  </a:lnTo>
                  <a:lnTo>
                    <a:pt x="626443" y="412358"/>
                  </a:lnTo>
                  <a:lnTo>
                    <a:pt x="610252" y="454836"/>
                  </a:lnTo>
                  <a:lnTo>
                    <a:pt x="588442" y="494169"/>
                  </a:lnTo>
                  <a:lnTo>
                    <a:pt x="561509" y="529864"/>
                  </a:lnTo>
                  <a:lnTo>
                    <a:pt x="529947" y="561424"/>
                  </a:lnTo>
                  <a:lnTo>
                    <a:pt x="494252" y="588357"/>
                  </a:lnTo>
                  <a:lnTo>
                    <a:pt x="454919" y="610165"/>
                  </a:lnTo>
                  <a:lnTo>
                    <a:pt x="412442" y="626356"/>
                  </a:lnTo>
                  <a:lnTo>
                    <a:pt x="367317" y="636433"/>
                  </a:lnTo>
                  <a:lnTo>
                    <a:pt x="320040" y="639902"/>
                  </a:lnTo>
                  <a:close/>
                </a:path>
              </a:pathLst>
            </a:custGeom>
            <a:solidFill>
              <a:srgbClr val="7000E6"/>
            </a:solidFill>
          </p:spPr>
          <p:txBody>
            <a:bodyPr wrap="square" lIns="0" tIns="0" rIns="0" bIns="0" rtlCol="0"/>
            <a:lstStyle/>
            <a:p>
              <a:endParaRPr/>
            </a:p>
          </p:txBody>
        </p:sp>
      </p:grpSp>
      <p:sp>
        <p:nvSpPr>
          <p:cNvPr id="15" name="object 15"/>
          <p:cNvSpPr txBox="1"/>
          <p:nvPr/>
        </p:nvSpPr>
        <p:spPr>
          <a:xfrm>
            <a:off x="1850199" y="2468244"/>
            <a:ext cx="154940" cy="331470"/>
          </a:xfrm>
          <a:prstGeom prst="rect">
            <a:avLst/>
          </a:prstGeom>
        </p:spPr>
        <p:txBody>
          <a:bodyPr vert="horz" wrap="square" lIns="0" tIns="13335" rIns="0" bIns="0" rtlCol="0">
            <a:spAutoFit/>
          </a:bodyPr>
          <a:lstStyle/>
          <a:p>
            <a:pPr marL="12700">
              <a:lnSpc>
                <a:spcPct val="100000"/>
              </a:lnSpc>
              <a:spcBef>
                <a:spcPts val="105"/>
              </a:spcBef>
            </a:pPr>
            <a:r>
              <a:rPr sz="2000" dirty="0">
                <a:solidFill>
                  <a:srgbClr val="FFFFFF"/>
                </a:solidFill>
                <a:latin typeface="Calibri" panose="020F0502020204030204"/>
                <a:cs typeface="Calibri" panose="020F0502020204030204"/>
              </a:rPr>
              <a:t>1</a:t>
            </a:r>
            <a:endParaRPr sz="2000">
              <a:latin typeface="Calibri" panose="020F0502020204030204"/>
              <a:cs typeface="Calibri" panose="020F0502020204030204"/>
            </a:endParaRPr>
          </a:p>
        </p:txBody>
      </p:sp>
      <p:sp>
        <p:nvSpPr>
          <p:cNvPr id="16" name="object 16"/>
          <p:cNvSpPr txBox="1"/>
          <p:nvPr/>
        </p:nvSpPr>
        <p:spPr>
          <a:xfrm>
            <a:off x="9413887" y="3269691"/>
            <a:ext cx="2336800" cy="627380"/>
          </a:xfrm>
          <a:prstGeom prst="rect">
            <a:avLst/>
          </a:prstGeom>
        </p:spPr>
        <p:txBody>
          <a:bodyPr vert="horz" wrap="square" lIns="0" tIns="12065" rIns="0" bIns="0" rtlCol="0">
            <a:spAutoFit/>
          </a:bodyPr>
          <a:lstStyle/>
          <a:p>
            <a:pPr marL="12700" marR="5080" algn="ctr">
              <a:lnSpc>
                <a:spcPct val="120000"/>
              </a:lnSpc>
              <a:spcBef>
                <a:spcPts val="95"/>
              </a:spcBef>
            </a:pPr>
            <a:r>
              <a:rPr sz="1100" dirty="0">
                <a:latin typeface="Arial" panose="020B0604020202020204"/>
                <a:cs typeface="Arial" panose="020B0604020202020204"/>
              </a:rPr>
              <a:t>Kimlik</a:t>
            </a:r>
            <a:r>
              <a:rPr sz="1100" spc="-30" dirty="0">
                <a:latin typeface="Arial" panose="020B0604020202020204"/>
                <a:cs typeface="Arial" panose="020B0604020202020204"/>
              </a:rPr>
              <a:t> </a:t>
            </a:r>
            <a:r>
              <a:rPr sz="1100" dirty="0">
                <a:latin typeface="Arial" panose="020B0604020202020204"/>
                <a:cs typeface="Arial" panose="020B0604020202020204"/>
              </a:rPr>
              <a:t>yerine</a:t>
            </a:r>
            <a:r>
              <a:rPr sz="1100" spc="-30" dirty="0">
                <a:latin typeface="Arial" panose="020B0604020202020204"/>
                <a:cs typeface="Arial" panose="020B0604020202020204"/>
              </a:rPr>
              <a:t> </a:t>
            </a:r>
            <a:r>
              <a:rPr sz="1100" dirty="0">
                <a:latin typeface="Arial" panose="020B0604020202020204"/>
                <a:cs typeface="Arial" panose="020B0604020202020204"/>
              </a:rPr>
              <a:t>geçen</a:t>
            </a:r>
            <a:r>
              <a:rPr sz="1100" spc="-30" dirty="0">
                <a:latin typeface="Arial" panose="020B0604020202020204"/>
                <a:cs typeface="Arial" panose="020B0604020202020204"/>
              </a:rPr>
              <a:t> </a:t>
            </a:r>
            <a:r>
              <a:rPr sz="1100" dirty="0">
                <a:latin typeface="Arial" panose="020B0604020202020204"/>
                <a:cs typeface="Arial" panose="020B0604020202020204"/>
              </a:rPr>
              <a:t>bir</a:t>
            </a:r>
            <a:r>
              <a:rPr sz="1100" spc="-25" dirty="0">
                <a:latin typeface="Arial" panose="020B0604020202020204"/>
                <a:cs typeface="Arial" panose="020B0604020202020204"/>
              </a:rPr>
              <a:t> </a:t>
            </a:r>
            <a:r>
              <a:rPr sz="1100" spc="-10" dirty="0">
                <a:latin typeface="Arial" panose="020B0604020202020204"/>
                <a:cs typeface="Arial" panose="020B0604020202020204"/>
              </a:rPr>
              <a:t>belgenizi </a:t>
            </a:r>
            <a:r>
              <a:rPr sz="1100" dirty="0">
                <a:latin typeface="Arial" panose="020B0604020202020204"/>
                <a:cs typeface="Arial" panose="020B0604020202020204"/>
              </a:rPr>
              <a:t>hazırlayın</a:t>
            </a:r>
            <a:r>
              <a:rPr sz="1100" spc="-35" dirty="0">
                <a:latin typeface="Arial" panose="020B0604020202020204"/>
                <a:cs typeface="Arial" panose="020B0604020202020204"/>
              </a:rPr>
              <a:t> </a:t>
            </a:r>
            <a:r>
              <a:rPr sz="1100" dirty="0">
                <a:latin typeface="Arial" panose="020B0604020202020204"/>
                <a:cs typeface="Arial" panose="020B0604020202020204"/>
              </a:rPr>
              <a:t>(TC</a:t>
            </a:r>
            <a:r>
              <a:rPr sz="1100" spc="-25" dirty="0">
                <a:latin typeface="Arial" panose="020B0604020202020204"/>
                <a:cs typeface="Arial" panose="020B0604020202020204"/>
              </a:rPr>
              <a:t> </a:t>
            </a:r>
            <a:r>
              <a:rPr sz="1100" dirty="0">
                <a:latin typeface="Arial" panose="020B0604020202020204"/>
                <a:cs typeface="Arial" panose="020B0604020202020204"/>
              </a:rPr>
              <a:t>Kimlik</a:t>
            </a:r>
            <a:r>
              <a:rPr sz="1100" spc="-30" dirty="0">
                <a:latin typeface="Arial" panose="020B0604020202020204"/>
                <a:cs typeface="Arial" panose="020B0604020202020204"/>
              </a:rPr>
              <a:t> </a:t>
            </a:r>
            <a:r>
              <a:rPr sz="1100" dirty="0">
                <a:latin typeface="Arial" panose="020B0604020202020204"/>
                <a:cs typeface="Arial" panose="020B0604020202020204"/>
              </a:rPr>
              <a:t>Kartı</a:t>
            </a:r>
            <a:r>
              <a:rPr sz="1100" spc="-30" dirty="0">
                <a:latin typeface="Arial" panose="020B0604020202020204"/>
                <a:cs typeface="Arial" panose="020B0604020202020204"/>
              </a:rPr>
              <a:t> </a:t>
            </a:r>
            <a:r>
              <a:rPr sz="1100" dirty="0">
                <a:latin typeface="Arial" panose="020B0604020202020204"/>
                <a:cs typeface="Arial" panose="020B0604020202020204"/>
              </a:rPr>
              <a:t>–</a:t>
            </a:r>
            <a:r>
              <a:rPr sz="1100" spc="-30" dirty="0">
                <a:latin typeface="Arial" panose="020B0604020202020204"/>
                <a:cs typeface="Arial" panose="020B0604020202020204"/>
              </a:rPr>
              <a:t> </a:t>
            </a:r>
            <a:r>
              <a:rPr sz="1100" dirty="0">
                <a:latin typeface="Arial" panose="020B0604020202020204"/>
                <a:cs typeface="Arial" panose="020B0604020202020204"/>
              </a:rPr>
              <a:t>Ehliyet</a:t>
            </a:r>
            <a:r>
              <a:rPr sz="1100" spc="-25" dirty="0">
                <a:latin typeface="Arial" panose="020B0604020202020204"/>
                <a:cs typeface="Arial" panose="020B0604020202020204"/>
              </a:rPr>
              <a:t> </a:t>
            </a:r>
            <a:r>
              <a:rPr sz="1100" spc="-50" dirty="0">
                <a:latin typeface="Arial" panose="020B0604020202020204"/>
                <a:cs typeface="Arial" panose="020B0604020202020204"/>
              </a:rPr>
              <a:t>– </a:t>
            </a:r>
            <a:r>
              <a:rPr sz="1100" spc="-10" dirty="0">
                <a:latin typeface="Arial" panose="020B0604020202020204"/>
                <a:cs typeface="Arial" panose="020B0604020202020204"/>
              </a:rPr>
              <a:t>Pasaport)</a:t>
            </a:r>
            <a:endParaRPr sz="1100">
              <a:latin typeface="Arial" panose="020B0604020202020204"/>
              <a:cs typeface="Arial" panose="020B0604020202020204"/>
            </a:endParaRPr>
          </a:p>
        </p:txBody>
      </p:sp>
      <p:grpSp>
        <p:nvGrpSpPr>
          <p:cNvPr id="17" name="object 17"/>
          <p:cNvGrpSpPr/>
          <p:nvPr/>
        </p:nvGrpSpPr>
        <p:grpSpPr>
          <a:xfrm>
            <a:off x="10003535" y="2191143"/>
            <a:ext cx="906780" cy="906780"/>
            <a:chOff x="10003535" y="2191143"/>
            <a:chExt cx="906780" cy="906780"/>
          </a:xfrm>
        </p:grpSpPr>
        <p:sp>
          <p:nvSpPr>
            <p:cNvPr id="18" name="object 18"/>
            <p:cNvSpPr/>
            <p:nvPr/>
          </p:nvSpPr>
          <p:spPr>
            <a:xfrm>
              <a:off x="10003535" y="2191143"/>
              <a:ext cx="906780" cy="906780"/>
            </a:xfrm>
            <a:custGeom>
              <a:avLst/>
              <a:gdLst/>
              <a:ahLst/>
              <a:cxnLst/>
              <a:rect l="l" t="t" r="r" b="b"/>
              <a:pathLst>
                <a:path w="906779" h="906780">
                  <a:moveTo>
                    <a:pt x="453478" y="906462"/>
                  </a:moveTo>
                  <a:lnTo>
                    <a:pt x="407137" y="904122"/>
                  </a:lnTo>
                  <a:lnTo>
                    <a:pt x="362135" y="897253"/>
                  </a:lnTo>
                  <a:lnTo>
                    <a:pt x="318699" y="886084"/>
                  </a:lnTo>
                  <a:lnTo>
                    <a:pt x="277056" y="870841"/>
                  </a:lnTo>
                  <a:lnTo>
                    <a:pt x="237433" y="851752"/>
                  </a:lnTo>
                  <a:lnTo>
                    <a:pt x="200059" y="829044"/>
                  </a:lnTo>
                  <a:lnTo>
                    <a:pt x="165161" y="802946"/>
                  </a:lnTo>
                  <a:lnTo>
                    <a:pt x="132965" y="773683"/>
                  </a:lnTo>
                  <a:lnTo>
                    <a:pt x="103700" y="741485"/>
                  </a:lnTo>
                  <a:lnTo>
                    <a:pt x="77593" y="706578"/>
                  </a:lnTo>
                  <a:lnTo>
                    <a:pt x="54871" y="669190"/>
                  </a:lnTo>
                  <a:lnTo>
                    <a:pt x="35762" y="629549"/>
                  </a:lnTo>
                  <a:lnTo>
                    <a:pt x="20493" y="587881"/>
                  </a:lnTo>
                  <a:lnTo>
                    <a:pt x="9291" y="544415"/>
                  </a:lnTo>
                  <a:lnTo>
                    <a:pt x="2384" y="499377"/>
                  </a:lnTo>
                  <a:lnTo>
                    <a:pt x="0" y="452996"/>
                  </a:lnTo>
                  <a:lnTo>
                    <a:pt x="2706" y="403656"/>
                  </a:lnTo>
                  <a:lnTo>
                    <a:pt x="10541" y="355850"/>
                  </a:lnTo>
                  <a:lnTo>
                    <a:pt x="23228" y="309855"/>
                  </a:lnTo>
                  <a:lnTo>
                    <a:pt x="40492" y="265949"/>
                  </a:lnTo>
                  <a:lnTo>
                    <a:pt x="62055" y="224408"/>
                  </a:lnTo>
                  <a:lnTo>
                    <a:pt x="87643" y="185508"/>
                  </a:lnTo>
                  <a:lnTo>
                    <a:pt x="116978" y="149528"/>
                  </a:lnTo>
                  <a:lnTo>
                    <a:pt x="149786" y="116744"/>
                  </a:lnTo>
                  <a:lnTo>
                    <a:pt x="185790" y="87432"/>
                  </a:lnTo>
                  <a:lnTo>
                    <a:pt x="224714" y="61871"/>
                  </a:lnTo>
                  <a:lnTo>
                    <a:pt x="266283" y="40335"/>
                  </a:lnTo>
                  <a:lnTo>
                    <a:pt x="310219" y="23104"/>
                  </a:lnTo>
                  <a:lnTo>
                    <a:pt x="356248" y="10453"/>
                  </a:lnTo>
                  <a:lnTo>
                    <a:pt x="404093" y="2659"/>
                  </a:lnTo>
                  <a:lnTo>
                    <a:pt x="453478" y="0"/>
                  </a:lnTo>
                  <a:lnTo>
                    <a:pt x="499819" y="2340"/>
                  </a:lnTo>
                  <a:lnTo>
                    <a:pt x="544821" y="9208"/>
                  </a:lnTo>
                  <a:lnTo>
                    <a:pt x="588257" y="20376"/>
                  </a:lnTo>
                  <a:lnTo>
                    <a:pt x="629897" y="35617"/>
                  </a:lnTo>
                  <a:lnTo>
                    <a:pt x="669516" y="54703"/>
                  </a:lnTo>
                  <a:lnTo>
                    <a:pt x="706884" y="77405"/>
                  </a:lnTo>
                  <a:lnTo>
                    <a:pt x="741775" y="103497"/>
                  </a:lnTo>
                  <a:lnTo>
                    <a:pt x="773960" y="132749"/>
                  </a:lnTo>
                  <a:lnTo>
                    <a:pt x="803211" y="164936"/>
                  </a:lnTo>
                  <a:lnTo>
                    <a:pt x="829302" y="199827"/>
                  </a:lnTo>
                  <a:lnTo>
                    <a:pt x="852003" y="237197"/>
                  </a:lnTo>
                  <a:lnTo>
                    <a:pt x="871088" y="276816"/>
                  </a:lnTo>
                  <a:lnTo>
                    <a:pt x="886328" y="318458"/>
                  </a:lnTo>
                  <a:lnTo>
                    <a:pt x="897496" y="361894"/>
                  </a:lnTo>
                  <a:lnTo>
                    <a:pt x="904363" y="406896"/>
                  </a:lnTo>
                  <a:lnTo>
                    <a:pt x="906703" y="453237"/>
                  </a:lnTo>
                  <a:lnTo>
                    <a:pt x="904363" y="499576"/>
                  </a:lnTo>
                  <a:lnTo>
                    <a:pt x="897496" y="544576"/>
                  </a:lnTo>
                  <a:lnTo>
                    <a:pt x="886328" y="588011"/>
                  </a:lnTo>
                  <a:lnTo>
                    <a:pt x="871088" y="629651"/>
                  </a:lnTo>
                  <a:lnTo>
                    <a:pt x="852003" y="669269"/>
                  </a:lnTo>
                  <a:lnTo>
                    <a:pt x="829302" y="706637"/>
                  </a:lnTo>
                  <a:lnTo>
                    <a:pt x="803211" y="741528"/>
                  </a:lnTo>
                  <a:lnTo>
                    <a:pt x="773960" y="773714"/>
                  </a:lnTo>
                  <a:lnTo>
                    <a:pt x="741775" y="802966"/>
                  </a:lnTo>
                  <a:lnTo>
                    <a:pt x="706884" y="829057"/>
                  </a:lnTo>
                  <a:lnTo>
                    <a:pt x="669516" y="851759"/>
                  </a:lnTo>
                  <a:lnTo>
                    <a:pt x="629897" y="870845"/>
                  </a:lnTo>
                  <a:lnTo>
                    <a:pt x="588257" y="886085"/>
                  </a:lnTo>
                  <a:lnTo>
                    <a:pt x="544821" y="897254"/>
                  </a:lnTo>
                  <a:lnTo>
                    <a:pt x="499819" y="904122"/>
                  </a:lnTo>
                  <a:lnTo>
                    <a:pt x="453478" y="906462"/>
                  </a:lnTo>
                  <a:close/>
                </a:path>
              </a:pathLst>
            </a:custGeom>
            <a:solidFill>
              <a:srgbClr val="7000E6">
                <a:alpha val="19999"/>
              </a:srgbClr>
            </a:solidFill>
          </p:spPr>
          <p:txBody>
            <a:bodyPr wrap="square" lIns="0" tIns="0" rIns="0" bIns="0" rtlCol="0"/>
            <a:lstStyle/>
            <a:p>
              <a:endParaRPr/>
            </a:p>
          </p:txBody>
        </p:sp>
        <p:sp>
          <p:nvSpPr>
            <p:cNvPr id="19" name="object 19"/>
            <p:cNvSpPr/>
            <p:nvPr/>
          </p:nvSpPr>
          <p:spPr>
            <a:xfrm>
              <a:off x="10069067" y="2256104"/>
              <a:ext cx="776605" cy="776605"/>
            </a:xfrm>
            <a:custGeom>
              <a:avLst/>
              <a:gdLst/>
              <a:ahLst/>
              <a:cxnLst/>
              <a:rect l="l" t="t" r="r" b="b"/>
              <a:pathLst>
                <a:path w="776604" h="776605">
                  <a:moveTo>
                    <a:pt x="387946" y="776541"/>
                  </a:moveTo>
                  <a:lnTo>
                    <a:pt x="339245" y="773516"/>
                  </a:lnTo>
                  <a:lnTo>
                    <a:pt x="292349" y="764682"/>
                  </a:lnTo>
                  <a:lnTo>
                    <a:pt x="247623" y="750403"/>
                  </a:lnTo>
                  <a:lnTo>
                    <a:pt x="205433" y="731042"/>
                  </a:lnTo>
                  <a:lnTo>
                    <a:pt x="166143" y="706962"/>
                  </a:lnTo>
                  <a:lnTo>
                    <a:pt x="130118" y="678526"/>
                  </a:lnTo>
                  <a:lnTo>
                    <a:pt x="97723" y="646098"/>
                  </a:lnTo>
                  <a:lnTo>
                    <a:pt x="69322" y="610042"/>
                  </a:lnTo>
                  <a:lnTo>
                    <a:pt x="45280" y="570719"/>
                  </a:lnTo>
                  <a:lnTo>
                    <a:pt x="25962" y="528494"/>
                  </a:lnTo>
                  <a:lnTo>
                    <a:pt x="11733" y="483729"/>
                  </a:lnTo>
                  <a:lnTo>
                    <a:pt x="2957" y="436789"/>
                  </a:lnTo>
                  <a:lnTo>
                    <a:pt x="0" y="388035"/>
                  </a:lnTo>
                  <a:lnTo>
                    <a:pt x="2957" y="339382"/>
                  </a:lnTo>
                  <a:lnTo>
                    <a:pt x="11733" y="292526"/>
                  </a:lnTo>
                  <a:lnTo>
                    <a:pt x="25962" y="247833"/>
                  </a:lnTo>
                  <a:lnTo>
                    <a:pt x="45280" y="205666"/>
                  </a:lnTo>
                  <a:lnTo>
                    <a:pt x="69322" y="166389"/>
                  </a:lnTo>
                  <a:lnTo>
                    <a:pt x="97723" y="130369"/>
                  </a:lnTo>
                  <a:lnTo>
                    <a:pt x="130118" y="97968"/>
                  </a:lnTo>
                  <a:lnTo>
                    <a:pt x="166143" y="69552"/>
                  </a:lnTo>
                  <a:lnTo>
                    <a:pt x="205433" y="45485"/>
                  </a:lnTo>
                  <a:lnTo>
                    <a:pt x="247623" y="26132"/>
                  </a:lnTo>
                  <a:lnTo>
                    <a:pt x="292349" y="11857"/>
                  </a:lnTo>
                  <a:lnTo>
                    <a:pt x="339245" y="3025"/>
                  </a:lnTo>
                  <a:lnTo>
                    <a:pt x="387946" y="0"/>
                  </a:lnTo>
                  <a:lnTo>
                    <a:pt x="436648" y="3025"/>
                  </a:lnTo>
                  <a:lnTo>
                    <a:pt x="483545" y="11858"/>
                  </a:lnTo>
                  <a:lnTo>
                    <a:pt x="528274" y="26135"/>
                  </a:lnTo>
                  <a:lnTo>
                    <a:pt x="570469" y="45492"/>
                  </a:lnTo>
                  <a:lnTo>
                    <a:pt x="609768" y="69566"/>
                  </a:lnTo>
                  <a:lnTo>
                    <a:pt x="645806" y="97992"/>
                  </a:lnTo>
                  <a:lnTo>
                    <a:pt x="678220" y="130406"/>
                  </a:lnTo>
                  <a:lnTo>
                    <a:pt x="706645" y="166446"/>
                  </a:lnTo>
                  <a:lnTo>
                    <a:pt x="730718" y="205746"/>
                  </a:lnTo>
                  <a:lnTo>
                    <a:pt x="750075" y="247943"/>
                  </a:lnTo>
                  <a:lnTo>
                    <a:pt x="764353" y="292673"/>
                  </a:lnTo>
                  <a:lnTo>
                    <a:pt x="773186" y="339572"/>
                  </a:lnTo>
                  <a:lnTo>
                    <a:pt x="776211" y="388277"/>
                  </a:lnTo>
                  <a:lnTo>
                    <a:pt x="773186" y="436979"/>
                  </a:lnTo>
                  <a:lnTo>
                    <a:pt x="764353" y="483876"/>
                  </a:lnTo>
                  <a:lnTo>
                    <a:pt x="750075" y="528604"/>
                  </a:lnTo>
                  <a:lnTo>
                    <a:pt x="730718" y="570799"/>
                  </a:lnTo>
                  <a:lnTo>
                    <a:pt x="706645" y="610098"/>
                  </a:lnTo>
                  <a:lnTo>
                    <a:pt x="678220" y="646136"/>
                  </a:lnTo>
                  <a:lnTo>
                    <a:pt x="645806" y="678550"/>
                  </a:lnTo>
                  <a:lnTo>
                    <a:pt x="609768" y="706975"/>
                  </a:lnTo>
                  <a:lnTo>
                    <a:pt x="570469" y="731049"/>
                  </a:lnTo>
                  <a:lnTo>
                    <a:pt x="528274" y="750406"/>
                  </a:lnTo>
                  <a:lnTo>
                    <a:pt x="483545" y="764683"/>
                  </a:lnTo>
                  <a:lnTo>
                    <a:pt x="436648" y="773516"/>
                  </a:lnTo>
                  <a:lnTo>
                    <a:pt x="387946" y="776541"/>
                  </a:lnTo>
                  <a:close/>
                </a:path>
              </a:pathLst>
            </a:custGeom>
            <a:solidFill>
              <a:srgbClr val="7000E6">
                <a:alpha val="34899"/>
              </a:srgbClr>
            </a:solidFill>
          </p:spPr>
          <p:txBody>
            <a:bodyPr wrap="square" lIns="0" tIns="0" rIns="0" bIns="0" rtlCol="0"/>
            <a:lstStyle/>
            <a:p>
              <a:endParaRPr/>
            </a:p>
          </p:txBody>
        </p:sp>
        <p:sp>
          <p:nvSpPr>
            <p:cNvPr id="20" name="object 20"/>
            <p:cNvSpPr/>
            <p:nvPr/>
          </p:nvSpPr>
          <p:spPr>
            <a:xfrm>
              <a:off x="10137647" y="2324430"/>
              <a:ext cx="639445" cy="640080"/>
            </a:xfrm>
            <a:custGeom>
              <a:avLst/>
              <a:gdLst/>
              <a:ahLst/>
              <a:cxnLst/>
              <a:rect l="l" t="t" r="r" b="b"/>
              <a:pathLst>
                <a:path w="639445" h="640080">
                  <a:moveTo>
                    <a:pt x="319366" y="639902"/>
                  </a:moveTo>
                  <a:lnTo>
                    <a:pt x="272086" y="636432"/>
                  </a:lnTo>
                  <a:lnTo>
                    <a:pt x="226962" y="626353"/>
                  </a:lnTo>
                  <a:lnTo>
                    <a:pt x="184493" y="610158"/>
                  </a:lnTo>
                  <a:lnTo>
                    <a:pt x="145176" y="588342"/>
                  </a:lnTo>
                  <a:lnTo>
                    <a:pt x="109508" y="561397"/>
                  </a:lnTo>
                  <a:lnTo>
                    <a:pt x="77987" y="529819"/>
                  </a:lnTo>
                  <a:lnTo>
                    <a:pt x="51111" y="494101"/>
                  </a:lnTo>
                  <a:lnTo>
                    <a:pt x="29376" y="454737"/>
                  </a:lnTo>
                  <a:lnTo>
                    <a:pt x="13281" y="412221"/>
                  </a:lnTo>
                  <a:lnTo>
                    <a:pt x="3323" y="367047"/>
                  </a:lnTo>
                  <a:lnTo>
                    <a:pt x="0" y="319709"/>
                  </a:lnTo>
                  <a:lnTo>
                    <a:pt x="3323" y="272488"/>
                  </a:lnTo>
                  <a:lnTo>
                    <a:pt x="13281" y="227411"/>
                  </a:lnTo>
                  <a:lnTo>
                    <a:pt x="29376" y="184973"/>
                  </a:lnTo>
                  <a:lnTo>
                    <a:pt x="51111" y="145670"/>
                  </a:lnTo>
                  <a:lnTo>
                    <a:pt x="77987" y="109999"/>
                  </a:lnTo>
                  <a:lnTo>
                    <a:pt x="109508" y="78454"/>
                  </a:lnTo>
                  <a:lnTo>
                    <a:pt x="145176" y="51533"/>
                  </a:lnTo>
                  <a:lnTo>
                    <a:pt x="184493" y="29731"/>
                  </a:lnTo>
                  <a:lnTo>
                    <a:pt x="226962" y="13544"/>
                  </a:lnTo>
                  <a:lnTo>
                    <a:pt x="272086" y="3468"/>
                  </a:lnTo>
                  <a:lnTo>
                    <a:pt x="319366" y="0"/>
                  </a:lnTo>
                  <a:lnTo>
                    <a:pt x="366647" y="3469"/>
                  </a:lnTo>
                  <a:lnTo>
                    <a:pt x="411774" y="13546"/>
                  </a:lnTo>
                  <a:lnTo>
                    <a:pt x="454251" y="29736"/>
                  </a:lnTo>
                  <a:lnTo>
                    <a:pt x="493585" y="51545"/>
                  </a:lnTo>
                  <a:lnTo>
                    <a:pt x="529279" y="78477"/>
                  </a:lnTo>
                  <a:lnTo>
                    <a:pt x="560840" y="110038"/>
                  </a:lnTo>
                  <a:lnTo>
                    <a:pt x="587772" y="145732"/>
                  </a:lnTo>
                  <a:lnTo>
                    <a:pt x="609581" y="185066"/>
                  </a:lnTo>
                  <a:lnTo>
                    <a:pt x="625771" y="227543"/>
                  </a:lnTo>
                  <a:lnTo>
                    <a:pt x="635848" y="272670"/>
                  </a:lnTo>
                  <a:lnTo>
                    <a:pt x="639318" y="319951"/>
                  </a:lnTo>
                  <a:lnTo>
                    <a:pt x="635848" y="367229"/>
                  </a:lnTo>
                  <a:lnTo>
                    <a:pt x="625771" y="412353"/>
                  </a:lnTo>
                  <a:lnTo>
                    <a:pt x="609581" y="454830"/>
                  </a:lnTo>
                  <a:lnTo>
                    <a:pt x="587772" y="494163"/>
                  </a:lnTo>
                  <a:lnTo>
                    <a:pt x="560840" y="529858"/>
                  </a:lnTo>
                  <a:lnTo>
                    <a:pt x="529279" y="561420"/>
                  </a:lnTo>
                  <a:lnTo>
                    <a:pt x="493585" y="588353"/>
                  </a:lnTo>
                  <a:lnTo>
                    <a:pt x="454251" y="610163"/>
                  </a:lnTo>
                  <a:lnTo>
                    <a:pt x="411774" y="626355"/>
                  </a:lnTo>
                  <a:lnTo>
                    <a:pt x="366647" y="636432"/>
                  </a:lnTo>
                  <a:lnTo>
                    <a:pt x="319366" y="639902"/>
                  </a:lnTo>
                  <a:close/>
                </a:path>
              </a:pathLst>
            </a:custGeom>
            <a:solidFill>
              <a:srgbClr val="7000E6"/>
            </a:solidFill>
          </p:spPr>
          <p:txBody>
            <a:bodyPr wrap="square" lIns="0" tIns="0" rIns="0" bIns="0" rtlCol="0"/>
            <a:lstStyle/>
            <a:p>
              <a:endParaRPr/>
            </a:p>
          </p:txBody>
        </p:sp>
      </p:grpSp>
      <p:sp>
        <p:nvSpPr>
          <p:cNvPr id="21" name="object 21"/>
          <p:cNvSpPr txBox="1"/>
          <p:nvPr/>
        </p:nvSpPr>
        <p:spPr>
          <a:xfrm>
            <a:off x="10379367" y="2463215"/>
            <a:ext cx="154940" cy="331470"/>
          </a:xfrm>
          <a:prstGeom prst="rect">
            <a:avLst/>
          </a:prstGeom>
        </p:spPr>
        <p:txBody>
          <a:bodyPr vert="horz" wrap="square" lIns="0" tIns="13335" rIns="0" bIns="0" rtlCol="0">
            <a:spAutoFit/>
          </a:bodyPr>
          <a:lstStyle/>
          <a:p>
            <a:pPr marL="12700">
              <a:lnSpc>
                <a:spcPct val="100000"/>
              </a:lnSpc>
              <a:spcBef>
                <a:spcPts val="105"/>
              </a:spcBef>
            </a:pPr>
            <a:r>
              <a:rPr sz="2000" dirty="0">
                <a:solidFill>
                  <a:srgbClr val="FFFFFF"/>
                </a:solidFill>
                <a:latin typeface="Calibri" panose="020F0502020204030204"/>
                <a:cs typeface="Calibri" panose="020F0502020204030204"/>
              </a:rPr>
              <a:t>2</a:t>
            </a:r>
            <a:endParaRPr sz="2000">
              <a:latin typeface="Calibri" panose="020F0502020204030204"/>
              <a:cs typeface="Calibri" panose="020F0502020204030204"/>
            </a:endParaRPr>
          </a:p>
        </p:txBody>
      </p:sp>
      <p:grpSp>
        <p:nvGrpSpPr>
          <p:cNvPr id="22" name="object 22"/>
          <p:cNvGrpSpPr/>
          <p:nvPr/>
        </p:nvGrpSpPr>
        <p:grpSpPr>
          <a:xfrm>
            <a:off x="11394947" y="53339"/>
            <a:ext cx="688975" cy="688975"/>
            <a:chOff x="11394947" y="53339"/>
            <a:chExt cx="688975" cy="688975"/>
          </a:xfrm>
        </p:grpSpPr>
        <p:pic>
          <p:nvPicPr>
            <p:cNvPr id="23" name="object 23"/>
            <p:cNvPicPr/>
            <p:nvPr/>
          </p:nvPicPr>
          <p:blipFill>
            <a:blip r:embed="rId5" cstate="print"/>
            <a:stretch>
              <a:fillRect/>
            </a:stretch>
          </p:blipFill>
          <p:spPr>
            <a:xfrm>
              <a:off x="11550395" y="99059"/>
              <a:ext cx="533400" cy="515112"/>
            </a:xfrm>
            <a:prstGeom prst="rect">
              <a:avLst/>
            </a:prstGeom>
          </p:spPr>
        </p:pic>
        <p:pic>
          <p:nvPicPr>
            <p:cNvPr id="24" name="object 24"/>
            <p:cNvPicPr/>
            <p:nvPr/>
          </p:nvPicPr>
          <p:blipFill>
            <a:blip r:embed="rId6" cstate="print"/>
            <a:stretch>
              <a:fillRect/>
            </a:stretch>
          </p:blipFill>
          <p:spPr>
            <a:xfrm>
              <a:off x="11394947" y="53339"/>
              <a:ext cx="688848" cy="688847"/>
            </a:xfrm>
            <a:prstGeom prst="rect">
              <a:avLst/>
            </a:prstGeom>
          </p:spPr>
        </p:pic>
      </p:grpSp>
      <p:sp>
        <p:nvSpPr>
          <p:cNvPr id="25" name="object 25"/>
          <p:cNvSpPr/>
          <p:nvPr/>
        </p:nvSpPr>
        <p:spPr>
          <a:xfrm>
            <a:off x="3439312" y="4121746"/>
            <a:ext cx="2148840" cy="491490"/>
          </a:xfrm>
          <a:custGeom>
            <a:avLst/>
            <a:gdLst/>
            <a:ahLst/>
            <a:cxnLst/>
            <a:rect l="l" t="t" r="r" b="b"/>
            <a:pathLst>
              <a:path w="2148840" h="491489">
                <a:moveTo>
                  <a:pt x="2148789" y="491426"/>
                </a:moveTo>
                <a:lnTo>
                  <a:pt x="0" y="491426"/>
                </a:lnTo>
                <a:lnTo>
                  <a:pt x="0" y="0"/>
                </a:lnTo>
                <a:lnTo>
                  <a:pt x="2148789" y="0"/>
                </a:lnTo>
                <a:lnTo>
                  <a:pt x="2148789" y="28575"/>
                </a:lnTo>
                <a:lnTo>
                  <a:pt x="57150" y="28575"/>
                </a:lnTo>
                <a:lnTo>
                  <a:pt x="28575" y="57150"/>
                </a:lnTo>
                <a:lnTo>
                  <a:pt x="57150" y="57150"/>
                </a:lnTo>
                <a:lnTo>
                  <a:pt x="57150" y="434276"/>
                </a:lnTo>
                <a:lnTo>
                  <a:pt x="28575" y="434276"/>
                </a:lnTo>
                <a:lnTo>
                  <a:pt x="57150" y="462851"/>
                </a:lnTo>
                <a:lnTo>
                  <a:pt x="2148789" y="462851"/>
                </a:lnTo>
                <a:lnTo>
                  <a:pt x="2148789" y="491426"/>
                </a:lnTo>
                <a:close/>
              </a:path>
              <a:path w="2148840" h="491489">
                <a:moveTo>
                  <a:pt x="57150" y="57150"/>
                </a:moveTo>
                <a:lnTo>
                  <a:pt x="28575" y="57150"/>
                </a:lnTo>
                <a:lnTo>
                  <a:pt x="57150" y="28575"/>
                </a:lnTo>
                <a:lnTo>
                  <a:pt x="57150" y="57150"/>
                </a:lnTo>
                <a:close/>
              </a:path>
              <a:path w="2148840" h="491489">
                <a:moveTo>
                  <a:pt x="2091639" y="57150"/>
                </a:moveTo>
                <a:lnTo>
                  <a:pt x="57150" y="57150"/>
                </a:lnTo>
                <a:lnTo>
                  <a:pt x="57150" y="28575"/>
                </a:lnTo>
                <a:lnTo>
                  <a:pt x="2091639" y="28575"/>
                </a:lnTo>
                <a:lnTo>
                  <a:pt x="2091639" y="57150"/>
                </a:lnTo>
                <a:close/>
              </a:path>
              <a:path w="2148840" h="491489">
                <a:moveTo>
                  <a:pt x="2091639" y="462851"/>
                </a:moveTo>
                <a:lnTo>
                  <a:pt x="2091639" y="28575"/>
                </a:lnTo>
                <a:lnTo>
                  <a:pt x="2120214" y="57150"/>
                </a:lnTo>
                <a:lnTo>
                  <a:pt x="2148789" y="57150"/>
                </a:lnTo>
                <a:lnTo>
                  <a:pt x="2148789" y="434276"/>
                </a:lnTo>
                <a:lnTo>
                  <a:pt x="2120214" y="434276"/>
                </a:lnTo>
                <a:lnTo>
                  <a:pt x="2091639" y="462851"/>
                </a:lnTo>
                <a:close/>
              </a:path>
              <a:path w="2148840" h="491489">
                <a:moveTo>
                  <a:pt x="2148789" y="57150"/>
                </a:moveTo>
                <a:lnTo>
                  <a:pt x="2120214" y="57150"/>
                </a:lnTo>
                <a:lnTo>
                  <a:pt x="2091639" y="28575"/>
                </a:lnTo>
                <a:lnTo>
                  <a:pt x="2148789" y="28575"/>
                </a:lnTo>
                <a:lnTo>
                  <a:pt x="2148789" y="57150"/>
                </a:lnTo>
                <a:close/>
              </a:path>
              <a:path w="2148840" h="491489">
                <a:moveTo>
                  <a:pt x="57150" y="462851"/>
                </a:moveTo>
                <a:lnTo>
                  <a:pt x="28575" y="434276"/>
                </a:lnTo>
                <a:lnTo>
                  <a:pt x="57150" y="434276"/>
                </a:lnTo>
                <a:lnTo>
                  <a:pt x="57150" y="462851"/>
                </a:lnTo>
                <a:close/>
              </a:path>
              <a:path w="2148840" h="491489">
                <a:moveTo>
                  <a:pt x="2091639" y="462851"/>
                </a:moveTo>
                <a:lnTo>
                  <a:pt x="57150" y="462851"/>
                </a:lnTo>
                <a:lnTo>
                  <a:pt x="57150" y="434276"/>
                </a:lnTo>
                <a:lnTo>
                  <a:pt x="2091639" y="434276"/>
                </a:lnTo>
                <a:lnTo>
                  <a:pt x="2091639" y="462851"/>
                </a:lnTo>
                <a:close/>
              </a:path>
              <a:path w="2148840" h="491489">
                <a:moveTo>
                  <a:pt x="2148789" y="462851"/>
                </a:moveTo>
                <a:lnTo>
                  <a:pt x="2091639" y="462851"/>
                </a:lnTo>
                <a:lnTo>
                  <a:pt x="2120214" y="434276"/>
                </a:lnTo>
                <a:lnTo>
                  <a:pt x="2148789" y="434276"/>
                </a:lnTo>
                <a:lnTo>
                  <a:pt x="2148789" y="462851"/>
                </a:lnTo>
                <a:close/>
              </a:path>
            </a:pathLst>
          </a:custGeom>
          <a:solidFill>
            <a:srgbClr val="FF0000"/>
          </a:solidFill>
        </p:spPr>
        <p:txBody>
          <a:bodyPr wrap="square" lIns="0" tIns="0" rIns="0" bIns="0" rtlCol="0"/>
          <a:lstStyle/>
          <a:p>
            <a:endParaRPr/>
          </a:p>
        </p:txBody>
      </p:sp>
      <p:sp>
        <p:nvSpPr>
          <p:cNvPr id="26" name="object 26"/>
          <p:cNvSpPr/>
          <p:nvPr/>
        </p:nvSpPr>
        <p:spPr>
          <a:xfrm>
            <a:off x="6680454" y="2782392"/>
            <a:ext cx="2148840" cy="364490"/>
          </a:xfrm>
          <a:custGeom>
            <a:avLst/>
            <a:gdLst/>
            <a:ahLst/>
            <a:cxnLst/>
            <a:rect l="l" t="t" r="r" b="b"/>
            <a:pathLst>
              <a:path w="2148840" h="364489">
                <a:moveTo>
                  <a:pt x="2148789" y="363880"/>
                </a:moveTo>
                <a:lnTo>
                  <a:pt x="0" y="363880"/>
                </a:lnTo>
                <a:lnTo>
                  <a:pt x="0" y="0"/>
                </a:lnTo>
                <a:lnTo>
                  <a:pt x="2148789" y="0"/>
                </a:lnTo>
                <a:lnTo>
                  <a:pt x="2148789" y="28575"/>
                </a:lnTo>
                <a:lnTo>
                  <a:pt x="57150" y="28575"/>
                </a:lnTo>
                <a:lnTo>
                  <a:pt x="28575" y="57150"/>
                </a:lnTo>
                <a:lnTo>
                  <a:pt x="57150" y="57150"/>
                </a:lnTo>
                <a:lnTo>
                  <a:pt x="57150" y="306730"/>
                </a:lnTo>
                <a:lnTo>
                  <a:pt x="28575" y="306730"/>
                </a:lnTo>
                <a:lnTo>
                  <a:pt x="57150" y="335305"/>
                </a:lnTo>
                <a:lnTo>
                  <a:pt x="2148789" y="335305"/>
                </a:lnTo>
                <a:lnTo>
                  <a:pt x="2148789" y="363880"/>
                </a:lnTo>
                <a:close/>
              </a:path>
              <a:path w="2148840" h="364489">
                <a:moveTo>
                  <a:pt x="57150" y="57150"/>
                </a:moveTo>
                <a:lnTo>
                  <a:pt x="28575" y="57150"/>
                </a:lnTo>
                <a:lnTo>
                  <a:pt x="57150" y="28575"/>
                </a:lnTo>
                <a:lnTo>
                  <a:pt x="57150" y="57150"/>
                </a:lnTo>
                <a:close/>
              </a:path>
              <a:path w="2148840" h="364489">
                <a:moveTo>
                  <a:pt x="2091639" y="57150"/>
                </a:moveTo>
                <a:lnTo>
                  <a:pt x="57150" y="57150"/>
                </a:lnTo>
                <a:lnTo>
                  <a:pt x="57150" y="28575"/>
                </a:lnTo>
                <a:lnTo>
                  <a:pt x="2091639" y="28575"/>
                </a:lnTo>
                <a:lnTo>
                  <a:pt x="2091639" y="57150"/>
                </a:lnTo>
                <a:close/>
              </a:path>
              <a:path w="2148840" h="364489">
                <a:moveTo>
                  <a:pt x="2091639" y="335305"/>
                </a:moveTo>
                <a:lnTo>
                  <a:pt x="2091639" y="28575"/>
                </a:lnTo>
                <a:lnTo>
                  <a:pt x="2120214" y="57150"/>
                </a:lnTo>
                <a:lnTo>
                  <a:pt x="2148789" y="57150"/>
                </a:lnTo>
                <a:lnTo>
                  <a:pt x="2148789" y="306730"/>
                </a:lnTo>
                <a:lnTo>
                  <a:pt x="2120214" y="306730"/>
                </a:lnTo>
                <a:lnTo>
                  <a:pt x="2091639" y="335305"/>
                </a:lnTo>
                <a:close/>
              </a:path>
              <a:path w="2148840" h="364489">
                <a:moveTo>
                  <a:pt x="2148789" y="57150"/>
                </a:moveTo>
                <a:lnTo>
                  <a:pt x="2120214" y="57150"/>
                </a:lnTo>
                <a:lnTo>
                  <a:pt x="2091639" y="28575"/>
                </a:lnTo>
                <a:lnTo>
                  <a:pt x="2148789" y="28575"/>
                </a:lnTo>
                <a:lnTo>
                  <a:pt x="2148789" y="57150"/>
                </a:lnTo>
                <a:close/>
              </a:path>
              <a:path w="2148840" h="364489">
                <a:moveTo>
                  <a:pt x="57150" y="335305"/>
                </a:moveTo>
                <a:lnTo>
                  <a:pt x="28575" y="306730"/>
                </a:lnTo>
                <a:lnTo>
                  <a:pt x="57150" y="306730"/>
                </a:lnTo>
                <a:lnTo>
                  <a:pt x="57150" y="335305"/>
                </a:lnTo>
                <a:close/>
              </a:path>
              <a:path w="2148840" h="364489">
                <a:moveTo>
                  <a:pt x="2091639" y="335305"/>
                </a:moveTo>
                <a:lnTo>
                  <a:pt x="57150" y="335305"/>
                </a:lnTo>
                <a:lnTo>
                  <a:pt x="57150" y="306730"/>
                </a:lnTo>
                <a:lnTo>
                  <a:pt x="2091639" y="306730"/>
                </a:lnTo>
                <a:lnTo>
                  <a:pt x="2091639" y="335305"/>
                </a:lnTo>
                <a:close/>
              </a:path>
              <a:path w="2148840" h="364489">
                <a:moveTo>
                  <a:pt x="2148789" y="335305"/>
                </a:moveTo>
                <a:lnTo>
                  <a:pt x="2091639" y="335305"/>
                </a:lnTo>
                <a:lnTo>
                  <a:pt x="2120214" y="306730"/>
                </a:lnTo>
                <a:lnTo>
                  <a:pt x="2148789" y="306730"/>
                </a:lnTo>
                <a:lnTo>
                  <a:pt x="2148789" y="335305"/>
                </a:lnTo>
                <a:close/>
              </a:path>
            </a:pathLst>
          </a:custGeom>
          <a:solidFill>
            <a:srgbClr val="FF0000"/>
          </a:solidFill>
        </p:spPr>
        <p:txBody>
          <a:bodyPr wrap="square" lIns="0" tIns="0" rIns="0" bIns="0" rtlCol="0"/>
          <a:lstStyle/>
          <a:p>
            <a:endParaRPr/>
          </a:p>
        </p:txBody>
      </p:sp>
      <p:sp>
        <p:nvSpPr>
          <p:cNvPr id="27" name="object 27"/>
          <p:cNvSpPr txBox="1">
            <a:spLocks noGrp="1"/>
          </p:cNvSpPr>
          <p:nvPr>
            <p:ph type="ftr" sz="quarter" idx="5"/>
          </p:nvPr>
        </p:nvSpPr>
        <p:spPr>
          <a:prstGeom prst="rect">
            <a:avLst/>
          </a:prstGeom>
        </p:spPr>
        <p:txBody>
          <a:bodyPr vert="horz" wrap="square" lIns="0" tIns="0" rIns="0" bIns="0" rtlCol="0">
            <a:spAutoFit/>
          </a:bodyPr>
          <a:lstStyle/>
          <a:p>
            <a:pPr marL="12700">
              <a:lnSpc>
                <a:spcPts val="1650"/>
              </a:lnSpc>
            </a:pPr>
            <a:r>
              <a:rPr dirty="0"/>
              <a:t>Private</a:t>
            </a:r>
            <a:r>
              <a:rPr spc="-20" dirty="0"/>
              <a:t> </a:t>
            </a:r>
            <a:r>
              <a:rPr dirty="0"/>
              <a:t>&amp;</a:t>
            </a:r>
            <a:r>
              <a:rPr spc="-20" dirty="0"/>
              <a:t> </a:t>
            </a:r>
            <a:r>
              <a:rPr spc="-10" dirty="0"/>
              <a:t>Confidential</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1418844" y="1415796"/>
            <a:ext cx="9530080" cy="4625340"/>
            <a:chOff x="1418844" y="1415796"/>
            <a:chExt cx="9530080" cy="4625340"/>
          </a:xfrm>
        </p:grpSpPr>
        <p:pic>
          <p:nvPicPr>
            <p:cNvPr id="3" name="object 3"/>
            <p:cNvPicPr/>
            <p:nvPr/>
          </p:nvPicPr>
          <p:blipFill>
            <a:blip r:embed="rId2" cstate="print"/>
            <a:stretch>
              <a:fillRect/>
            </a:stretch>
          </p:blipFill>
          <p:spPr>
            <a:xfrm>
              <a:off x="3514344" y="1633728"/>
              <a:ext cx="2090927" cy="4100384"/>
            </a:xfrm>
            <a:prstGeom prst="rect">
              <a:avLst/>
            </a:prstGeom>
          </p:spPr>
        </p:pic>
        <p:pic>
          <p:nvPicPr>
            <p:cNvPr id="4" name="object 4"/>
            <p:cNvPicPr/>
            <p:nvPr/>
          </p:nvPicPr>
          <p:blipFill>
            <a:blip r:embed="rId3" cstate="print"/>
            <a:stretch>
              <a:fillRect/>
            </a:stretch>
          </p:blipFill>
          <p:spPr>
            <a:xfrm>
              <a:off x="1418844" y="1415796"/>
              <a:ext cx="6358128" cy="4625340"/>
            </a:xfrm>
            <a:prstGeom prst="rect">
              <a:avLst/>
            </a:prstGeom>
          </p:spPr>
        </p:pic>
        <p:pic>
          <p:nvPicPr>
            <p:cNvPr id="5" name="object 5"/>
            <p:cNvPicPr/>
            <p:nvPr/>
          </p:nvPicPr>
          <p:blipFill>
            <a:blip r:embed="rId4" cstate="print"/>
            <a:stretch>
              <a:fillRect/>
            </a:stretch>
          </p:blipFill>
          <p:spPr>
            <a:xfrm>
              <a:off x="6694932" y="1633728"/>
              <a:ext cx="2060448" cy="4209288"/>
            </a:xfrm>
            <a:prstGeom prst="rect">
              <a:avLst/>
            </a:prstGeom>
          </p:spPr>
        </p:pic>
        <p:pic>
          <p:nvPicPr>
            <p:cNvPr id="6" name="object 6"/>
            <p:cNvPicPr/>
            <p:nvPr/>
          </p:nvPicPr>
          <p:blipFill>
            <a:blip r:embed="rId3" cstate="print"/>
            <a:stretch>
              <a:fillRect/>
            </a:stretch>
          </p:blipFill>
          <p:spPr>
            <a:xfrm>
              <a:off x="4590288" y="1415796"/>
              <a:ext cx="6358127" cy="4625340"/>
            </a:xfrm>
            <a:prstGeom prst="rect">
              <a:avLst/>
            </a:prstGeom>
          </p:spPr>
        </p:pic>
        <p:sp>
          <p:nvSpPr>
            <p:cNvPr id="7" name="object 7"/>
            <p:cNvSpPr/>
            <p:nvPr/>
          </p:nvSpPr>
          <p:spPr>
            <a:xfrm>
              <a:off x="3465030" y="2675165"/>
              <a:ext cx="2193290" cy="1343660"/>
            </a:xfrm>
            <a:custGeom>
              <a:avLst/>
              <a:gdLst/>
              <a:ahLst/>
              <a:cxnLst/>
              <a:rect l="l" t="t" r="r" b="b"/>
              <a:pathLst>
                <a:path w="2193290" h="1343660">
                  <a:moveTo>
                    <a:pt x="2169071" y="0"/>
                  </a:moveTo>
                  <a:lnTo>
                    <a:pt x="2111921" y="0"/>
                  </a:lnTo>
                  <a:lnTo>
                    <a:pt x="2111921" y="57150"/>
                  </a:lnTo>
                  <a:lnTo>
                    <a:pt x="2111921" y="501421"/>
                  </a:lnTo>
                  <a:lnTo>
                    <a:pt x="57150" y="501421"/>
                  </a:lnTo>
                  <a:lnTo>
                    <a:pt x="57150" y="57150"/>
                  </a:lnTo>
                  <a:lnTo>
                    <a:pt x="2111921" y="57150"/>
                  </a:lnTo>
                  <a:lnTo>
                    <a:pt x="2111921" y="0"/>
                  </a:lnTo>
                  <a:lnTo>
                    <a:pt x="0" y="0"/>
                  </a:lnTo>
                  <a:lnTo>
                    <a:pt x="0" y="558571"/>
                  </a:lnTo>
                  <a:lnTo>
                    <a:pt x="2169071" y="558571"/>
                  </a:lnTo>
                  <a:lnTo>
                    <a:pt x="2169071" y="529996"/>
                  </a:lnTo>
                  <a:lnTo>
                    <a:pt x="2169071" y="501421"/>
                  </a:lnTo>
                  <a:lnTo>
                    <a:pt x="2169071" y="57150"/>
                  </a:lnTo>
                  <a:lnTo>
                    <a:pt x="2169071" y="28575"/>
                  </a:lnTo>
                  <a:lnTo>
                    <a:pt x="2169071" y="0"/>
                  </a:lnTo>
                  <a:close/>
                </a:path>
                <a:path w="2193290" h="1343660">
                  <a:moveTo>
                    <a:pt x="2192718" y="1078420"/>
                  </a:moveTo>
                  <a:lnTo>
                    <a:pt x="2135568" y="1078420"/>
                  </a:lnTo>
                  <a:lnTo>
                    <a:pt x="2135568" y="1135570"/>
                  </a:lnTo>
                  <a:lnTo>
                    <a:pt x="2135568" y="1286052"/>
                  </a:lnTo>
                  <a:lnTo>
                    <a:pt x="101079" y="1286052"/>
                  </a:lnTo>
                  <a:lnTo>
                    <a:pt x="101079" y="1135570"/>
                  </a:lnTo>
                  <a:lnTo>
                    <a:pt x="2135568" y="1135570"/>
                  </a:lnTo>
                  <a:lnTo>
                    <a:pt x="2135568" y="1078420"/>
                  </a:lnTo>
                  <a:lnTo>
                    <a:pt x="43929" y="1078420"/>
                  </a:lnTo>
                  <a:lnTo>
                    <a:pt x="43929" y="1343202"/>
                  </a:lnTo>
                  <a:lnTo>
                    <a:pt x="2192718" y="1343202"/>
                  </a:lnTo>
                  <a:lnTo>
                    <a:pt x="2192718" y="1314627"/>
                  </a:lnTo>
                  <a:lnTo>
                    <a:pt x="2192718" y="1286052"/>
                  </a:lnTo>
                  <a:lnTo>
                    <a:pt x="2192718" y="1135570"/>
                  </a:lnTo>
                  <a:lnTo>
                    <a:pt x="2192718" y="1106995"/>
                  </a:lnTo>
                  <a:lnTo>
                    <a:pt x="2192718" y="1078420"/>
                  </a:lnTo>
                  <a:close/>
                </a:path>
              </a:pathLst>
            </a:custGeom>
            <a:solidFill>
              <a:srgbClr val="FF0000"/>
            </a:solidFill>
          </p:spPr>
          <p:txBody>
            <a:bodyPr wrap="square" lIns="0" tIns="0" rIns="0" bIns="0" rtlCol="0"/>
            <a:lstStyle/>
            <a:p>
              <a:endParaRPr/>
            </a:p>
          </p:txBody>
        </p:sp>
      </p:grpSp>
      <p:sp>
        <p:nvSpPr>
          <p:cNvPr id="8" name="object 8"/>
          <p:cNvSpPr txBox="1"/>
          <p:nvPr/>
        </p:nvSpPr>
        <p:spPr>
          <a:xfrm>
            <a:off x="750836" y="3427120"/>
            <a:ext cx="2329180" cy="426720"/>
          </a:xfrm>
          <a:prstGeom prst="rect">
            <a:avLst/>
          </a:prstGeom>
        </p:spPr>
        <p:txBody>
          <a:bodyPr vert="horz" wrap="square" lIns="0" tIns="12065" rIns="0" bIns="0" rtlCol="0">
            <a:spAutoFit/>
          </a:bodyPr>
          <a:lstStyle/>
          <a:p>
            <a:pPr marL="614045" marR="5080" indent="-601345">
              <a:lnSpc>
                <a:spcPct val="120000"/>
              </a:lnSpc>
              <a:spcBef>
                <a:spcPts val="95"/>
              </a:spcBef>
            </a:pPr>
            <a:r>
              <a:rPr sz="1100" dirty="0">
                <a:latin typeface="Arial" panose="020B0604020202020204"/>
                <a:cs typeface="Arial" panose="020B0604020202020204"/>
              </a:rPr>
              <a:t>Ülkenizi</a:t>
            </a:r>
            <a:r>
              <a:rPr sz="1100" spc="-40" dirty="0">
                <a:latin typeface="Arial" panose="020B0604020202020204"/>
                <a:cs typeface="Arial" panose="020B0604020202020204"/>
              </a:rPr>
              <a:t> </a:t>
            </a:r>
            <a:r>
              <a:rPr sz="1100" dirty="0">
                <a:latin typeface="Arial" panose="020B0604020202020204"/>
                <a:cs typeface="Arial" panose="020B0604020202020204"/>
              </a:rPr>
              <a:t>seçin</a:t>
            </a:r>
            <a:r>
              <a:rPr sz="1100" spc="-40" dirty="0">
                <a:latin typeface="Arial" panose="020B0604020202020204"/>
                <a:cs typeface="Arial" panose="020B0604020202020204"/>
              </a:rPr>
              <a:t> </a:t>
            </a:r>
            <a:r>
              <a:rPr sz="1100" dirty="0">
                <a:latin typeface="Arial" panose="020B0604020202020204"/>
                <a:cs typeface="Arial" panose="020B0604020202020204"/>
              </a:rPr>
              <a:t>ve</a:t>
            </a:r>
            <a:r>
              <a:rPr sz="1100" spc="-40" dirty="0">
                <a:latin typeface="Arial" panose="020B0604020202020204"/>
                <a:cs typeface="Arial" panose="020B0604020202020204"/>
              </a:rPr>
              <a:t> </a:t>
            </a:r>
            <a:r>
              <a:rPr sz="1100" dirty="0">
                <a:latin typeface="Arial" panose="020B0604020202020204"/>
                <a:cs typeface="Arial" panose="020B0604020202020204"/>
              </a:rPr>
              <a:t>hazırladığınız</a:t>
            </a:r>
            <a:r>
              <a:rPr sz="1100" spc="-35" dirty="0">
                <a:latin typeface="Arial" panose="020B0604020202020204"/>
                <a:cs typeface="Arial" panose="020B0604020202020204"/>
              </a:rPr>
              <a:t> </a:t>
            </a:r>
            <a:r>
              <a:rPr sz="1100" spc="-10" dirty="0">
                <a:latin typeface="Arial" panose="020B0604020202020204"/>
                <a:cs typeface="Arial" panose="020B0604020202020204"/>
              </a:rPr>
              <a:t>kimlik </a:t>
            </a:r>
            <a:r>
              <a:rPr sz="1100" dirty="0">
                <a:latin typeface="Arial" panose="020B0604020202020204"/>
                <a:cs typeface="Arial" panose="020B0604020202020204"/>
              </a:rPr>
              <a:t>türünü</a:t>
            </a:r>
            <a:r>
              <a:rPr sz="1100" spc="-35" dirty="0">
                <a:latin typeface="Arial" panose="020B0604020202020204"/>
                <a:cs typeface="Arial" panose="020B0604020202020204"/>
              </a:rPr>
              <a:t> </a:t>
            </a:r>
            <a:r>
              <a:rPr sz="1100" spc="-10" dirty="0">
                <a:latin typeface="Arial" panose="020B0604020202020204"/>
                <a:cs typeface="Arial" panose="020B0604020202020204"/>
              </a:rPr>
              <a:t>işaretleyin.</a:t>
            </a:r>
            <a:endParaRPr sz="1100">
              <a:latin typeface="Arial" panose="020B0604020202020204"/>
              <a:cs typeface="Arial" panose="020B0604020202020204"/>
            </a:endParaRPr>
          </a:p>
        </p:txBody>
      </p:sp>
      <p:grpSp>
        <p:nvGrpSpPr>
          <p:cNvPr id="9" name="object 9"/>
          <p:cNvGrpSpPr/>
          <p:nvPr/>
        </p:nvGrpSpPr>
        <p:grpSpPr>
          <a:xfrm>
            <a:off x="1627632" y="2348572"/>
            <a:ext cx="906144" cy="906780"/>
            <a:chOff x="1627632" y="2348572"/>
            <a:chExt cx="906144" cy="906780"/>
          </a:xfrm>
        </p:grpSpPr>
        <p:sp>
          <p:nvSpPr>
            <p:cNvPr id="10" name="object 10"/>
            <p:cNvSpPr/>
            <p:nvPr/>
          </p:nvSpPr>
          <p:spPr>
            <a:xfrm>
              <a:off x="1627632" y="2348572"/>
              <a:ext cx="906144" cy="906780"/>
            </a:xfrm>
            <a:custGeom>
              <a:avLst/>
              <a:gdLst/>
              <a:ahLst/>
              <a:cxnLst/>
              <a:rect l="l" t="t" r="r" b="b"/>
              <a:pathLst>
                <a:path w="906144" h="906779">
                  <a:moveTo>
                    <a:pt x="452628" y="906462"/>
                  </a:moveTo>
                  <a:lnTo>
                    <a:pt x="406287" y="904122"/>
                  </a:lnTo>
                  <a:lnTo>
                    <a:pt x="361285" y="897253"/>
                  </a:lnTo>
                  <a:lnTo>
                    <a:pt x="317852" y="886081"/>
                  </a:lnTo>
                  <a:lnTo>
                    <a:pt x="276216" y="870834"/>
                  </a:lnTo>
                  <a:lnTo>
                    <a:pt x="236606" y="851738"/>
                  </a:lnTo>
                  <a:lnTo>
                    <a:pt x="199250" y="829020"/>
                  </a:lnTo>
                  <a:lnTo>
                    <a:pt x="164377" y="802907"/>
                  </a:lnTo>
                  <a:lnTo>
                    <a:pt x="132216" y="773626"/>
                  </a:lnTo>
                  <a:lnTo>
                    <a:pt x="102996" y="741404"/>
                  </a:lnTo>
                  <a:lnTo>
                    <a:pt x="76944" y="706467"/>
                  </a:lnTo>
                  <a:lnTo>
                    <a:pt x="54291" y="669042"/>
                  </a:lnTo>
                  <a:lnTo>
                    <a:pt x="35265" y="629356"/>
                  </a:lnTo>
                  <a:lnTo>
                    <a:pt x="20093" y="587636"/>
                  </a:lnTo>
                  <a:lnTo>
                    <a:pt x="9006" y="544108"/>
                  </a:lnTo>
                  <a:lnTo>
                    <a:pt x="2232" y="499000"/>
                  </a:lnTo>
                  <a:lnTo>
                    <a:pt x="0" y="452539"/>
                  </a:lnTo>
                  <a:lnTo>
                    <a:pt x="2545" y="403284"/>
                  </a:lnTo>
                  <a:lnTo>
                    <a:pt x="10241" y="355552"/>
                  </a:lnTo>
                  <a:lnTo>
                    <a:pt x="22808" y="309621"/>
                  </a:lnTo>
                  <a:lnTo>
                    <a:pt x="39971" y="265768"/>
                  </a:lnTo>
                  <a:lnTo>
                    <a:pt x="61451" y="224272"/>
                  </a:lnTo>
                  <a:lnTo>
                    <a:pt x="86970" y="185410"/>
                  </a:lnTo>
                  <a:lnTo>
                    <a:pt x="116251" y="149459"/>
                  </a:lnTo>
                  <a:lnTo>
                    <a:pt x="149017" y="116697"/>
                  </a:lnTo>
                  <a:lnTo>
                    <a:pt x="184990" y="87403"/>
                  </a:lnTo>
                  <a:lnTo>
                    <a:pt x="223892" y="61854"/>
                  </a:lnTo>
                  <a:lnTo>
                    <a:pt x="265446" y="40327"/>
                  </a:lnTo>
                  <a:lnTo>
                    <a:pt x="309374" y="23100"/>
                  </a:lnTo>
                  <a:lnTo>
                    <a:pt x="355399" y="10452"/>
                  </a:lnTo>
                  <a:lnTo>
                    <a:pt x="403242" y="2659"/>
                  </a:lnTo>
                  <a:lnTo>
                    <a:pt x="452628" y="0"/>
                  </a:lnTo>
                  <a:lnTo>
                    <a:pt x="498966" y="2340"/>
                  </a:lnTo>
                  <a:lnTo>
                    <a:pt x="543967" y="9208"/>
                  </a:lnTo>
                  <a:lnTo>
                    <a:pt x="587401" y="20376"/>
                  </a:lnTo>
                  <a:lnTo>
                    <a:pt x="629041" y="35617"/>
                  </a:lnTo>
                  <a:lnTo>
                    <a:pt x="668659" y="54702"/>
                  </a:lnTo>
                  <a:lnTo>
                    <a:pt x="706028" y="77404"/>
                  </a:lnTo>
                  <a:lnTo>
                    <a:pt x="740919" y="103496"/>
                  </a:lnTo>
                  <a:lnTo>
                    <a:pt x="773104" y="132748"/>
                  </a:lnTo>
                  <a:lnTo>
                    <a:pt x="802356" y="164933"/>
                  </a:lnTo>
                  <a:lnTo>
                    <a:pt x="828447" y="199824"/>
                  </a:lnTo>
                  <a:lnTo>
                    <a:pt x="851150" y="237193"/>
                  </a:lnTo>
                  <a:lnTo>
                    <a:pt x="870235" y="276811"/>
                  </a:lnTo>
                  <a:lnTo>
                    <a:pt x="885476" y="318451"/>
                  </a:lnTo>
                  <a:lnTo>
                    <a:pt x="896644" y="361885"/>
                  </a:lnTo>
                  <a:lnTo>
                    <a:pt x="903512" y="406886"/>
                  </a:lnTo>
                  <a:lnTo>
                    <a:pt x="905852" y="453224"/>
                  </a:lnTo>
                  <a:lnTo>
                    <a:pt x="903512" y="499565"/>
                  </a:lnTo>
                  <a:lnTo>
                    <a:pt x="896644" y="544568"/>
                  </a:lnTo>
                  <a:lnTo>
                    <a:pt x="885476" y="588004"/>
                  </a:lnTo>
                  <a:lnTo>
                    <a:pt x="870235" y="629645"/>
                  </a:lnTo>
                  <a:lnTo>
                    <a:pt x="851150" y="669265"/>
                  </a:lnTo>
                  <a:lnTo>
                    <a:pt x="828447" y="706634"/>
                  </a:lnTo>
                  <a:lnTo>
                    <a:pt x="802356" y="741526"/>
                  </a:lnTo>
                  <a:lnTo>
                    <a:pt x="773104" y="773712"/>
                  </a:lnTo>
                  <a:lnTo>
                    <a:pt x="740919" y="802965"/>
                  </a:lnTo>
                  <a:lnTo>
                    <a:pt x="706028" y="829056"/>
                  </a:lnTo>
                  <a:lnTo>
                    <a:pt x="668659" y="851759"/>
                  </a:lnTo>
                  <a:lnTo>
                    <a:pt x="629041" y="870844"/>
                  </a:lnTo>
                  <a:lnTo>
                    <a:pt x="587401" y="886085"/>
                  </a:lnTo>
                  <a:lnTo>
                    <a:pt x="543967" y="897254"/>
                  </a:lnTo>
                  <a:lnTo>
                    <a:pt x="498966" y="904122"/>
                  </a:lnTo>
                  <a:lnTo>
                    <a:pt x="452628" y="906462"/>
                  </a:lnTo>
                  <a:close/>
                </a:path>
              </a:pathLst>
            </a:custGeom>
            <a:solidFill>
              <a:srgbClr val="7000E6">
                <a:alpha val="19999"/>
              </a:srgbClr>
            </a:solidFill>
          </p:spPr>
          <p:txBody>
            <a:bodyPr wrap="square" lIns="0" tIns="0" rIns="0" bIns="0" rtlCol="0"/>
            <a:lstStyle/>
            <a:p>
              <a:endParaRPr/>
            </a:p>
          </p:txBody>
        </p:sp>
        <p:sp>
          <p:nvSpPr>
            <p:cNvPr id="11" name="object 11"/>
            <p:cNvSpPr/>
            <p:nvPr/>
          </p:nvSpPr>
          <p:spPr>
            <a:xfrm>
              <a:off x="1691640" y="2413533"/>
              <a:ext cx="777240" cy="776605"/>
            </a:xfrm>
            <a:custGeom>
              <a:avLst/>
              <a:gdLst/>
              <a:ahLst/>
              <a:cxnLst/>
              <a:rect l="l" t="t" r="r" b="b"/>
              <a:pathLst>
                <a:path w="777239" h="776605">
                  <a:moveTo>
                    <a:pt x="388620" y="776528"/>
                  </a:moveTo>
                  <a:lnTo>
                    <a:pt x="339915" y="773503"/>
                  </a:lnTo>
                  <a:lnTo>
                    <a:pt x="293014" y="764668"/>
                  </a:lnTo>
                  <a:lnTo>
                    <a:pt x="248281" y="750386"/>
                  </a:lnTo>
                  <a:lnTo>
                    <a:pt x="206078" y="731018"/>
                  </a:lnTo>
                  <a:lnTo>
                    <a:pt x="166769" y="706927"/>
                  </a:lnTo>
                  <a:lnTo>
                    <a:pt x="130716" y="678474"/>
                  </a:lnTo>
                  <a:lnTo>
                    <a:pt x="98281" y="646021"/>
                  </a:lnTo>
                  <a:lnTo>
                    <a:pt x="69829" y="609931"/>
                  </a:lnTo>
                  <a:lnTo>
                    <a:pt x="45721" y="570564"/>
                  </a:lnTo>
                  <a:lnTo>
                    <a:pt x="26322" y="528284"/>
                  </a:lnTo>
                  <a:lnTo>
                    <a:pt x="11993" y="483452"/>
                  </a:lnTo>
                  <a:lnTo>
                    <a:pt x="3098" y="436429"/>
                  </a:lnTo>
                  <a:lnTo>
                    <a:pt x="0" y="387578"/>
                  </a:lnTo>
                  <a:lnTo>
                    <a:pt x="3098" y="339023"/>
                  </a:lnTo>
                  <a:lnTo>
                    <a:pt x="11993" y="292249"/>
                  </a:lnTo>
                  <a:lnTo>
                    <a:pt x="26322" y="247625"/>
                  </a:lnTo>
                  <a:lnTo>
                    <a:pt x="45721" y="205514"/>
                  </a:lnTo>
                  <a:lnTo>
                    <a:pt x="69829" y="166283"/>
                  </a:lnTo>
                  <a:lnTo>
                    <a:pt x="98281" y="130297"/>
                  </a:lnTo>
                  <a:lnTo>
                    <a:pt x="130716" y="97923"/>
                  </a:lnTo>
                  <a:lnTo>
                    <a:pt x="166769" y="69526"/>
                  </a:lnTo>
                  <a:lnTo>
                    <a:pt x="206078" y="45472"/>
                  </a:lnTo>
                  <a:lnTo>
                    <a:pt x="248281" y="26126"/>
                  </a:lnTo>
                  <a:lnTo>
                    <a:pt x="293014" y="11855"/>
                  </a:lnTo>
                  <a:lnTo>
                    <a:pt x="339915" y="3024"/>
                  </a:lnTo>
                  <a:lnTo>
                    <a:pt x="388620" y="0"/>
                  </a:lnTo>
                  <a:lnTo>
                    <a:pt x="437321" y="3025"/>
                  </a:lnTo>
                  <a:lnTo>
                    <a:pt x="484218" y="11858"/>
                  </a:lnTo>
                  <a:lnTo>
                    <a:pt x="528947" y="26135"/>
                  </a:lnTo>
                  <a:lnTo>
                    <a:pt x="571142" y="45492"/>
                  </a:lnTo>
                  <a:lnTo>
                    <a:pt x="610441" y="69565"/>
                  </a:lnTo>
                  <a:lnTo>
                    <a:pt x="646479" y="97991"/>
                  </a:lnTo>
                  <a:lnTo>
                    <a:pt x="678893" y="130404"/>
                  </a:lnTo>
                  <a:lnTo>
                    <a:pt x="707318" y="166443"/>
                  </a:lnTo>
                  <a:lnTo>
                    <a:pt x="731392" y="205741"/>
                  </a:lnTo>
                  <a:lnTo>
                    <a:pt x="750749" y="247937"/>
                  </a:lnTo>
                  <a:lnTo>
                    <a:pt x="765026" y="292665"/>
                  </a:lnTo>
                  <a:lnTo>
                    <a:pt x="773859" y="339562"/>
                  </a:lnTo>
                  <a:lnTo>
                    <a:pt x="776884" y="388264"/>
                  </a:lnTo>
                  <a:lnTo>
                    <a:pt x="773859" y="436968"/>
                  </a:lnTo>
                  <a:lnTo>
                    <a:pt x="765026" y="483867"/>
                  </a:lnTo>
                  <a:lnTo>
                    <a:pt x="750749" y="528596"/>
                  </a:lnTo>
                  <a:lnTo>
                    <a:pt x="731392" y="570792"/>
                  </a:lnTo>
                  <a:lnTo>
                    <a:pt x="707318" y="610091"/>
                  </a:lnTo>
                  <a:lnTo>
                    <a:pt x="678893" y="646129"/>
                  </a:lnTo>
                  <a:lnTo>
                    <a:pt x="646479" y="678542"/>
                  </a:lnTo>
                  <a:lnTo>
                    <a:pt x="610441" y="706966"/>
                  </a:lnTo>
                  <a:lnTo>
                    <a:pt x="571142" y="731038"/>
                  </a:lnTo>
                  <a:lnTo>
                    <a:pt x="528947" y="750395"/>
                  </a:lnTo>
                  <a:lnTo>
                    <a:pt x="484218" y="764671"/>
                  </a:lnTo>
                  <a:lnTo>
                    <a:pt x="437321" y="773503"/>
                  </a:lnTo>
                  <a:lnTo>
                    <a:pt x="388620" y="776528"/>
                  </a:lnTo>
                  <a:close/>
                </a:path>
              </a:pathLst>
            </a:custGeom>
            <a:solidFill>
              <a:srgbClr val="7000E6">
                <a:alpha val="34899"/>
              </a:srgbClr>
            </a:solidFill>
          </p:spPr>
          <p:txBody>
            <a:bodyPr wrap="square" lIns="0" tIns="0" rIns="0" bIns="0" rtlCol="0"/>
            <a:lstStyle/>
            <a:p>
              <a:endParaRPr/>
            </a:p>
          </p:txBody>
        </p:sp>
        <p:sp>
          <p:nvSpPr>
            <p:cNvPr id="12" name="object 12"/>
            <p:cNvSpPr/>
            <p:nvPr/>
          </p:nvSpPr>
          <p:spPr>
            <a:xfrm>
              <a:off x="1760220" y="2481846"/>
              <a:ext cx="640080" cy="640080"/>
            </a:xfrm>
            <a:custGeom>
              <a:avLst/>
              <a:gdLst/>
              <a:ahLst/>
              <a:cxnLst/>
              <a:rect l="l" t="t" r="r" b="b"/>
              <a:pathLst>
                <a:path w="640080" h="640080">
                  <a:moveTo>
                    <a:pt x="320040" y="639902"/>
                  </a:moveTo>
                  <a:lnTo>
                    <a:pt x="272759" y="636432"/>
                  </a:lnTo>
                  <a:lnTo>
                    <a:pt x="227632" y="626351"/>
                  </a:lnTo>
                  <a:lnTo>
                    <a:pt x="185153" y="610151"/>
                  </a:lnTo>
                  <a:lnTo>
                    <a:pt x="145817" y="588324"/>
                  </a:lnTo>
                  <a:lnTo>
                    <a:pt x="110118" y="561360"/>
                  </a:lnTo>
                  <a:lnTo>
                    <a:pt x="78551" y="529752"/>
                  </a:lnTo>
                  <a:lnTo>
                    <a:pt x="51611" y="493992"/>
                  </a:lnTo>
                  <a:lnTo>
                    <a:pt x="29791" y="454572"/>
                  </a:lnTo>
                  <a:lnTo>
                    <a:pt x="13586" y="411982"/>
                  </a:lnTo>
                  <a:lnTo>
                    <a:pt x="3491" y="366716"/>
                  </a:lnTo>
                  <a:lnTo>
                    <a:pt x="0" y="319265"/>
                  </a:lnTo>
                  <a:lnTo>
                    <a:pt x="3491" y="272157"/>
                  </a:lnTo>
                  <a:lnTo>
                    <a:pt x="13586" y="227172"/>
                  </a:lnTo>
                  <a:lnTo>
                    <a:pt x="29791" y="184807"/>
                  </a:lnTo>
                  <a:lnTo>
                    <a:pt x="51611" y="145561"/>
                  </a:lnTo>
                  <a:lnTo>
                    <a:pt x="78551" y="109932"/>
                  </a:lnTo>
                  <a:lnTo>
                    <a:pt x="110118" y="78417"/>
                  </a:lnTo>
                  <a:lnTo>
                    <a:pt x="145817" y="51515"/>
                  </a:lnTo>
                  <a:lnTo>
                    <a:pt x="185153" y="29724"/>
                  </a:lnTo>
                  <a:lnTo>
                    <a:pt x="227632" y="13543"/>
                  </a:lnTo>
                  <a:lnTo>
                    <a:pt x="272759" y="3468"/>
                  </a:lnTo>
                  <a:lnTo>
                    <a:pt x="320040" y="0"/>
                  </a:lnTo>
                  <a:lnTo>
                    <a:pt x="367317" y="3469"/>
                  </a:lnTo>
                  <a:lnTo>
                    <a:pt x="412442" y="13547"/>
                  </a:lnTo>
                  <a:lnTo>
                    <a:pt x="454919" y="29738"/>
                  </a:lnTo>
                  <a:lnTo>
                    <a:pt x="494252" y="51548"/>
                  </a:lnTo>
                  <a:lnTo>
                    <a:pt x="529947" y="78481"/>
                  </a:lnTo>
                  <a:lnTo>
                    <a:pt x="561509" y="110043"/>
                  </a:lnTo>
                  <a:lnTo>
                    <a:pt x="588442" y="145738"/>
                  </a:lnTo>
                  <a:lnTo>
                    <a:pt x="610252" y="185071"/>
                  </a:lnTo>
                  <a:lnTo>
                    <a:pt x="626443" y="227548"/>
                  </a:lnTo>
                  <a:lnTo>
                    <a:pt x="636521" y="272673"/>
                  </a:lnTo>
                  <a:lnTo>
                    <a:pt x="639991" y="319951"/>
                  </a:lnTo>
                  <a:lnTo>
                    <a:pt x="636521" y="367231"/>
                  </a:lnTo>
                  <a:lnTo>
                    <a:pt x="626443" y="412358"/>
                  </a:lnTo>
                  <a:lnTo>
                    <a:pt x="610252" y="454836"/>
                  </a:lnTo>
                  <a:lnTo>
                    <a:pt x="588442" y="494169"/>
                  </a:lnTo>
                  <a:lnTo>
                    <a:pt x="561509" y="529864"/>
                  </a:lnTo>
                  <a:lnTo>
                    <a:pt x="529947" y="561424"/>
                  </a:lnTo>
                  <a:lnTo>
                    <a:pt x="494252" y="588357"/>
                  </a:lnTo>
                  <a:lnTo>
                    <a:pt x="454919" y="610165"/>
                  </a:lnTo>
                  <a:lnTo>
                    <a:pt x="412442" y="626356"/>
                  </a:lnTo>
                  <a:lnTo>
                    <a:pt x="367317" y="636433"/>
                  </a:lnTo>
                  <a:lnTo>
                    <a:pt x="320040" y="639902"/>
                  </a:lnTo>
                  <a:close/>
                </a:path>
              </a:pathLst>
            </a:custGeom>
            <a:solidFill>
              <a:srgbClr val="7000E6"/>
            </a:solidFill>
          </p:spPr>
          <p:txBody>
            <a:bodyPr wrap="square" lIns="0" tIns="0" rIns="0" bIns="0" rtlCol="0"/>
            <a:lstStyle/>
            <a:p>
              <a:endParaRPr/>
            </a:p>
          </p:txBody>
        </p:sp>
      </p:grpSp>
      <p:sp>
        <p:nvSpPr>
          <p:cNvPr id="13" name="object 13"/>
          <p:cNvSpPr txBox="1"/>
          <p:nvPr/>
        </p:nvSpPr>
        <p:spPr>
          <a:xfrm>
            <a:off x="2002599" y="2620644"/>
            <a:ext cx="154940" cy="331470"/>
          </a:xfrm>
          <a:prstGeom prst="rect">
            <a:avLst/>
          </a:prstGeom>
        </p:spPr>
        <p:txBody>
          <a:bodyPr vert="horz" wrap="square" lIns="0" tIns="13335" rIns="0" bIns="0" rtlCol="0">
            <a:spAutoFit/>
          </a:bodyPr>
          <a:lstStyle/>
          <a:p>
            <a:pPr marL="12700">
              <a:lnSpc>
                <a:spcPct val="100000"/>
              </a:lnSpc>
              <a:spcBef>
                <a:spcPts val="105"/>
              </a:spcBef>
            </a:pPr>
            <a:r>
              <a:rPr sz="2000" dirty="0">
                <a:solidFill>
                  <a:srgbClr val="FFFFFF"/>
                </a:solidFill>
                <a:latin typeface="Calibri" panose="020F0502020204030204"/>
                <a:cs typeface="Calibri" panose="020F0502020204030204"/>
              </a:rPr>
              <a:t>3</a:t>
            </a:r>
            <a:endParaRPr sz="2000">
              <a:latin typeface="Calibri" panose="020F0502020204030204"/>
              <a:cs typeface="Calibri" panose="020F0502020204030204"/>
            </a:endParaRPr>
          </a:p>
        </p:txBody>
      </p:sp>
      <p:sp>
        <p:nvSpPr>
          <p:cNvPr id="14" name="object 14"/>
          <p:cNvSpPr txBox="1"/>
          <p:nvPr/>
        </p:nvSpPr>
        <p:spPr>
          <a:xfrm>
            <a:off x="9570732" y="3422091"/>
            <a:ext cx="2327910" cy="426720"/>
          </a:xfrm>
          <a:prstGeom prst="rect">
            <a:avLst/>
          </a:prstGeom>
        </p:spPr>
        <p:txBody>
          <a:bodyPr vert="horz" wrap="square" lIns="0" tIns="12065" rIns="0" bIns="0" rtlCol="0">
            <a:spAutoFit/>
          </a:bodyPr>
          <a:lstStyle/>
          <a:p>
            <a:pPr marL="869315" marR="5080" indent="-856615">
              <a:lnSpc>
                <a:spcPct val="120000"/>
              </a:lnSpc>
              <a:spcBef>
                <a:spcPts val="95"/>
              </a:spcBef>
            </a:pPr>
            <a:r>
              <a:rPr sz="1100" dirty="0">
                <a:latin typeface="Arial" panose="020B0604020202020204"/>
                <a:cs typeface="Arial" panose="020B0604020202020204"/>
              </a:rPr>
              <a:t>Uygulamanın</a:t>
            </a:r>
            <a:r>
              <a:rPr sz="1100" spc="-65" dirty="0">
                <a:latin typeface="Arial" panose="020B0604020202020204"/>
                <a:cs typeface="Arial" panose="020B0604020202020204"/>
              </a:rPr>
              <a:t> </a:t>
            </a:r>
            <a:r>
              <a:rPr sz="1100" dirty="0">
                <a:latin typeface="Arial" panose="020B0604020202020204"/>
                <a:cs typeface="Arial" panose="020B0604020202020204"/>
              </a:rPr>
              <a:t>kameranıza</a:t>
            </a:r>
            <a:r>
              <a:rPr sz="1100" spc="-60" dirty="0">
                <a:latin typeface="Arial" panose="020B0604020202020204"/>
                <a:cs typeface="Arial" panose="020B0604020202020204"/>
              </a:rPr>
              <a:t> </a:t>
            </a:r>
            <a:r>
              <a:rPr sz="1100" spc="-10" dirty="0">
                <a:latin typeface="Arial" panose="020B0604020202020204"/>
                <a:cs typeface="Arial" panose="020B0604020202020204"/>
              </a:rPr>
              <a:t>erişmesine </a:t>
            </a:r>
            <a:r>
              <a:rPr sz="1100" dirty="0">
                <a:latin typeface="Arial" panose="020B0604020202020204"/>
                <a:cs typeface="Arial" panose="020B0604020202020204"/>
              </a:rPr>
              <a:t>izin</a:t>
            </a:r>
            <a:r>
              <a:rPr sz="1100" spc="-25" dirty="0">
                <a:latin typeface="Arial" panose="020B0604020202020204"/>
                <a:cs typeface="Arial" panose="020B0604020202020204"/>
              </a:rPr>
              <a:t> </a:t>
            </a:r>
            <a:r>
              <a:rPr sz="1100" spc="-10" dirty="0">
                <a:latin typeface="Arial" panose="020B0604020202020204"/>
                <a:cs typeface="Arial" panose="020B0604020202020204"/>
              </a:rPr>
              <a:t>verin.</a:t>
            </a:r>
            <a:endParaRPr sz="1100">
              <a:latin typeface="Arial" panose="020B0604020202020204"/>
              <a:cs typeface="Arial" panose="020B0604020202020204"/>
            </a:endParaRPr>
          </a:p>
        </p:txBody>
      </p:sp>
      <p:grpSp>
        <p:nvGrpSpPr>
          <p:cNvPr id="15" name="object 15"/>
          <p:cNvGrpSpPr/>
          <p:nvPr/>
        </p:nvGrpSpPr>
        <p:grpSpPr>
          <a:xfrm>
            <a:off x="10155935" y="2343543"/>
            <a:ext cx="906780" cy="906780"/>
            <a:chOff x="10155935" y="2343543"/>
            <a:chExt cx="906780" cy="906780"/>
          </a:xfrm>
        </p:grpSpPr>
        <p:sp>
          <p:nvSpPr>
            <p:cNvPr id="16" name="object 16"/>
            <p:cNvSpPr/>
            <p:nvPr/>
          </p:nvSpPr>
          <p:spPr>
            <a:xfrm>
              <a:off x="10155935" y="2343543"/>
              <a:ext cx="906780" cy="906780"/>
            </a:xfrm>
            <a:custGeom>
              <a:avLst/>
              <a:gdLst/>
              <a:ahLst/>
              <a:cxnLst/>
              <a:rect l="l" t="t" r="r" b="b"/>
              <a:pathLst>
                <a:path w="906779" h="906780">
                  <a:moveTo>
                    <a:pt x="453478" y="906462"/>
                  </a:moveTo>
                  <a:lnTo>
                    <a:pt x="407137" y="904122"/>
                  </a:lnTo>
                  <a:lnTo>
                    <a:pt x="362135" y="897253"/>
                  </a:lnTo>
                  <a:lnTo>
                    <a:pt x="318699" y="886084"/>
                  </a:lnTo>
                  <a:lnTo>
                    <a:pt x="277056" y="870841"/>
                  </a:lnTo>
                  <a:lnTo>
                    <a:pt x="237433" y="851752"/>
                  </a:lnTo>
                  <a:lnTo>
                    <a:pt x="200059" y="829044"/>
                  </a:lnTo>
                  <a:lnTo>
                    <a:pt x="165161" y="802946"/>
                  </a:lnTo>
                  <a:lnTo>
                    <a:pt x="132965" y="773683"/>
                  </a:lnTo>
                  <a:lnTo>
                    <a:pt x="103700" y="741485"/>
                  </a:lnTo>
                  <a:lnTo>
                    <a:pt x="77593" y="706578"/>
                  </a:lnTo>
                  <a:lnTo>
                    <a:pt x="54871" y="669190"/>
                  </a:lnTo>
                  <a:lnTo>
                    <a:pt x="35762" y="629549"/>
                  </a:lnTo>
                  <a:lnTo>
                    <a:pt x="20493" y="587881"/>
                  </a:lnTo>
                  <a:lnTo>
                    <a:pt x="9291" y="544415"/>
                  </a:lnTo>
                  <a:lnTo>
                    <a:pt x="2384" y="499377"/>
                  </a:lnTo>
                  <a:lnTo>
                    <a:pt x="0" y="452996"/>
                  </a:lnTo>
                  <a:lnTo>
                    <a:pt x="2706" y="403656"/>
                  </a:lnTo>
                  <a:lnTo>
                    <a:pt x="10541" y="355850"/>
                  </a:lnTo>
                  <a:lnTo>
                    <a:pt x="23228" y="309855"/>
                  </a:lnTo>
                  <a:lnTo>
                    <a:pt x="40492" y="265949"/>
                  </a:lnTo>
                  <a:lnTo>
                    <a:pt x="62055" y="224408"/>
                  </a:lnTo>
                  <a:lnTo>
                    <a:pt x="87643" y="185508"/>
                  </a:lnTo>
                  <a:lnTo>
                    <a:pt x="116978" y="149528"/>
                  </a:lnTo>
                  <a:lnTo>
                    <a:pt x="149786" y="116744"/>
                  </a:lnTo>
                  <a:lnTo>
                    <a:pt x="185790" y="87432"/>
                  </a:lnTo>
                  <a:lnTo>
                    <a:pt x="224714" y="61871"/>
                  </a:lnTo>
                  <a:lnTo>
                    <a:pt x="266283" y="40335"/>
                  </a:lnTo>
                  <a:lnTo>
                    <a:pt x="310219" y="23104"/>
                  </a:lnTo>
                  <a:lnTo>
                    <a:pt x="356248" y="10453"/>
                  </a:lnTo>
                  <a:lnTo>
                    <a:pt x="404093" y="2659"/>
                  </a:lnTo>
                  <a:lnTo>
                    <a:pt x="453478" y="0"/>
                  </a:lnTo>
                  <a:lnTo>
                    <a:pt x="499819" y="2340"/>
                  </a:lnTo>
                  <a:lnTo>
                    <a:pt x="544821" y="9208"/>
                  </a:lnTo>
                  <a:lnTo>
                    <a:pt x="588257" y="20376"/>
                  </a:lnTo>
                  <a:lnTo>
                    <a:pt x="629897" y="35617"/>
                  </a:lnTo>
                  <a:lnTo>
                    <a:pt x="669516" y="54703"/>
                  </a:lnTo>
                  <a:lnTo>
                    <a:pt x="706884" y="77405"/>
                  </a:lnTo>
                  <a:lnTo>
                    <a:pt x="741775" y="103497"/>
                  </a:lnTo>
                  <a:lnTo>
                    <a:pt x="773960" y="132749"/>
                  </a:lnTo>
                  <a:lnTo>
                    <a:pt x="803211" y="164936"/>
                  </a:lnTo>
                  <a:lnTo>
                    <a:pt x="829302" y="199827"/>
                  </a:lnTo>
                  <a:lnTo>
                    <a:pt x="852003" y="237197"/>
                  </a:lnTo>
                  <a:lnTo>
                    <a:pt x="871088" y="276816"/>
                  </a:lnTo>
                  <a:lnTo>
                    <a:pt x="886328" y="318458"/>
                  </a:lnTo>
                  <a:lnTo>
                    <a:pt x="897496" y="361894"/>
                  </a:lnTo>
                  <a:lnTo>
                    <a:pt x="904363" y="406896"/>
                  </a:lnTo>
                  <a:lnTo>
                    <a:pt x="906703" y="453237"/>
                  </a:lnTo>
                  <a:lnTo>
                    <a:pt x="904363" y="499576"/>
                  </a:lnTo>
                  <a:lnTo>
                    <a:pt x="897496" y="544576"/>
                  </a:lnTo>
                  <a:lnTo>
                    <a:pt x="886328" y="588011"/>
                  </a:lnTo>
                  <a:lnTo>
                    <a:pt x="871088" y="629651"/>
                  </a:lnTo>
                  <a:lnTo>
                    <a:pt x="852003" y="669269"/>
                  </a:lnTo>
                  <a:lnTo>
                    <a:pt x="829302" y="706637"/>
                  </a:lnTo>
                  <a:lnTo>
                    <a:pt x="803211" y="741528"/>
                  </a:lnTo>
                  <a:lnTo>
                    <a:pt x="773960" y="773714"/>
                  </a:lnTo>
                  <a:lnTo>
                    <a:pt x="741775" y="802966"/>
                  </a:lnTo>
                  <a:lnTo>
                    <a:pt x="706884" y="829057"/>
                  </a:lnTo>
                  <a:lnTo>
                    <a:pt x="669516" y="851759"/>
                  </a:lnTo>
                  <a:lnTo>
                    <a:pt x="629897" y="870845"/>
                  </a:lnTo>
                  <a:lnTo>
                    <a:pt x="588257" y="886085"/>
                  </a:lnTo>
                  <a:lnTo>
                    <a:pt x="544821" y="897254"/>
                  </a:lnTo>
                  <a:lnTo>
                    <a:pt x="499819" y="904122"/>
                  </a:lnTo>
                  <a:lnTo>
                    <a:pt x="453478" y="906462"/>
                  </a:lnTo>
                  <a:close/>
                </a:path>
              </a:pathLst>
            </a:custGeom>
            <a:solidFill>
              <a:srgbClr val="7000E6">
                <a:alpha val="19999"/>
              </a:srgbClr>
            </a:solidFill>
          </p:spPr>
          <p:txBody>
            <a:bodyPr wrap="square" lIns="0" tIns="0" rIns="0" bIns="0" rtlCol="0"/>
            <a:lstStyle/>
            <a:p>
              <a:endParaRPr/>
            </a:p>
          </p:txBody>
        </p:sp>
        <p:sp>
          <p:nvSpPr>
            <p:cNvPr id="17" name="object 17"/>
            <p:cNvSpPr/>
            <p:nvPr/>
          </p:nvSpPr>
          <p:spPr>
            <a:xfrm>
              <a:off x="10221467" y="2408504"/>
              <a:ext cx="776605" cy="776605"/>
            </a:xfrm>
            <a:custGeom>
              <a:avLst/>
              <a:gdLst/>
              <a:ahLst/>
              <a:cxnLst/>
              <a:rect l="l" t="t" r="r" b="b"/>
              <a:pathLst>
                <a:path w="776604" h="776605">
                  <a:moveTo>
                    <a:pt x="387946" y="776541"/>
                  </a:moveTo>
                  <a:lnTo>
                    <a:pt x="339245" y="773516"/>
                  </a:lnTo>
                  <a:lnTo>
                    <a:pt x="292349" y="764682"/>
                  </a:lnTo>
                  <a:lnTo>
                    <a:pt x="247623" y="750403"/>
                  </a:lnTo>
                  <a:lnTo>
                    <a:pt x="205433" y="731042"/>
                  </a:lnTo>
                  <a:lnTo>
                    <a:pt x="166143" y="706962"/>
                  </a:lnTo>
                  <a:lnTo>
                    <a:pt x="130118" y="678526"/>
                  </a:lnTo>
                  <a:lnTo>
                    <a:pt x="97723" y="646098"/>
                  </a:lnTo>
                  <a:lnTo>
                    <a:pt x="69322" y="610042"/>
                  </a:lnTo>
                  <a:lnTo>
                    <a:pt x="45280" y="570719"/>
                  </a:lnTo>
                  <a:lnTo>
                    <a:pt x="25962" y="528494"/>
                  </a:lnTo>
                  <a:lnTo>
                    <a:pt x="11733" y="483729"/>
                  </a:lnTo>
                  <a:lnTo>
                    <a:pt x="2957" y="436789"/>
                  </a:lnTo>
                  <a:lnTo>
                    <a:pt x="0" y="388035"/>
                  </a:lnTo>
                  <a:lnTo>
                    <a:pt x="2957" y="339382"/>
                  </a:lnTo>
                  <a:lnTo>
                    <a:pt x="11733" y="292526"/>
                  </a:lnTo>
                  <a:lnTo>
                    <a:pt x="25962" y="247833"/>
                  </a:lnTo>
                  <a:lnTo>
                    <a:pt x="45280" y="205666"/>
                  </a:lnTo>
                  <a:lnTo>
                    <a:pt x="69322" y="166389"/>
                  </a:lnTo>
                  <a:lnTo>
                    <a:pt x="97723" y="130369"/>
                  </a:lnTo>
                  <a:lnTo>
                    <a:pt x="130118" y="97968"/>
                  </a:lnTo>
                  <a:lnTo>
                    <a:pt x="166143" y="69552"/>
                  </a:lnTo>
                  <a:lnTo>
                    <a:pt x="205433" y="45485"/>
                  </a:lnTo>
                  <a:lnTo>
                    <a:pt x="247623" y="26132"/>
                  </a:lnTo>
                  <a:lnTo>
                    <a:pt x="292349" y="11857"/>
                  </a:lnTo>
                  <a:lnTo>
                    <a:pt x="339245" y="3025"/>
                  </a:lnTo>
                  <a:lnTo>
                    <a:pt x="387946" y="0"/>
                  </a:lnTo>
                  <a:lnTo>
                    <a:pt x="436648" y="3025"/>
                  </a:lnTo>
                  <a:lnTo>
                    <a:pt x="483545" y="11858"/>
                  </a:lnTo>
                  <a:lnTo>
                    <a:pt x="528274" y="26135"/>
                  </a:lnTo>
                  <a:lnTo>
                    <a:pt x="570469" y="45492"/>
                  </a:lnTo>
                  <a:lnTo>
                    <a:pt x="609768" y="69566"/>
                  </a:lnTo>
                  <a:lnTo>
                    <a:pt x="645806" y="97992"/>
                  </a:lnTo>
                  <a:lnTo>
                    <a:pt x="678220" y="130406"/>
                  </a:lnTo>
                  <a:lnTo>
                    <a:pt x="706645" y="166446"/>
                  </a:lnTo>
                  <a:lnTo>
                    <a:pt x="730718" y="205746"/>
                  </a:lnTo>
                  <a:lnTo>
                    <a:pt x="750075" y="247943"/>
                  </a:lnTo>
                  <a:lnTo>
                    <a:pt x="764353" y="292673"/>
                  </a:lnTo>
                  <a:lnTo>
                    <a:pt x="773186" y="339572"/>
                  </a:lnTo>
                  <a:lnTo>
                    <a:pt x="776211" y="388277"/>
                  </a:lnTo>
                  <a:lnTo>
                    <a:pt x="773186" y="436979"/>
                  </a:lnTo>
                  <a:lnTo>
                    <a:pt x="764353" y="483876"/>
                  </a:lnTo>
                  <a:lnTo>
                    <a:pt x="750075" y="528604"/>
                  </a:lnTo>
                  <a:lnTo>
                    <a:pt x="730718" y="570799"/>
                  </a:lnTo>
                  <a:lnTo>
                    <a:pt x="706645" y="610098"/>
                  </a:lnTo>
                  <a:lnTo>
                    <a:pt x="678220" y="646136"/>
                  </a:lnTo>
                  <a:lnTo>
                    <a:pt x="645806" y="678550"/>
                  </a:lnTo>
                  <a:lnTo>
                    <a:pt x="609768" y="706975"/>
                  </a:lnTo>
                  <a:lnTo>
                    <a:pt x="570469" y="731049"/>
                  </a:lnTo>
                  <a:lnTo>
                    <a:pt x="528274" y="750406"/>
                  </a:lnTo>
                  <a:lnTo>
                    <a:pt x="483545" y="764683"/>
                  </a:lnTo>
                  <a:lnTo>
                    <a:pt x="436648" y="773516"/>
                  </a:lnTo>
                  <a:lnTo>
                    <a:pt x="387946" y="776541"/>
                  </a:lnTo>
                  <a:close/>
                </a:path>
              </a:pathLst>
            </a:custGeom>
            <a:solidFill>
              <a:srgbClr val="7000E6">
                <a:alpha val="34899"/>
              </a:srgbClr>
            </a:solidFill>
          </p:spPr>
          <p:txBody>
            <a:bodyPr wrap="square" lIns="0" tIns="0" rIns="0" bIns="0" rtlCol="0"/>
            <a:lstStyle/>
            <a:p>
              <a:endParaRPr/>
            </a:p>
          </p:txBody>
        </p:sp>
        <p:sp>
          <p:nvSpPr>
            <p:cNvPr id="18" name="object 18"/>
            <p:cNvSpPr/>
            <p:nvPr/>
          </p:nvSpPr>
          <p:spPr>
            <a:xfrm>
              <a:off x="10290047" y="2476830"/>
              <a:ext cx="639445" cy="640080"/>
            </a:xfrm>
            <a:custGeom>
              <a:avLst/>
              <a:gdLst/>
              <a:ahLst/>
              <a:cxnLst/>
              <a:rect l="l" t="t" r="r" b="b"/>
              <a:pathLst>
                <a:path w="639445" h="640080">
                  <a:moveTo>
                    <a:pt x="319366" y="639902"/>
                  </a:moveTo>
                  <a:lnTo>
                    <a:pt x="272086" y="636432"/>
                  </a:lnTo>
                  <a:lnTo>
                    <a:pt x="226962" y="626353"/>
                  </a:lnTo>
                  <a:lnTo>
                    <a:pt x="184493" y="610158"/>
                  </a:lnTo>
                  <a:lnTo>
                    <a:pt x="145176" y="588342"/>
                  </a:lnTo>
                  <a:lnTo>
                    <a:pt x="109508" y="561397"/>
                  </a:lnTo>
                  <a:lnTo>
                    <a:pt x="77987" y="529819"/>
                  </a:lnTo>
                  <a:lnTo>
                    <a:pt x="51111" y="494101"/>
                  </a:lnTo>
                  <a:lnTo>
                    <a:pt x="29376" y="454737"/>
                  </a:lnTo>
                  <a:lnTo>
                    <a:pt x="13281" y="412221"/>
                  </a:lnTo>
                  <a:lnTo>
                    <a:pt x="3323" y="367047"/>
                  </a:lnTo>
                  <a:lnTo>
                    <a:pt x="0" y="319709"/>
                  </a:lnTo>
                  <a:lnTo>
                    <a:pt x="3323" y="272488"/>
                  </a:lnTo>
                  <a:lnTo>
                    <a:pt x="13281" y="227411"/>
                  </a:lnTo>
                  <a:lnTo>
                    <a:pt x="29376" y="184973"/>
                  </a:lnTo>
                  <a:lnTo>
                    <a:pt x="51111" y="145670"/>
                  </a:lnTo>
                  <a:lnTo>
                    <a:pt x="77987" y="109999"/>
                  </a:lnTo>
                  <a:lnTo>
                    <a:pt x="109508" y="78454"/>
                  </a:lnTo>
                  <a:lnTo>
                    <a:pt x="145176" y="51533"/>
                  </a:lnTo>
                  <a:lnTo>
                    <a:pt x="184493" y="29731"/>
                  </a:lnTo>
                  <a:lnTo>
                    <a:pt x="226962" y="13544"/>
                  </a:lnTo>
                  <a:lnTo>
                    <a:pt x="272086" y="3468"/>
                  </a:lnTo>
                  <a:lnTo>
                    <a:pt x="319366" y="0"/>
                  </a:lnTo>
                  <a:lnTo>
                    <a:pt x="366647" y="3469"/>
                  </a:lnTo>
                  <a:lnTo>
                    <a:pt x="411774" y="13546"/>
                  </a:lnTo>
                  <a:lnTo>
                    <a:pt x="454251" y="29736"/>
                  </a:lnTo>
                  <a:lnTo>
                    <a:pt x="493585" y="51545"/>
                  </a:lnTo>
                  <a:lnTo>
                    <a:pt x="529279" y="78477"/>
                  </a:lnTo>
                  <a:lnTo>
                    <a:pt x="560840" y="110038"/>
                  </a:lnTo>
                  <a:lnTo>
                    <a:pt x="587772" y="145732"/>
                  </a:lnTo>
                  <a:lnTo>
                    <a:pt x="609581" y="185066"/>
                  </a:lnTo>
                  <a:lnTo>
                    <a:pt x="625771" y="227543"/>
                  </a:lnTo>
                  <a:lnTo>
                    <a:pt x="635848" y="272670"/>
                  </a:lnTo>
                  <a:lnTo>
                    <a:pt x="639318" y="319951"/>
                  </a:lnTo>
                  <a:lnTo>
                    <a:pt x="635848" y="367229"/>
                  </a:lnTo>
                  <a:lnTo>
                    <a:pt x="625771" y="412353"/>
                  </a:lnTo>
                  <a:lnTo>
                    <a:pt x="609581" y="454830"/>
                  </a:lnTo>
                  <a:lnTo>
                    <a:pt x="587772" y="494163"/>
                  </a:lnTo>
                  <a:lnTo>
                    <a:pt x="560840" y="529858"/>
                  </a:lnTo>
                  <a:lnTo>
                    <a:pt x="529279" y="561420"/>
                  </a:lnTo>
                  <a:lnTo>
                    <a:pt x="493585" y="588353"/>
                  </a:lnTo>
                  <a:lnTo>
                    <a:pt x="454251" y="610163"/>
                  </a:lnTo>
                  <a:lnTo>
                    <a:pt x="411774" y="626355"/>
                  </a:lnTo>
                  <a:lnTo>
                    <a:pt x="366647" y="636432"/>
                  </a:lnTo>
                  <a:lnTo>
                    <a:pt x="319366" y="639902"/>
                  </a:lnTo>
                  <a:close/>
                </a:path>
              </a:pathLst>
            </a:custGeom>
            <a:solidFill>
              <a:srgbClr val="7000E6"/>
            </a:solidFill>
          </p:spPr>
          <p:txBody>
            <a:bodyPr wrap="square" lIns="0" tIns="0" rIns="0" bIns="0" rtlCol="0"/>
            <a:lstStyle/>
            <a:p>
              <a:endParaRPr/>
            </a:p>
          </p:txBody>
        </p:sp>
      </p:grpSp>
      <p:sp>
        <p:nvSpPr>
          <p:cNvPr id="19" name="object 19"/>
          <p:cNvSpPr txBox="1"/>
          <p:nvPr/>
        </p:nvSpPr>
        <p:spPr>
          <a:xfrm>
            <a:off x="10531767" y="2615615"/>
            <a:ext cx="154940" cy="331470"/>
          </a:xfrm>
          <a:prstGeom prst="rect">
            <a:avLst/>
          </a:prstGeom>
        </p:spPr>
        <p:txBody>
          <a:bodyPr vert="horz" wrap="square" lIns="0" tIns="13335" rIns="0" bIns="0" rtlCol="0">
            <a:spAutoFit/>
          </a:bodyPr>
          <a:lstStyle/>
          <a:p>
            <a:pPr marL="12700">
              <a:lnSpc>
                <a:spcPct val="100000"/>
              </a:lnSpc>
              <a:spcBef>
                <a:spcPts val="105"/>
              </a:spcBef>
            </a:pPr>
            <a:r>
              <a:rPr sz="2000" dirty="0">
                <a:solidFill>
                  <a:srgbClr val="FFFFFF"/>
                </a:solidFill>
                <a:latin typeface="Calibri" panose="020F0502020204030204"/>
                <a:cs typeface="Calibri" panose="020F0502020204030204"/>
              </a:rPr>
              <a:t>4</a:t>
            </a:r>
            <a:endParaRPr sz="2000">
              <a:latin typeface="Calibri" panose="020F0502020204030204"/>
              <a:cs typeface="Calibri" panose="020F0502020204030204"/>
            </a:endParaRPr>
          </a:p>
        </p:txBody>
      </p:sp>
      <p:sp>
        <p:nvSpPr>
          <p:cNvPr id="20" name="object 20"/>
          <p:cNvSpPr/>
          <p:nvPr/>
        </p:nvSpPr>
        <p:spPr>
          <a:xfrm>
            <a:off x="0" y="0"/>
            <a:ext cx="1874520" cy="743585"/>
          </a:xfrm>
          <a:custGeom>
            <a:avLst/>
            <a:gdLst/>
            <a:ahLst/>
            <a:cxnLst/>
            <a:rect l="l" t="t" r="r" b="b"/>
            <a:pathLst>
              <a:path w="1874520" h="743585">
                <a:moveTo>
                  <a:pt x="0" y="743318"/>
                </a:moveTo>
                <a:lnTo>
                  <a:pt x="0" y="0"/>
                </a:lnTo>
                <a:lnTo>
                  <a:pt x="1873973" y="0"/>
                </a:lnTo>
                <a:lnTo>
                  <a:pt x="1820459" y="100898"/>
                </a:lnTo>
                <a:lnTo>
                  <a:pt x="1702355" y="184431"/>
                </a:lnTo>
                <a:lnTo>
                  <a:pt x="1481226" y="238937"/>
                </a:lnTo>
                <a:lnTo>
                  <a:pt x="1238744" y="261245"/>
                </a:lnTo>
                <a:lnTo>
                  <a:pt x="1188506" y="266697"/>
                </a:lnTo>
                <a:lnTo>
                  <a:pt x="1138057" y="272927"/>
                </a:lnTo>
                <a:lnTo>
                  <a:pt x="1087556" y="280128"/>
                </a:lnTo>
                <a:lnTo>
                  <a:pt x="1037160" y="288493"/>
                </a:lnTo>
                <a:lnTo>
                  <a:pt x="987029" y="298213"/>
                </a:lnTo>
                <a:lnTo>
                  <a:pt x="937320" y="309480"/>
                </a:lnTo>
                <a:lnTo>
                  <a:pt x="888191" y="322488"/>
                </a:lnTo>
                <a:lnTo>
                  <a:pt x="839803" y="337429"/>
                </a:lnTo>
                <a:lnTo>
                  <a:pt x="792311" y="354494"/>
                </a:lnTo>
                <a:lnTo>
                  <a:pt x="745876" y="373876"/>
                </a:lnTo>
                <a:lnTo>
                  <a:pt x="700655" y="395768"/>
                </a:lnTo>
                <a:lnTo>
                  <a:pt x="656807" y="420361"/>
                </a:lnTo>
                <a:lnTo>
                  <a:pt x="614489" y="447848"/>
                </a:lnTo>
                <a:lnTo>
                  <a:pt x="573862" y="478421"/>
                </a:lnTo>
                <a:lnTo>
                  <a:pt x="521697" y="518964"/>
                </a:lnTo>
                <a:lnTo>
                  <a:pt x="470342" y="555218"/>
                </a:lnTo>
                <a:lnTo>
                  <a:pt x="419942" y="587437"/>
                </a:lnTo>
                <a:lnTo>
                  <a:pt x="370639" y="615872"/>
                </a:lnTo>
                <a:lnTo>
                  <a:pt x="322577" y="640778"/>
                </a:lnTo>
                <a:lnTo>
                  <a:pt x="275901" y="662407"/>
                </a:lnTo>
                <a:lnTo>
                  <a:pt x="230752" y="681013"/>
                </a:lnTo>
                <a:lnTo>
                  <a:pt x="187276" y="696848"/>
                </a:lnTo>
                <a:lnTo>
                  <a:pt x="145615" y="710165"/>
                </a:lnTo>
                <a:lnTo>
                  <a:pt x="105913" y="721218"/>
                </a:lnTo>
                <a:lnTo>
                  <a:pt x="68315" y="730259"/>
                </a:lnTo>
                <a:lnTo>
                  <a:pt x="32962" y="737541"/>
                </a:lnTo>
                <a:lnTo>
                  <a:pt x="0" y="743318"/>
                </a:lnTo>
                <a:close/>
              </a:path>
            </a:pathLst>
          </a:custGeom>
          <a:solidFill>
            <a:srgbClr val="7000E6"/>
          </a:solidFill>
        </p:spPr>
        <p:txBody>
          <a:bodyPr wrap="square" lIns="0" tIns="0" rIns="0" bIns="0" rtlCol="0"/>
          <a:lstStyle/>
          <a:p>
            <a:endParaRPr/>
          </a:p>
        </p:txBody>
      </p:sp>
      <p:grpSp>
        <p:nvGrpSpPr>
          <p:cNvPr id="21" name="object 21"/>
          <p:cNvGrpSpPr/>
          <p:nvPr/>
        </p:nvGrpSpPr>
        <p:grpSpPr>
          <a:xfrm>
            <a:off x="6679679" y="3262833"/>
            <a:ext cx="5512435" cy="3595370"/>
            <a:chOff x="6679679" y="3262833"/>
            <a:chExt cx="5512435" cy="3595370"/>
          </a:xfrm>
        </p:grpSpPr>
        <p:sp>
          <p:nvSpPr>
            <p:cNvPr id="22" name="object 22"/>
            <p:cNvSpPr/>
            <p:nvPr/>
          </p:nvSpPr>
          <p:spPr>
            <a:xfrm>
              <a:off x="10910239" y="5823534"/>
              <a:ext cx="1282065" cy="1035050"/>
            </a:xfrm>
            <a:custGeom>
              <a:avLst/>
              <a:gdLst/>
              <a:ahLst/>
              <a:cxnLst/>
              <a:rect l="l" t="t" r="r" b="b"/>
              <a:pathLst>
                <a:path w="1282065" h="1035050">
                  <a:moveTo>
                    <a:pt x="1281760" y="1034465"/>
                  </a:moveTo>
                  <a:lnTo>
                    <a:pt x="0" y="1034465"/>
                  </a:lnTo>
                  <a:lnTo>
                    <a:pt x="38381" y="1008803"/>
                  </a:lnTo>
                  <a:lnTo>
                    <a:pt x="76417" y="981926"/>
                  </a:lnTo>
                  <a:lnTo>
                    <a:pt x="114040" y="953807"/>
                  </a:lnTo>
                  <a:lnTo>
                    <a:pt x="151185" y="924417"/>
                  </a:lnTo>
                  <a:lnTo>
                    <a:pt x="187784" y="893729"/>
                  </a:lnTo>
                  <a:lnTo>
                    <a:pt x="223773" y="861715"/>
                  </a:lnTo>
                  <a:lnTo>
                    <a:pt x="259084" y="828346"/>
                  </a:lnTo>
                  <a:lnTo>
                    <a:pt x="293652" y="793595"/>
                  </a:lnTo>
                  <a:lnTo>
                    <a:pt x="327410" y="757433"/>
                  </a:lnTo>
                  <a:lnTo>
                    <a:pt x="360292" y="719834"/>
                  </a:lnTo>
                  <a:lnTo>
                    <a:pt x="392232" y="680768"/>
                  </a:lnTo>
                  <a:lnTo>
                    <a:pt x="423163" y="640208"/>
                  </a:lnTo>
                  <a:lnTo>
                    <a:pt x="453020" y="598126"/>
                  </a:lnTo>
                  <a:lnTo>
                    <a:pt x="514596" y="504387"/>
                  </a:lnTo>
                  <a:lnTo>
                    <a:pt x="548150" y="456718"/>
                  </a:lnTo>
                  <a:lnTo>
                    <a:pt x="582364" y="411474"/>
                  </a:lnTo>
                  <a:lnTo>
                    <a:pt x="617202" y="368645"/>
                  </a:lnTo>
                  <a:lnTo>
                    <a:pt x="652628" y="328218"/>
                  </a:lnTo>
                  <a:lnTo>
                    <a:pt x="688609" y="290182"/>
                  </a:lnTo>
                  <a:lnTo>
                    <a:pt x="725109" y="254523"/>
                  </a:lnTo>
                  <a:lnTo>
                    <a:pt x="762092" y="221232"/>
                  </a:lnTo>
                  <a:lnTo>
                    <a:pt x="799524" y="190295"/>
                  </a:lnTo>
                  <a:lnTo>
                    <a:pt x="837369" y="161701"/>
                  </a:lnTo>
                  <a:lnTo>
                    <a:pt x="875593" y="135437"/>
                  </a:lnTo>
                  <a:lnTo>
                    <a:pt x="914160" y="111493"/>
                  </a:lnTo>
                  <a:lnTo>
                    <a:pt x="953036" y="89856"/>
                  </a:lnTo>
                  <a:lnTo>
                    <a:pt x="992184" y="70514"/>
                  </a:lnTo>
                  <a:lnTo>
                    <a:pt x="1031571" y="53455"/>
                  </a:lnTo>
                  <a:lnTo>
                    <a:pt x="1071160" y="38667"/>
                  </a:lnTo>
                  <a:lnTo>
                    <a:pt x="1110917" y="26139"/>
                  </a:lnTo>
                  <a:lnTo>
                    <a:pt x="1150808" y="15859"/>
                  </a:lnTo>
                  <a:lnTo>
                    <a:pt x="1190795" y="7814"/>
                  </a:lnTo>
                  <a:lnTo>
                    <a:pt x="1230845" y="1993"/>
                  </a:lnTo>
                  <a:lnTo>
                    <a:pt x="1281760" y="0"/>
                  </a:lnTo>
                  <a:lnTo>
                    <a:pt x="1281760" y="1034465"/>
                  </a:lnTo>
                  <a:close/>
                </a:path>
              </a:pathLst>
            </a:custGeom>
            <a:solidFill>
              <a:srgbClr val="00C786"/>
            </a:solidFill>
          </p:spPr>
          <p:txBody>
            <a:bodyPr wrap="square" lIns="0" tIns="0" rIns="0" bIns="0" rtlCol="0"/>
            <a:lstStyle/>
            <a:p>
              <a:endParaRPr/>
            </a:p>
          </p:txBody>
        </p:sp>
        <p:sp>
          <p:nvSpPr>
            <p:cNvPr id="23" name="object 23"/>
            <p:cNvSpPr/>
            <p:nvPr/>
          </p:nvSpPr>
          <p:spPr>
            <a:xfrm>
              <a:off x="6679679" y="3262833"/>
              <a:ext cx="2148840" cy="299720"/>
            </a:xfrm>
            <a:custGeom>
              <a:avLst/>
              <a:gdLst/>
              <a:ahLst/>
              <a:cxnLst/>
              <a:rect l="l" t="t" r="r" b="b"/>
              <a:pathLst>
                <a:path w="2148840" h="299720">
                  <a:moveTo>
                    <a:pt x="2148789" y="299643"/>
                  </a:moveTo>
                  <a:lnTo>
                    <a:pt x="0" y="299643"/>
                  </a:lnTo>
                  <a:lnTo>
                    <a:pt x="0" y="0"/>
                  </a:lnTo>
                  <a:lnTo>
                    <a:pt x="2148789" y="0"/>
                  </a:lnTo>
                  <a:lnTo>
                    <a:pt x="2148789" y="28575"/>
                  </a:lnTo>
                  <a:lnTo>
                    <a:pt x="57150" y="28575"/>
                  </a:lnTo>
                  <a:lnTo>
                    <a:pt x="28575" y="57150"/>
                  </a:lnTo>
                  <a:lnTo>
                    <a:pt x="57150" y="57150"/>
                  </a:lnTo>
                  <a:lnTo>
                    <a:pt x="57150" y="242493"/>
                  </a:lnTo>
                  <a:lnTo>
                    <a:pt x="28575" y="242493"/>
                  </a:lnTo>
                  <a:lnTo>
                    <a:pt x="57150" y="271068"/>
                  </a:lnTo>
                  <a:lnTo>
                    <a:pt x="2148789" y="271068"/>
                  </a:lnTo>
                  <a:lnTo>
                    <a:pt x="2148789" y="299643"/>
                  </a:lnTo>
                  <a:close/>
                </a:path>
                <a:path w="2148840" h="299720">
                  <a:moveTo>
                    <a:pt x="57150" y="57150"/>
                  </a:moveTo>
                  <a:lnTo>
                    <a:pt x="28575" y="57150"/>
                  </a:lnTo>
                  <a:lnTo>
                    <a:pt x="57150" y="28575"/>
                  </a:lnTo>
                  <a:lnTo>
                    <a:pt x="57150" y="57150"/>
                  </a:lnTo>
                  <a:close/>
                </a:path>
                <a:path w="2148840" h="299720">
                  <a:moveTo>
                    <a:pt x="2091639" y="57150"/>
                  </a:moveTo>
                  <a:lnTo>
                    <a:pt x="57150" y="57150"/>
                  </a:lnTo>
                  <a:lnTo>
                    <a:pt x="57150" y="28575"/>
                  </a:lnTo>
                  <a:lnTo>
                    <a:pt x="2091639" y="28575"/>
                  </a:lnTo>
                  <a:lnTo>
                    <a:pt x="2091639" y="57150"/>
                  </a:lnTo>
                  <a:close/>
                </a:path>
                <a:path w="2148840" h="299720">
                  <a:moveTo>
                    <a:pt x="2091639" y="271068"/>
                  </a:moveTo>
                  <a:lnTo>
                    <a:pt x="2091639" y="28575"/>
                  </a:lnTo>
                  <a:lnTo>
                    <a:pt x="2120214" y="57150"/>
                  </a:lnTo>
                  <a:lnTo>
                    <a:pt x="2148789" y="57150"/>
                  </a:lnTo>
                  <a:lnTo>
                    <a:pt x="2148789" y="242493"/>
                  </a:lnTo>
                  <a:lnTo>
                    <a:pt x="2120214" y="242493"/>
                  </a:lnTo>
                  <a:lnTo>
                    <a:pt x="2091639" y="271068"/>
                  </a:lnTo>
                  <a:close/>
                </a:path>
                <a:path w="2148840" h="299720">
                  <a:moveTo>
                    <a:pt x="2148789" y="57150"/>
                  </a:moveTo>
                  <a:lnTo>
                    <a:pt x="2120214" y="57150"/>
                  </a:lnTo>
                  <a:lnTo>
                    <a:pt x="2091639" y="28575"/>
                  </a:lnTo>
                  <a:lnTo>
                    <a:pt x="2148789" y="28575"/>
                  </a:lnTo>
                  <a:lnTo>
                    <a:pt x="2148789" y="57150"/>
                  </a:lnTo>
                  <a:close/>
                </a:path>
                <a:path w="2148840" h="299720">
                  <a:moveTo>
                    <a:pt x="57150" y="271068"/>
                  </a:moveTo>
                  <a:lnTo>
                    <a:pt x="28575" y="242493"/>
                  </a:lnTo>
                  <a:lnTo>
                    <a:pt x="57150" y="242493"/>
                  </a:lnTo>
                  <a:lnTo>
                    <a:pt x="57150" y="271068"/>
                  </a:lnTo>
                  <a:close/>
                </a:path>
                <a:path w="2148840" h="299720">
                  <a:moveTo>
                    <a:pt x="2091639" y="271068"/>
                  </a:moveTo>
                  <a:lnTo>
                    <a:pt x="57150" y="271068"/>
                  </a:lnTo>
                  <a:lnTo>
                    <a:pt x="57150" y="242493"/>
                  </a:lnTo>
                  <a:lnTo>
                    <a:pt x="2091639" y="242493"/>
                  </a:lnTo>
                  <a:lnTo>
                    <a:pt x="2091639" y="271068"/>
                  </a:lnTo>
                  <a:close/>
                </a:path>
                <a:path w="2148840" h="299720">
                  <a:moveTo>
                    <a:pt x="2148789" y="271068"/>
                  </a:moveTo>
                  <a:lnTo>
                    <a:pt x="2091639" y="271068"/>
                  </a:lnTo>
                  <a:lnTo>
                    <a:pt x="2120214" y="242493"/>
                  </a:lnTo>
                  <a:lnTo>
                    <a:pt x="2148789" y="242493"/>
                  </a:lnTo>
                  <a:lnTo>
                    <a:pt x="2148789" y="271068"/>
                  </a:lnTo>
                  <a:close/>
                </a:path>
              </a:pathLst>
            </a:custGeom>
            <a:solidFill>
              <a:srgbClr val="FF0000"/>
            </a:solidFill>
          </p:spPr>
          <p:txBody>
            <a:bodyPr wrap="square" lIns="0" tIns="0" rIns="0" bIns="0" rtlCol="0"/>
            <a:lstStyle/>
            <a:p>
              <a:endParaRPr/>
            </a:p>
          </p:txBody>
        </p:sp>
      </p:grpSp>
      <p:grpSp>
        <p:nvGrpSpPr>
          <p:cNvPr id="24" name="object 24"/>
          <p:cNvGrpSpPr/>
          <p:nvPr/>
        </p:nvGrpSpPr>
        <p:grpSpPr>
          <a:xfrm>
            <a:off x="11394947" y="53339"/>
            <a:ext cx="688975" cy="688975"/>
            <a:chOff x="11394947" y="53339"/>
            <a:chExt cx="688975" cy="688975"/>
          </a:xfrm>
        </p:grpSpPr>
        <p:pic>
          <p:nvPicPr>
            <p:cNvPr id="25" name="object 25"/>
            <p:cNvPicPr/>
            <p:nvPr/>
          </p:nvPicPr>
          <p:blipFill>
            <a:blip r:embed="rId5" cstate="print"/>
            <a:stretch>
              <a:fillRect/>
            </a:stretch>
          </p:blipFill>
          <p:spPr>
            <a:xfrm>
              <a:off x="11550395" y="99059"/>
              <a:ext cx="533400" cy="515112"/>
            </a:xfrm>
            <a:prstGeom prst="rect">
              <a:avLst/>
            </a:prstGeom>
          </p:spPr>
        </p:pic>
        <p:pic>
          <p:nvPicPr>
            <p:cNvPr id="26" name="object 26"/>
            <p:cNvPicPr/>
            <p:nvPr/>
          </p:nvPicPr>
          <p:blipFill>
            <a:blip r:embed="rId6" cstate="print"/>
            <a:stretch>
              <a:fillRect/>
            </a:stretch>
          </p:blipFill>
          <p:spPr>
            <a:xfrm>
              <a:off x="11394947" y="53339"/>
              <a:ext cx="688848" cy="688847"/>
            </a:xfrm>
            <a:prstGeom prst="rect">
              <a:avLst/>
            </a:prstGeom>
          </p:spPr>
        </p:pic>
      </p:grpSp>
      <p:sp>
        <p:nvSpPr>
          <p:cNvPr id="27" name="object 27"/>
          <p:cNvSpPr txBox="1">
            <a:spLocks noGrp="1"/>
          </p:cNvSpPr>
          <p:nvPr>
            <p:ph type="title"/>
          </p:nvPr>
        </p:nvSpPr>
        <p:spPr>
          <a:prstGeom prst="rect">
            <a:avLst/>
          </a:prstGeom>
        </p:spPr>
        <p:txBody>
          <a:bodyPr vert="horz" wrap="square" lIns="0" tIns="289941" rIns="0" bIns="0" rtlCol="0">
            <a:spAutoFit/>
          </a:bodyPr>
          <a:lstStyle/>
          <a:p>
            <a:pPr marL="2101850">
              <a:lnSpc>
                <a:spcPct val="100000"/>
              </a:lnSpc>
              <a:spcBef>
                <a:spcPts val="95"/>
              </a:spcBef>
            </a:pPr>
            <a:r>
              <a:rPr dirty="0"/>
              <a:t>Adım</a:t>
            </a:r>
            <a:r>
              <a:rPr spc="-235" dirty="0"/>
              <a:t> </a:t>
            </a:r>
            <a:r>
              <a:rPr dirty="0"/>
              <a:t>Adım</a:t>
            </a:r>
            <a:r>
              <a:rPr spc="-100" dirty="0"/>
              <a:t> </a:t>
            </a:r>
            <a:r>
              <a:rPr dirty="0"/>
              <a:t>KYC</a:t>
            </a:r>
            <a:r>
              <a:rPr spc="-95" dirty="0"/>
              <a:t> </a:t>
            </a:r>
            <a:r>
              <a:rPr spc="-10" dirty="0"/>
              <a:t>Doğrulama</a:t>
            </a:r>
          </a:p>
        </p:txBody>
      </p:sp>
      <p:sp>
        <p:nvSpPr>
          <p:cNvPr id="28" name="object 28"/>
          <p:cNvSpPr txBox="1">
            <a:spLocks noGrp="1"/>
          </p:cNvSpPr>
          <p:nvPr>
            <p:ph type="ftr" sz="quarter" idx="5"/>
          </p:nvPr>
        </p:nvSpPr>
        <p:spPr>
          <a:prstGeom prst="rect">
            <a:avLst/>
          </a:prstGeom>
        </p:spPr>
        <p:txBody>
          <a:bodyPr vert="horz" wrap="square" lIns="0" tIns="0" rIns="0" bIns="0" rtlCol="0">
            <a:spAutoFit/>
          </a:bodyPr>
          <a:lstStyle/>
          <a:p>
            <a:pPr marL="12700">
              <a:lnSpc>
                <a:spcPts val="1650"/>
              </a:lnSpc>
            </a:pPr>
            <a:r>
              <a:rPr dirty="0"/>
              <a:t>Private</a:t>
            </a:r>
            <a:r>
              <a:rPr spc="-20" dirty="0"/>
              <a:t> </a:t>
            </a:r>
            <a:r>
              <a:rPr dirty="0"/>
              <a:t>&amp;</a:t>
            </a:r>
            <a:r>
              <a:rPr spc="-20" dirty="0"/>
              <a:t> </a:t>
            </a:r>
            <a:r>
              <a:rPr spc="-10" dirty="0"/>
              <a:t>Confidential</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697735" y="3950413"/>
            <a:ext cx="9212579" cy="2907586"/>
          </a:xfrm>
          <a:prstGeom prst="rect">
            <a:avLst/>
          </a:prstGeom>
        </p:spPr>
      </p:pic>
      <p:sp>
        <p:nvSpPr>
          <p:cNvPr id="3" name="object 3"/>
          <p:cNvSpPr txBox="1"/>
          <p:nvPr/>
        </p:nvSpPr>
        <p:spPr>
          <a:xfrm>
            <a:off x="1079411" y="1841157"/>
            <a:ext cx="10447655" cy="2505710"/>
          </a:xfrm>
          <a:prstGeom prst="rect">
            <a:avLst/>
          </a:prstGeom>
        </p:spPr>
        <p:txBody>
          <a:bodyPr vert="horz" wrap="square" lIns="0" tIns="12065" rIns="0" bIns="0" rtlCol="0">
            <a:spAutoFit/>
          </a:bodyPr>
          <a:lstStyle/>
          <a:p>
            <a:pPr marL="12065" marR="5080" algn="ctr">
              <a:lnSpc>
                <a:spcPct val="100000"/>
              </a:lnSpc>
              <a:spcBef>
                <a:spcPts val="95"/>
              </a:spcBef>
            </a:pPr>
            <a:r>
              <a:rPr lang="tr-TR" altLang="en-US" sz="1600" spc="-20" dirty="0">
                <a:solidFill>
                  <a:srgbClr val="0D0D0D"/>
                </a:solidFill>
                <a:latin typeface="Arial" panose="020B0604020202020204"/>
                <a:cs typeface="Arial" panose="020B0604020202020204"/>
              </a:rPr>
              <a:t>LivU/</a:t>
            </a:r>
            <a:r>
              <a:rPr sz="1600" spc="-20" dirty="0">
                <a:solidFill>
                  <a:srgbClr val="0D0D0D"/>
                </a:solidFill>
                <a:latin typeface="Arial" panose="020B0604020202020204"/>
                <a:cs typeface="Arial" panose="020B0604020202020204"/>
              </a:rPr>
              <a:t>Yaar,</a:t>
            </a:r>
            <a:r>
              <a:rPr sz="1600" spc="-65" dirty="0">
                <a:solidFill>
                  <a:srgbClr val="0D0D0D"/>
                </a:solidFill>
                <a:latin typeface="Arial" panose="020B0604020202020204"/>
                <a:cs typeface="Arial" panose="020B0604020202020204"/>
              </a:rPr>
              <a:t> </a:t>
            </a:r>
            <a:r>
              <a:rPr sz="1600" dirty="0">
                <a:solidFill>
                  <a:srgbClr val="0D0D0D"/>
                </a:solidFill>
                <a:latin typeface="Arial" panose="020B0604020202020204"/>
                <a:cs typeface="Arial" panose="020B0604020202020204"/>
              </a:rPr>
              <a:t>kendi</a:t>
            </a:r>
            <a:r>
              <a:rPr sz="1600" spc="-60" dirty="0">
                <a:solidFill>
                  <a:srgbClr val="0D0D0D"/>
                </a:solidFill>
                <a:latin typeface="Arial" panose="020B0604020202020204"/>
                <a:cs typeface="Arial" panose="020B0604020202020204"/>
              </a:rPr>
              <a:t> </a:t>
            </a:r>
            <a:r>
              <a:rPr sz="1600" dirty="0">
                <a:solidFill>
                  <a:srgbClr val="0D0D0D"/>
                </a:solidFill>
                <a:latin typeface="Arial" panose="020B0604020202020204"/>
                <a:cs typeface="Arial" panose="020B0604020202020204"/>
              </a:rPr>
              <a:t>alanında</a:t>
            </a:r>
            <a:r>
              <a:rPr sz="1600" spc="-60" dirty="0">
                <a:solidFill>
                  <a:srgbClr val="0D0D0D"/>
                </a:solidFill>
                <a:latin typeface="Arial" panose="020B0604020202020204"/>
                <a:cs typeface="Arial" panose="020B0604020202020204"/>
              </a:rPr>
              <a:t> </a:t>
            </a:r>
            <a:r>
              <a:rPr sz="1600" dirty="0">
                <a:solidFill>
                  <a:srgbClr val="0D0D0D"/>
                </a:solidFill>
                <a:latin typeface="Arial" panose="020B0604020202020204"/>
                <a:cs typeface="Arial" panose="020B0604020202020204"/>
              </a:rPr>
              <a:t>dünyada</a:t>
            </a:r>
            <a:r>
              <a:rPr sz="1600" spc="-65" dirty="0">
                <a:solidFill>
                  <a:srgbClr val="0D0D0D"/>
                </a:solidFill>
                <a:latin typeface="Arial" panose="020B0604020202020204"/>
                <a:cs typeface="Arial" panose="020B0604020202020204"/>
              </a:rPr>
              <a:t> </a:t>
            </a:r>
            <a:r>
              <a:rPr sz="1600" dirty="0">
                <a:solidFill>
                  <a:srgbClr val="0D0D0D"/>
                </a:solidFill>
                <a:latin typeface="Arial" panose="020B0604020202020204"/>
                <a:cs typeface="Arial" panose="020B0604020202020204"/>
              </a:rPr>
              <a:t>en</a:t>
            </a:r>
            <a:r>
              <a:rPr sz="1600" spc="-60" dirty="0">
                <a:solidFill>
                  <a:srgbClr val="0D0D0D"/>
                </a:solidFill>
                <a:latin typeface="Arial" panose="020B0604020202020204"/>
                <a:cs typeface="Arial" panose="020B0604020202020204"/>
              </a:rPr>
              <a:t> </a:t>
            </a:r>
            <a:r>
              <a:rPr sz="1600" dirty="0">
                <a:solidFill>
                  <a:srgbClr val="0D0D0D"/>
                </a:solidFill>
                <a:latin typeface="Arial" panose="020B0604020202020204"/>
                <a:cs typeface="Arial" panose="020B0604020202020204"/>
              </a:rPr>
              <a:t>çok</a:t>
            </a:r>
            <a:r>
              <a:rPr sz="1600" spc="-60" dirty="0">
                <a:solidFill>
                  <a:srgbClr val="0D0D0D"/>
                </a:solidFill>
                <a:latin typeface="Arial" panose="020B0604020202020204"/>
                <a:cs typeface="Arial" panose="020B0604020202020204"/>
              </a:rPr>
              <a:t> </a:t>
            </a:r>
            <a:r>
              <a:rPr sz="1600" dirty="0">
                <a:solidFill>
                  <a:srgbClr val="0D0D0D"/>
                </a:solidFill>
                <a:latin typeface="Arial" panose="020B0604020202020204"/>
                <a:cs typeface="Arial" panose="020B0604020202020204"/>
              </a:rPr>
              <a:t>kullanıcısı</a:t>
            </a:r>
            <a:r>
              <a:rPr sz="1600" spc="-65" dirty="0">
                <a:solidFill>
                  <a:srgbClr val="0D0D0D"/>
                </a:solidFill>
                <a:latin typeface="Arial" panose="020B0604020202020204"/>
                <a:cs typeface="Arial" panose="020B0604020202020204"/>
              </a:rPr>
              <a:t> </a:t>
            </a:r>
            <a:r>
              <a:rPr sz="1600" dirty="0">
                <a:solidFill>
                  <a:srgbClr val="0D0D0D"/>
                </a:solidFill>
                <a:latin typeface="Arial" panose="020B0604020202020204"/>
                <a:cs typeface="Arial" panose="020B0604020202020204"/>
              </a:rPr>
              <a:t>olan,</a:t>
            </a:r>
            <a:r>
              <a:rPr sz="1600" spc="-40" dirty="0">
                <a:solidFill>
                  <a:srgbClr val="0D0D0D"/>
                </a:solidFill>
                <a:latin typeface="Arial" panose="020B0604020202020204"/>
                <a:cs typeface="Arial" panose="020B0604020202020204"/>
              </a:rPr>
              <a:t> </a:t>
            </a:r>
            <a:r>
              <a:rPr sz="1600" b="1" i="1" spc="-10" dirty="0">
                <a:solidFill>
                  <a:srgbClr val="7000E6"/>
                </a:solidFill>
                <a:latin typeface="Arial" panose="020B0604020202020204"/>
                <a:cs typeface="Arial" panose="020B0604020202020204"/>
              </a:rPr>
              <a:t>görüntülü</a:t>
            </a:r>
            <a:r>
              <a:rPr sz="1600" b="1" i="1" spc="-60" dirty="0">
                <a:solidFill>
                  <a:srgbClr val="7000E6"/>
                </a:solidFill>
                <a:latin typeface="Arial" panose="020B0604020202020204"/>
                <a:cs typeface="Arial" panose="020B0604020202020204"/>
              </a:rPr>
              <a:t> </a:t>
            </a:r>
            <a:r>
              <a:rPr sz="1600" b="1" i="1" dirty="0">
                <a:solidFill>
                  <a:srgbClr val="7000E6"/>
                </a:solidFill>
                <a:latin typeface="Arial" panose="020B0604020202020204"/>
                <a:cs typeface="Arial" panose="020B0604020202020204"/>
              </a:rPr>
              <a:t>sohbet</a:t>
            </a:r>
            <a:r>
              <a:rPr sz="1600" b="1" i="1" spc="-50" dirty="0">
                <a:solidFill>
                  <a:srgbClr val="7000E6"/>
                </a:solidFill>
                <a:latin typeface="Arial" panose="020B0604020202020204"/>
                <a:cs typeface="Arial" panose="020B0604020202020204"/>
              </a:rPr>
              <a:t> </a:t>
            </a:r>
            <a:r>
              <a:rPr sz="1600" dirty="0">
                <a:solidFill>
                  <a:srgbClr val="0D0D0D"/>
                </a:solidFill>
                <a:latin typeface="Arial" panose="020B0604020202020204"/>
                <a:cs typeface="Arial" panose="020B0604020202020204"/>
              </a:rPr>
              <a:t>ve</a:t>
            </a:r>
            <a:r>
              <a:rPr sz="1600" spc="-60" dirty="0">
                <a:solidFill>
                  <a:srgbClr val="0D0D0D"/>
                </a:solidFill>
                <a:latin typeface="Arial" panose="020B0604020202020204"/>
                <a:cs typeface="Arial" panose="020B0604020202020204"/>
              </a:rPr>
              <a:t> </a:t>
            </a:r>
            <a:r>
              <a:rPr sz="1600" b="1" i="1" dirty="0">
                <a:solidFill>
                  <a:srgbClr val="7000E6"/>
                </a:solidFill>
                <a:latin typeface="Arial" panose="020B0604020202020204"/>
                <a:cs typeface="Arial" panose="020B0604020202020204"/>
              </a:rPr>
              <a:t>paylaşım</a:t>
            </a:r>
            <a:r>
              <a:rPr sz="1600" b="1" i="1" spc="-60" dirty="0">
                <a:solidFill>
                  <a:srgbClr val="7000E6"/>
                </a:solidFill>
                <a:latin typeface="Arial" panose="020B0604020202020204"/>
                <a:cs typeface="Arial" panose="020B0604020202020204"/>
              </a:rPr>
              <a:t> </a:t>
            </a:r>
            <a:r>
              <a:rPr sz="1600" b="1" i="1" spc="-10" dirty="0">
                <a:solidFill>
                  <a:srgbClr val="7000E6"/>
                </a:solidFill>
                <a:latin typeface="Arial" panose="020B0604020202020204"/>
                <a:cs typeface="Arial" panose="020B0604020202020204"/>
              </a:rPr>
              <a:t>topluluğu</a:t>
            </a:r>
            <a:r>
              <a:rPr sz="1600" spc="-10" dirty="0">
                <a:solidFill>
                  <a:srgbClr val="0D0D0D"/>
                </a:solidFill>
                <a:latin typeface="Arial" panose="020B0604020202020204"/>
                <a:cs typeface="Arial" panose="020B0604020202020204"/>
              </a:rPr>
              <a:t>na</a:t>
            </a:r>
            <a:r>
              <a:rPr sz="1600" spc="-65" dirty="0">
                <a:solidFill>
                  <a:srgbClr val="0D0D0D"/>
                </a:solidFill>
                <a:latin typeface="Arial" panose="020B0604020202020204"/>
                <a:cs typeface="Arial" panose="020B0604020202020204"/>
              </a:rPr>
              <a:t> </a:t>
            </a:r>
            <a:r>
              <a:rPr sz="1600" dirty="0">
                <a:solidFill>
                  <a:srgbClr val="0D0D0D"/>
                </a:solidFill>
                <a:latin typeface="Arial" panose="020B0604020202020204"/>
                <a:cs typeface="Arial" panose="020B0604020202020204"/>
              </a:rPr>
              <a:t>dayanan</a:t>
            </a:r>
            <a:r>
              <a:rPr sz="1600" spc="-55" dirty="0">
                <a:solidFill>
                  <a:srgbClr val="0D0D0D"/>
                </a:solidFill>
                <a:latin typeface="Arial" panose="020B0604020202020204"/>
                <a:cs typeface="Arial" panose="020B0604020202020204"/>
              </a:rPr>
              <a:t> </a:t>
            </a:r>
            <a:r>
              <a:rPr sz="1600" b="1" i="1" spc="-10" dirty="0">
                <a:solidFill>
                  <a:srgbClr val="7000E6"/>
                </a:solidFill>
                <a:latin typeface="Arial" panose="020B0604020202020204"/>
                <a:cs typeface="Arial" panose="020B0604020202020204"/>
              </a:rPr>
              <a:t>sosyal </a:t>
            </a:r>
            <a:r>
              <a:rPr sz="1600" b="1" i="1" dirty="0">
                <a:solidFill>
                  <a:srgbClr val="7000E6"/>
                </a:solidFill>
                <a:latin typeface="Arial" panose="020B0604020202020204"/>
                <a:cs typeface="Arial" panose="020B0604020202020204"/>
              </a:rPr>
              <a:t>platformlardan</a:t>
            </a:r>
            <a:r>
              <a:rPr sz="1600" b="1" i="1" spc="-110" dirty="0">
                <a:solidFill>
                  <a:srgbClr val="7000E6"/>
                </a:solidFill>
                <a:latin typeface="Arial" panose="020B0604020202020204"/>
                <a:cs typeface="Arial" panose="020B0604020202020204"/>
              </a:rPr>
              <a:t> </a:t>
            </a:r>
            <a:r>
              <a:rPr sz="1600" spc="-10" dirty="0">
                <a:solidFill>
                  <a:srgbClr val="0D0D0D"/>
                </a:solidFill>
                <a:latin typeface="Arial" panose="020B0604020202020204"/>
                <a:cs typeface="Arial" panose="020B0604020202020204"/>
              </a:rPr>
              <a:t>biridir.</a:t>
            </a:r>
            <a:endParaRPr sz="1600">
              <a:latin typeface="Arial" panose="020B0604020202020204"/>
              <a:cs typeface="Arial" panose="020B0604020202020204"/>
            </a:endParaRPr>
          </a:p>
          <a:p>
            <a:pPr>
              <a:lnSpc>
                <a:spcPct val="100000"/>
              </a:lnSpc>
              <a:spcBef>
                <a:spcPts val="20"/>
              </a:spcBef>
            </a:pPr>
            <a:endParaRPr sz="1650">
              <a:latin typeface="Arial" panose="020B0604020202020204"/>
              <a:cs typeface="Arial" panose="020B0604020202020204"/>
            </a:endParaRPr>
          </a:p>
          <a:p>
            <a:pPr marL="150495" marR="135255" algn="ctr">
              <a:lnSpc>
                <a:spcPct val="100000"/>
              </a:lnSpc>
            </a:pPr>
            <a:r>
              <a:rPr sz="1600" dirty="0">
                <a:solidFill>
                  <a:srgbClr val="0D0D0D"/>
                </a:solidFill>
                <a:latin typeface="Arial" panose="020B0604020202020204"/>
                <a:cs typeface="Arial" panose="020B0604020202020204"/>
              </a:rPr>
              <a:t>Misyonumuz,</a:t>
            </a:r>
            <a:r>
              <a:rPr sz="1600" spc="-55" dirty="0">
                <a:solidFill>
                  <a:srgbClr val="0D0D0D"/>
                </a:solidFill>
                <a:latin typeface="Arial" panose="020B0604020202020204"/>
                <a:cs typeface="Arial" panose="020B0604020202020204"/>
              </a:rPr>
              <a:t> </a:t>
            </a:r>
            <a:r>
              <a:rPr sz="1600" b="1" i="1" dirty="0">
                <a:solidFill>
                  <a:srgbClr val="7000E6"/>
                </a:solidFill>
                <a:latin typeface="Arial" panose="020B0604020202020204"/>
                <a:cs typeface="Arial" panose="020B0604020202020204"/>
              </a:rPr>
              <a:t>küresel</a:t>
            </a:r>
            <a:r>
              <a:rPr sz="1600" b="1" i="1" spc="-50" dirty="0">
                <a:solidFill>
                  <a:srgbClr val="7000E6"/>
                </a:solidFill>
                <a:latin typeface="Arial" panose="020B0604020202020204"/>
                <a:cs typeface="Arial" panose="020B0604020202020204"/>
              </a:rPr>
              <a:t> </a:t>
            </a:r>
            <a:r>
              <a:rPr sz="1600" b="1" i="1" dirty="0">
                <a:solidFill>
                  <a:srgbClr val="7000E6"/>
                </a:solidFill>
                <a:latin typeface="Arial" panose="020B0604020202020204"/>
                <a:cs typeface="Arial" panose="020B0604020202020204"/>
              </a:rPr>
              <a:t>toplulukları</a:t>
            </a:r>
            <a:r>
              <a:rPr sz="1600" b="1" i="1" spc="-50" dirty="0">
                <a:solidFill>
                  <a:srgbClr val="7000E6"/>
                </a:solidFill>
                <a:latin typeface="Arial" panose="020B0604020202020204"/>
                <a:cs typeface="Arial" panose="020B0604020202020204"/>
              </a:rPr>
              <a:t> </a:t>
            </a:r>
            <a:r>
              <a:rPr sz="1600" dirty="0">
                <a:solidFill>
                  <a:srgbClr val="0D0D0D"/>
                </a:solidFill>
                <a:latin typeface="Arial" panose="020B0604020202020204"/>
                <a:cs typeface="Arial" panose="020B0604020202020204"/>
              </a:rPr>
              <a:t>birbirine</a:t>
            </a:r>
            <a:r>
              <a:rPr sz="1600" spc="-50" dirty="0">
                <a:solidFill>
                  <a:srgbClr val="0D0D0D"/>
                </a:solidFill>
                <a:latin typeface="Arial" panose="020B0604020202020204"/>
                <a:cs typeface="Arial" panose="020B0604020202020204"/>
              </a:rPr>
              <a:t> </a:t>
            </a:r>
            <a:r>
              <a:rPr sz="1600" dirty="0">
                <a:solidFill>
                  <a:srgbClr val="0D0D0D"/>
                </a:solidFill>
                <a:latin typeface="Arial" panose="020B0604020202020204"/>
                <a:cs typeface="Arial" panose="020B0604020202020204"/>
              </a:rPr>
              <a:t>bağlamak,</a:t>
            </a:r>
            <a:r>
              <a:rPr sz="1600" spc="-50" dirty="0">
                <a:solidFill>
                  <a:srgbClr val="0D0D0D"/>
                </a:solidFill>
                <a:latin typeface="Arial" panose="020B0604020202020204"/>
                <a:cs typeface="Arial" panose="020B0604020202020204"/>
              </a:rPr>
              <a:t> </a:t>
            </a:r>
            <a:r>
              <a:rPr sz="1600" dirty="0">
                <a:solidFill>
                  <a:srgbClr val="0D0D0D"/>
                </a:solidFill>
                <a:latin typeface="Arial" panose="020B0604020202020204"/>
                <a:cs typeface="Arial" panose="020B0604020202020204"/>
              </a:rPr>
              <a:t>kültür</a:t>
            </a:r>
            <a:r>
              <a:rPr sz="1600" spc="-55" dirty="0">
                <a:solidFill>
                  <a:srgbClr val="0D0D0D"/>
                </a:solidFill>
                <a:latin typeface="Arial" panose="020B0604020202020204"/>
                <a:cs typeface="Arial" panose="020B0604020202020204"/>
              </a:rPr>
              <a:t> </a:t>
            </a:r>
            <a:r>
              <a:rPr sz="1600" dirty="0">
                <a:solidFill>
                  <a:srgbClr val="0D0D0D"/>
                </a:solidFill>
                <a:latin typeface="Arial" panose="020B0604020202020204"/>
                <a:cs typeface="Arial" panose="020B0604020202020204"/>
              </a:rPr>
              <a:t>ve</a:t>
            </a:r>
            <a:r>
              <a:rPr sz="1600" spc="-50" dirty="0">
                <a:solidFill>
                  <a:srgbClr val="0D0D0D"/>
                </a:solidFill>
                <a:latin typeface="Arial" panose="020B0604020202020204"/>
                <a:cs typeface="Arial" panose="020B0604020202020204"/>
              </a:rPr>
              <a:t> </a:t>
            </a:r>
            <a:r>
              <a:rPr sz="1600" dirty="0">
                <a:solidFill>
                  <a:srgbClr val="0D0D0D"/>
                </a:solidFill>
                <a:latin typeface="Arial" panose="020B0604020202020204"/>
                <a:cs typeface="Arial" panose="020B0604020202020204"/>
              </a:rPr>
              <a:t>dil</a:t>
            </a:r>
            <a:r>
              <a:rPr sz="1600" spc="-55" dirty="0">
                <a:solidFill>
                  <a:srgbClr val="0D0D0D"/>
                </a:solidFill>
                <a:latin typeface="Arial" panose="020B0604020202020204"/>
                <a:cs typeface="Arial" panose="020B0604020202020204"/>
              </a:rPr>
              <a:t> </a:t>
            </a:r>
            <a:r>
              <a:rPr sz="1600" dirty="0">
                <a:solidFill>
                  <a:srgbClr val="0D0D0D"/>
                </a:solidFill>
                <a:latin typeface="Arial" panose="020B0604020202020204"/>
                <a:cs typeface="Arial" panose="020B0604020202020204"/>
              </a:rPr>
              <a:t>farkı</a:t>
            </a:r>
            <a:r>
              <a:rPr sz="1600" spc="-50" dirty="0">
                <a:solidFill>
                  <a:srgbClr val="0D0D0D"/>
                </a:solidFill>
                <a:latin typeface="Arial" panose="020B0604020202020204"/>
                <a:cs typeface="Arial" panose="020B0604020202020204"/>
              </a:rPr>
              <a:t> </a:t>
            </a:r>
            <a:r>
              <a:rPr sz="1600" dirty="0">
                <a:solidFill>
                  <a:srgbClr val="0D0D0D"/>
                </a:solidFill>
                <a:latin typeface="Arial" panose="020B0604020202020204"/>
                <a:cs typeface="Arial" panose="020B0604020202020204"/>
              </a:rPr>
              <a:t>gözetmeksizin</a:t>
            </a:r>
            <a:r>
              <a:rPr sz="1600" spc="-50" dirty="0">
                <a:solidFill>
                  <a:srgbClr val="0D0D0D"/>
                </a:solidFill>
                <a:latin typeface="Arial" panose="020B0604020202020204"/>
                <a:cs typeface="Arial" panose="020B0604020202020204"/>
              </a:rPr>
              <a:t> </a:t>
            </a:r>
            <a:r>
              <a:rPr sz="1600" dirty="0">
                <a:solidFill>
                  <a:srgbClr val="0D0D0D"/>
                </a:solidFill>
                <a:latin typeface="Arial" panose="020B0604020202020204"/>
                <a:cs typeface="Arial" panose="020B0604020202020204"/>
              </a:rPr>
              <a:t>insanlar</a:t>
            </a:r>
            <a:r>
              <a:rPr sz="1600" spc="-50" dirty="0">
                <a:solidFill>
                  <a:srgbClr val="0D0D0D"/>
                </a:solidFill>
                <a:latin typeface="Arial" panose="020B0604020202020204"/>
                <a:cs typeface="Arial" panose="020B0604020202020204"/>
              </a:rPr>
              <a:t> </a:t>
            </a:r>
            <a:r>
              <a:rPr sz="1600" dirty="0">
                <a:solidFill>
                  <a:srgbClr val="0D0D0D"/>
                </a:solidFill>
                <a:latin typeface="Arial" panose="020B0604020202020204"/>
                <a:cs typeface="Arial" panose="020B0604020202020204"/>
              </a:rPr>
              <a:t>arasında</a:t>
            </a:r>
            <a:r>
              <a:rPr sz="1600" spc="-55" dirty="0">
                <a:solidFill>
                  <a:srgbClr val="0D0D0D"/>
                </a:solidFill>
                <a:latin typeface="Arial" panose="020B0604020202020204"/>
                <a:cs typeface="Arial" panose="020B0604020202020204"/>
              </a:rPr>
              <a:t> </a:t>
            </a:r>
            <a:r>
              <a:rPr sz="1600" b="1" i="1" spc="-10" dirty="0">
                <a:solidFill>
                  <a:srgbClr val="7000E6"/>
                </a:solidFill>
                <a:latin typeface="Arial" panose="020B0604020202020204"/>
                <a:cs typeface="Arial" panose="020B0604020202020204"/>
              </a:rPr>
              <a:t>anlamlı </a:t>
            </a:r>
            <a:r>
              <a:rPr sz="1600" b="1" i="1" dirty="0">
                <a:solidFill>
                  <a:srgbClr val="7000E6"/>
                </a:solidFill>
                <a:latin typeface="Arial" panose="020B0604020202020204"/>
                <a:cs typeface="Arial" panose="020B0604020202020204"/>
              </a:rPr>
              <a:t>bağlantılar</a:t>
            </a:r>
            <a:r>
              <a:rPr sz="1600" b="1" i="1" spc="335" dirty="0">
                <a:solidFill>
                  <a:srgbClr val="7000E6"/>
                </a:solidFill>
                <a:latin typeface="Arial" panose="020B0604020202020204"/>
                <a:cs typeface="Arial" panose="020B0604020202020204"/>
              </a:rPr>
              <a:t> </a:t>
            </a:r>
            <a:r>
              <a:rPr sz="1600" dirty="0">
                <a:solidFill>
                  <a:srgbClr val="0D0D0D"/>
                </a:solidFill>
                <a:latin typeface="Arial" panose="020B0604020202020204"/>
                <a:cs typeface="Arial" panose="020B0604020202020204"/>
              </a:rPr>
              <a:t>kurulmasına</a:t>
            </a:r>
            <a:r>
              <a:rPr sz="1600" spc="-50" dirty="0">
                <a:solidFill>
                  <a:srgbClr val="0D0D0D"/>
                </a:solidFill>
                <a:latin typeface="Arial" panose="020B0604020202020204"/>
                <a:cs typeface="Arial" panose="020B0604020202020204"/>
              </a:rPr>
              <a:t> </a:t>
            </a:r>
            <a:r>
              <a:rPr sz="1600" dirty="0">
                <a:solidFill>
                  <a:srgbClr val="0D0D0D"/>
                </a:solidFill>
                <a:latin typeface="Arial" panose="020B0604020202020204"/>
                <a:cs typeface="Arial" panose="020B0604020202020204"/>
              </a:rPr>
              <a:t>yardımcı</a:t>
            </a:r>
            <a:r>
              <a:rPr sz="1600" spc="-50" dirty="0">
                <a:solidFill>
                  <a:srgbClr val="0D0D0D"/>
                </a:solidFill>
                <a:latin typeface="Arial" panose="020B0604020202020204"/>
                <a:cs typeface="Arial" panose="020B0604020202020204"/>
              </a:rPr>
              <a:t> </a:t>
            </a:r>
            <a:r>
              <a:rPr sz="1600" spc="-10" dirty="0">
                <a:solidFill>
                  <a:srgbClr val="0D0D0D"/>
                </a:solidFill>
                <a:latin typeface="Arial" panose="020B0604020202020204"/>
                <a:cs typeface="Arial" panose="020B0604020202020204"/>
              </a:rPr>
              <a:t>olmaktır.</a:t>
            </a:r>
            <a:endParaRPr sz="1600">
              <a:latin typeface="Arial" panose="020B0604020202020204"/>
              <a:cs typeface="Arial" panose="020B0604020202020204"/>
            </a:endParaRPr>
          </a:p>
          <a:p>
            <a:pPr>
              <a:lnSpc>
                <a:spcPct val="100000"/>
              </a:lnSpc>
              <a:spcBef>
                <a:spcPts val="30"/>
              </a:spcBef>
            </a:pPr>
            <a:endParaRPr sz="1650">
              <a:latin typeface="Arial" panose="020B0604020202020204"/>
              <a:cs typeface="Arial" panose="020B0604020202020204"/>
            </a:endParaRPr>
          </a:p>
          <a:p>
            <a:pPr marL="6985" algn="ctr">
              <a:lnSpc>
                <a:spcPct val="100000"/>
              </a:lnSpc>
            </a:pPr>
            <a:r>
              <a:rPr sz="1600" b="1" i="1" dirty="0">
                <a:solidFill>
                  <a:srgbClr val="7000E6"/>
                </a:solidFill>
                <a:latin typeface="Arial" panose="020B0604020202020204"/>
                <a:cs typeface="Arial" panose="020B0604020202020204"/>
              </a:rPr>
              <a:t>Milyonlarca</a:t>
            </a:r>
            <a:r>
              <a:rPr sz="1600" b="1" i="1" spc="-60" dirty="0">
                <a:solidFill>
                  <a:srgbClr val="7000E6"/>
                </a:solidFill>
                <a:latin typeface="Arial" panose="020B0604020202020204"/>
                <a:cs typeface="Arial" panose="020B0604020202020204"/>
              </a:rPr>
              <a:t> </a:t>
            </a:r>
            <a:r>
              <a:rPr sz="1600" dirty="0">
                <a:solidFill>
                  <a:srgbClr val="0D0D0D"/>
                </a:solidFill>
                <a:latin typeface="Arial" panose="020B0604020202020204"/>
                <a:cs typeface="Arial" panose="020B0604020202020204"/>
              </a:rPr>
              <a:t>kayıtlı</a:t>
            </a:r>
            <a:r>
              <a:rPr sz="1600" spc="-55" dirty="0">
                <a:solidFill>
                  <a:srgbClr val="0D0D0D"/>
                </a:solidFill>
                <a:latin typeface="Arial" panose="020B0604020202020204"/>
                <a:cs typeface="Arial" panose="020B0604020202020204"/>
              </a:rPr>
              <a:t> </a:t>
            </a:r>
            <a:r>
              <a:rPr sz="1600" dirty="0">
                <a:solidFill>
                  <a:srgbClr val="0D0D0D"/>
                </a:solidFill>
                <a:latin typeface="Arial" panose="020B0604020202020204"/>
                <a:cs typeface="Arial" panose="020B0604020202020204"/>
              </a:rPr>
              <a:t>kullanıcımız,</a:t>
            </a:r>
            <a:r>
              <a:rPr sz="1600" spc="-60" dirty="0">
                <a:solidFill>
                  <a:srgbClr val="0D0D0D"/>
                </a:solidFill>
                <a:latin typeface="Arial" panose="020B0604020202020204"/>
                <a:cs typeface="Arial" panose="020B0604020202020204"/>
              </a:rPr>
              <a:t> </a:t>
            </a:r>
            <a:r>
              <a:rPr sz="1600" b="1" i="1" dirty="0">
                <a:solidFill>
                  <a:srgbClr val="7000E6"/>
                </a:solidFill>
                <a:latin typeface="Arial" panose="020B0604020202020204"/>
                <a:cs typeface="Arial" panose="020B0604020202020204"/>
              </a:rPr>
              <a:t>milyarlara</a:t>
            </a:r>
            <a:r>
              <a:rPr sz="1600" b="1" i="1" spc="-55" dirty="0">
                <a:solidFill>
                  <a:srgbClr val="7000E6"/>
                </a:solidFill>
                <a:latin typeface="Arial" panose="020B0604020202020204"/>
                <a:cs typeface="Arial" panose="020B0604020202020204"/>
              </a:rPr>
              <a:t> </a:t>
            </a:r>
            <a:r>
              <a:rPr sz="1600" dirty="0">
                <a:solidFill>
                  <a:srgbClr val="0D0D0D"/>
                </a:solidFill>
                <a:latin typeface="Arial" panose="020B0604020202020204"/>
                <a:cs typeface="Arial" panose="020B0604020202020204"/>
              </a:rPr>
              <a:t>ulaşan</a:t>
            </a:r>
            <a:r>
              <a:rPr sz="1600" spc="-60" dirty="0">
                <a:solidFill>
                  <a:srgbClr val="0D0D0D"/>
                </a:solidFill>
                <a:latin typeface="Arial" panose="020B0604020202020204"/>
                <a:cs typeface="Arial" panose="020B0604020202020204"/>
              </a:rPr>
              <a:t> </a:t>
            </a:r>
            <a:r>
              <a:rPr sz="1600" dirty="0">
                <a:solidFill>
                  <a:srgbClr val="0D0D0D"/>
                </a:solidFill>
                <a:latin typeface="Arial" panose="020B0604020202020204"/>
                <a:cs typeface="Arial" panose="020B0604020202020204"/>
              </a:rPr>
              <a:t>eşleşme</a:t>
            </a:r>
            <a:r>
              <a:rPr sz="1600" spc="-55" dirty="0">
                <a:solidFill>
                  <a:srgbClr val="0D0D0D"/>
                </a:solidFill>
                <a:latin typeface="Arial" panose="020B0604020202020204"/>
                <a:cs typeface="Arial" panose="020B0604020202020204"/>
              </a:rPr>
              <a:t> </a:t>
            </a:r>
            <a:r>
              <a:rPr sz="1600" dirty="0">
                <a:solidFill>
                  <a:srgbClr val="0D0D0D"/>
                </a:solidFill>
                <a:latin typeface="Arial" panose="020B0604020202020204"/>
                <a:cs typeface="Arial" panose="020B0604020202020204"/>
              </a:rPr>
              <a:t>sayımızla</a:t>
            </a:r>
            <a:r>
              <a:rPr sz="1600" spc="-65" dirty="0">
                <a:solidFill>
                  <a:srgbClr val="0D0D0D"/>
                </a:solidFill>
                <a:latin typeface="Arial" panose="020B0604020202020204"/>
                <a:cs typeface="Arial" panose="020B0604020202020204"/>
              </a:rPr>
              <a:t> </a:t>
            </a:r>
            <a:r>
              <a:rPr sz="1600" dirty="0">
                <a:solidFill>
                  <a:srgbClr val="0D0D0D"/>
                </a:solidFill>
                <a:latin typeface="Arial" panose="020B0604020202020204"/>
                <a:cs typeface="Arial" panose="020B0604020202020204"/>
              </a:rPr>
              <a:t>hız</a:t>
            </a:r>
            <a:r>
              <a:rPr sz="1600" spc="-60" dirty="0">
                <a:solidFill>
                  <a:srgbClr val="0D0D0D"/>
                </a:solidFill>
                <a:latin typeface="Arial" panose="020B0604020202020204"/>
                <a:cs typeface="Arial" panose="020B0604020202020204"/>
              </a:rPr>
              <a:t> </a:t>
            </a:r>
            <a:r>
              <a:rPr sz="1600" dirty="0">
                <a:solidFill>
                  <a:srgbClr val="0D0D0D"/>
                </a:solidFill>
                <a:latin typeface="Arial" panose="020B0604020202020204"/>
                <a:cs typeface="Arial" panose="020B0604020202020204"/>
              </a:rPr>
              <a:t>kesmeden</a:t>
            </a:r>
            <a:r>
              <a:rPr sz="1600" spc="-60" dirty="0">
                <a:solidFill>
                  <a:srgbClr val="0D0D0D"/>
                </a:solidFill>
                <a:latin typeface="Arial" panose="020B0604020202020204"/>
                <a:cs typeface="Arial" panose="020B0604020202020204"/>
              </a:rPr>
              <a:t> </a:t>
            </a:r>
            <a:r>
              <a:rPr sz="1600" dirty="0">
                <a:solidFill>
                  <a:srgbClr val="0D0D0D"/>
                </a:solidFill>
                <a:latin typeface="Arial" panose="020B0604020202020204"/>
                <a:cs typeface="Arial" panose="020B0604020202020204"/>
              </a:rPr>
              <a:t>misyonumuzu</a:t>
            </a:r>
            <a:r>
              <a:rPr sz="1600" spc="-60" dirty="0">
                <a:solidFill>
                  <a:srgbClr val="0D0D0D"/>
                </a:solidFill>
                <a:latin typeface="Arial" panose="020B0604020202020204"/>
                <a:cs typeface="Arial" panose="020B0604020202020204"/>
              </a:rPr>
              <a:t> </a:t>
            </a:r>
            <a:r>
              <a:rPr sz="1600" spc="-10" dirty="0">
                <a:solidFill>
                  <a:srgbClr val="0D0D0D"/>
                </a:solidFill>
                <a:latin typeface="Arial" panose="020B0604020202020204"/>
                <a:cs typeface="Arial" panose="020B0604020202020204"/>
              </a:rPr>
              <a:t>sürdürüyoruz.</a:t>
            </a:r>
            <a:endParaRPr sz="1600">
              <a:latin typeface="Arial" panose="020B0604020202020204"/>
              <a:cs typeface="Arial" panose="020B0604020202020204"/>
            </a:endParaRPr>
          </a:p>
          <a:p>
            <a:pPr>
              <a:lnSpc>
                <a:spcPct val="100000"/>
              </a:lnSpc>
              <a:spcBef>
                <a:spcPts val="15"/>
              </a:spcBef>
            </a:pPr>
            <a:endParaRPr sz="1650">
              <a:latin typeface="Arial" panose="020B0604020202020204"/>
              <a:cs typeface="Arial" panose="020B0604020202020204"/>
            </a:endParaRPr>
          </a:p>
          <a:p>
            <a:pPr marL="292100" marR="277495" algn="ctr">
              <a:lnSpc>
                <a:spcPct val="100000"/>
              </a:lnSpc>
            </a:pPr>
            <a:r>
              <a:rPr sz="1600" dirty="0">
                <a:solidFill>
                  <a:srgbClr val="0D0D0D"/>
                </a:solidFill>
                <a:latin typeface="Arial" panose="020B0604020202020204"/>
                <a:cs typeface="Arial" panose="020B0604020202020204"/>
              </a:rPr>
              <a:t>Tüm</a:t>
            </a:r>
            <a:r>
              <a:rPr sz="1600" spc="-45" dirty="0">
                <a:solidFill>
                  <a:srgbClr val="0D0D0D"/>
                </a:solidFill>
                <a:latin typeface="Arial" panose="020B0604020202020204"/>
                <a:cs typeface="Arial" panose="020B0604020202020204"/>
              </a:rPr>
              <a:t> </a:t>
            </a:r>
            <a:r>
              <a:rPr sz="1600" dirty="0">
                <a:solidFill>
                  <a:srgbClr val="0D0D0D"/>
                </a:solidFill>
                <a:latin typeface="Arial" panose="020B0604020202020204"/>
                <a:cs typeface="Arial" panose="020B0604020202020204"/>
              </a:rPr>
              <a:t>kullanıcılarımıza</a:t>
            </a:r>
            <a:r>
              <a:rPr sz="1600" spc="-40" dirty="0">
                <a:solidFill>
                  <a:srgbClr val="0D0D0D"/>
                </a:solidFill>
                <a:latin typeface="Arial" panose="020B0604020202020204"/>
                <a:cs typeface="Arial" panose="020B0604020202020204"/>
              </a:rPr>
              <a:t> </a:t>
            </a:r>
            <a:r>
              <a:rPr sz="1600" dirty="0">
                <a:solidFill>
                  <a:srgbClr val="0D0D0D"/>
                </a:solidFill>
                <a:latin typeface="Arial" panose="020B0604020202020204"/>
                <a:cs typeface="Arial" panose="020B0604020202020204"/>
              </a:rPr>
              <a:t>dünya</a:t>
            </a:r>
            <a:r>
              <a:rPr sz="1600" spc="-40" dirty="0">
                <a:solidFill>
                  <a:srgbClr val="0D0D0D"/>
                </a:solidFill>
                <a:latin typeface="Arial" panose="020B0604020202020204"/>
                <a:cs typeface="Arial" panose="020B0604020202020204"/>
              </a:rPr>
              <a:t> </a:t>
            </a:r>
            <a:r>
              <a:rPr sz="1600" dirty="0">
                <a:solidFill>
                  <a:srgbClr val="0D0D0D"/>
                </a:solidFill>
                <a:latin typeface="Arial" panose="020B0604020202020204"/>
                <a:cs typeface="Arial" panose="020B0604020202020204"/>
              </a:rPr>
              <a:t>genelinde</a:t>
            </a:r>
            <a:r>
              <a:rPr sz="1600" spc="-40" dirty="0">
                <a:solidFill>
                  <a:srgbClr val="0D0D0D"/>
                </a:solidFill>
                <a:latin typeface="Arial" panose="020B0604020202020204"/>
                <a:cs typeface="Arial" panose="020B0604020202020204"/>
              </a:rPr>
              <a:t> </a:t>
            </a:r>
            <a:r>
              <a:rPr sz="1600" b="1" i="1" dirty="0">
                <a:solidFill>
                  <a:srgbClr val="7000E6"/>
                </a:solidFill>
                <a:latin typeface="Arial" panose="020B0604020202020204"/>
                <a:cs typeface="Arial" panose="020B0604020202020204"/>
              </a:rPr>
              <a:t>eşsiz</a:t>
            </a:r>
            <a:r>
              <a:rPr sz="1600" b="1" i="1" spc="-45" dirty="0">
                <a:solidFill>
                  <a:srgbClr val="7000E6"/>
                </a:solidFill>
                <a:latin typeface="Arial" panose="020B0604020202020204"/>
                <a:cs typeface="Arial" panose="020B0604020202020204"/>
              </a:rPr>
              <a:t> </a:t>
            </a:r>
            <a:r>
              <a:rPr sz="1600" b="1" i="1" dirty="0">
                <a:solidFill>
                  <a:srgbClr val="7000E6"/>
                </a:solidFill>
                <a:latin typeface="Arial" panose="020B0604020202020204"/>
                <a:cs typeface="Arial" panose="020B0604020202020204"/>
              </a:rPr>
              <a:t>ve</a:t>
            </a:r>
            <a:r>
              <a:rPr sz="1600" b="1" i="1" spc="-40" dirty="0">
                <a:solidFill>
                  <a:srgbClr val="7000E6"/>
                </a:solidFill>
                <a:latin typeface="Arial" panose="020B0604020202020204"/>
                <a:cs typeface="Arial" panose="020B0604020202020204"/>
              </a:rPr>
              <a:t> </a:t>
            </a:r>
            <a:r>
              <a:rPr sz="1600" b="1" i="1" dirty="0">
                <a:solidFill>
                  <a:srgbClr val="7000E6"/>
                </a:solidFill>
                <a:latin typeface="Arial" panose="020B0604020202020204"/>
                <a:cs typeface="Arial" panose="020B0604020202020204"/>
              </a:rPr>
              <a:t>güvenli</a:t>
            </a:r>
            <a:r>
              <a:rPr sz="1600" b="1" i="1" spc="-40" dirty="0">
                <a:solidFill>
                  <a:srgbClr val="7000E6"/>
                </a:solidFill>
                <a:latin typeface="Arial" panose="020B0604020202020204"/>
                <a:cs typeface="Arial" panose="020B0604020202020204"/>
              </a:rPr>
              <a:t> </a:t>
            </a:r>
            <a:r>
              <a:rPr sz="1600" dirty="0">
                <a:solidFill>
                  <a:srgbClr val="0D0D0D"/>
                </a:solidFill>
                <a:latin typeface="Arial" panose="020B0604020202020204"/>
                <a:cs typeface="Arial" panose="020B0604020202020204"/>
              </a:rPr>
              <a:t>bir</a:t>
            </a:r>
            <a:r>
              <a:rPr sz="1600" spc="-40" dirty="0">
                <a:solidFill>
                  <a:srgbClr val="0D0D0D"/>
                </a:solidFill>
                <a:latin typeface="Arial" panose="020B0604020202020204"/>
                <a:cs typeface="Arial" panose="020B0604020202020204"/>
              </a:rPr>
              <a:t> </a:t>
            </a:r>
            <a:r>
              <a:rPr sz="1600" dirty="0">
                <a:solidFill>
                  <a:srgbClr val="0D0D0D"/>
                </a:solidFill>
                <a:latin typeface="Arial" panose="020B0604020202020204"/>
                <a:cs typeface="Arial" panose="020B0604020202020204"/>
              </a:rPr>
              <a:t>şekilde</a:t>
            </a:r>
            <a:r>
              <a:rPr sz="1600" spc="-45" dirty="0">
                <a:solidFill>
                  <a:srgbClr val="0D0D0D"/>
                </a:solidFill>
                <a:latin typeface="Arial" panose="020B0604020202020204"/>
                <a:cs typeface="Arial" panose="020B0604020202020204"/>
              </a:rPr>
              <a:t> </a:t>
            </a:r>
            <a:r>
              <a:rPr sz="1600" dirty="0">
                <a:solidFill>
                  <a:srgbClr val="0D0D0D"/>
                </a:solidFill>
                <a:latin typeface="Arial" panose="020B0604020202020204"/>
                <a:cs typeface="Arial" panose="020B0604020202020204"/>
              </a:rPr>
              <a:t>anlamlı</a:t>
            </a:r>
            <a:r>
              <a:rPr sz="1600" spc="-40" dirty="0">
                <a:solidFill>
                  <a:srgbClr val="0D0D0D"/>
                </a:solidFill>
                <a:latin typeface="Arial" panose="020B0604020202020204"/>
                <a:cs typeface="Arial" panose="020B0604020202020204"/>
              </a:rPr>
              <a:t> </a:t>
            </a:r>
            <a:r>
              <a:rPr sz="1600" dirty="0">
                <a:solidFill>
                  <a:srgbClr val="0D0D0D"/>
                </a:solidFill>
                <a:latin typeface="Arial" panose="020B0604020202020204"/>
                <a:cs typeface="Arial" panose="020B0604020202020204"/>
              </a:rPr>
              <a:t>ilişkiler</a:t>
            </a:r>
            <a:r>
              <a:rPr sz="1600" spc="-40" dirty="0">
                <a:solidFill>
                  <a:srgbClr val="0D0D0D"/>
                </a:solidFill>
                <a:latin typeface="Arial" panose="020B0604020202020204"/>
                <a:cs typeface="Arial" panose="020B0604020202020204"/>
              </a:rPr>
              <a:t> </a:t>
            </a:r>
            <a:r>
              <a:rPr sz="1600" dirty="0">
                <a:solidFill>
                  <a:srgbClr val="0D0D0D"/>
                </a:solidFill>
                <a:latin typeface="Arial" panose="020B0604020202020204"/>
                <a:cs typeface="Arial" panose="020B0604020202020204"/>
              </a:rPr>
              <a:t>kurmaları</a:t>
            </a:r>
            <a:r>
              <a:rPr sz="1600" spc="-40" dirty="0">
                <a:solidFill>
                  <a:srgbClr val="0D0D0D"/>
                </a:solidFill>
                <a:latin typeface="Arial" panose="020B0604020202020204"/>
                <a:cs typeface="Arial" panose="020B0604020202020204"/>
              </a:rPr>
              <a:t> </a:t>
            </a:r>
            <a:r>
              <a:rPr sz="1600" dirty="0">
                <a:solidFill>
                  <a:srgbClr val="0D0D0D"/>
                </a:solidFill>
                <a:latin typeface="Arial" panose="020B0604020202020204"/>
                <a:cs typeface="Arial" panose="020B0604020202020204"/>
              </a:rPr>
              <a:t>ve</a:t>
            </a:r>
            <a:r>
              <a:rPr sz="1600" spc="-40" dirty="0">
                <a:solidFill>
                  <a:srgbClr val="0D0D0D"/>
                </a:solidFill>
                <a:latin typeface="Arial" panose="020B0604020202020204"/>
                <a:cs typeface="Arial" panose="020B0604020202020204"/>
              </a:rPr>
              <a:t> </a:t>
            </a:r>
            <a:r>
              <a:rPr sz="1600" dirty="0">
                <a:solidFill>
                  <a:srgbClr val="0D0D0D"/>
                </a:solidFill>
                <a:latin typeface="Arial" panose="020B0604020202020204"/>
                <a:cs typeface="Arial" panose="020B0604020202020204"/>
              </a:rPr>
              <a:t>yeni</a:t>
            </a:r>
            <a:r>
              <a:rPr sz="1600" spc="-45" dirty="0">
                <a:solidFill>
                  <a:srgbClr val="0D0D0D"/>
                </a:solidFill>
                <a:latin typeface="Arial" panose="020B0604020202020204"/>
                <a:cs typeface="Arial" panose="020B0604020202020204"/>
              </a:rPr>
              <a:t> </a:t>
            </a:r>
            <a:r>
              <a:rPr sz="1600" spc="-10" dirty="0">
                <a:solidFill>
                  <a:srgbClr val="0D0D0D"/>
                </a:solidFill>
                <a:latin typeface="Arial" panose="020B0604020202020204"/>
                <a:cs typeface="Arial" panose="020B0604020202020204"/>
              </a:rPr>
              <a:t>kültürleri </a:t>
            </a:r>
            <a:r>
              <a:rPr sz="1600" dirty="0">
                <a:solidFill>
                  <a:srgbClr val="0D0D0D"/>
                </a:solidFill>
                <a:latin typeface="Arial" panose="020B0604020202020204"/>
                <a:cs typeface="Arial" panose="020B0604020202020204"/>
              </a:rPr>
              <a:t>keşfetmeleri</a:t>
            </a:r>
            <a:r>
              <a:rPr sz="1600" spc="-55" dirty="0">
                <a:solidFill>
                  <a:srgbClr val="0D0D0D"/>
                </a:solidFill>
                <a:latin typeface="Arial" panose="020B0604020202020204"/>
                <a:cs typeface="Arial" panose="020B0604020202020204"/>
              </a:rPr>
              <a:t> </a:t>
            </a:r>
            <a:r>
              <a:rPr sz="1600" dirty="0">
                <a:solidFill>
                  <a:srgbClr val="0D0D0D"/>
                </a:solidFill>
                <a:latin typeface="Arial" panose="020B0604020202020204"/>
                <a:cs typeface="Arial" panose="020B0604020202020204"/>
              </a:rPr>
              <a:t>için</a:t>
            </a:r>
            <a:r>
              <a:rPr sz="1600" spc="-45" dirty="0">
                <a:solidFill>
                  <a:srgbClr val="0D0D0D"/>
                </a:solidFill>
                <a:latin typeface="Arial" panose="020B0604020202020204"/>
                <a:cs typeface="Arial" panose="020B0604020202020204"/>
              </a:rPr>
              <a:t> </a:t>
            </a:r>
            <a:r>
              <a:rPr sz="1600" dirty="0">
                <a:solidFill>
                  <a:srgbClr val="0D0D0D"/>
                </a:solidFill>
                <a:latin typeface="Arial" panose="020B0604020202020204"/>
                <a:cs typeface="Arial" panose="020B0604020202020204"/>
              </a:rPr>
              <a:t>yardım</a:t>
            </a:r>
            <a:r>
              <a:rPr sz="1600" spc="-45" dirty="0">
                <a:solidFill>
                  <a:srgbClr val="0D0D0D"/>
                </a:solidFill>
                <a:latin typeface="Arial" panose="020B0604020202020204"/>
                <a:cs typeface="Arial" panose="020B0604020202020204"/>
              </a:rPr>
              <a:t> </a:t>
            </a:r>
            <a:r>
              <a:rPr sz="1600" spc="-10" dirty="0">
                <a:solidFill>
                  <a:srgbClr val="0D0D0D"/>
                </a:solidFill>
                <a:latin typeface="Arial" panose="020B0604020202020204"/>
                <a:cs typeface="Arial" panose="020B0604020202020204"/>
              </a:rPr>
              <a:t>ediyoruz.</a:t>
            </a:r>
            <a:endParaRPr sz="1600">
              <a:latin typeface="Arial" panose="020B0604020202020204"/>
              <a:cs typeface="Arial" panose="020B0604020202020204"/>
            </a:endParaRPr>
          </a:p>
        </p:txBody>
      </p:sp>
      <p:sp>
        <p:nvSpPr>
          <p:cNvPr id="4" name="object 4"/>
          <p:cNvSpPr txBox="1">
            <a:spLocks noGrp="1"/>
          </p:cNvSpPr>
          <p:nvPr>
            <p:ph type="title"/>
          </p:nvPr>
        </p:nvSpPr>
        <p:spPr>
          <a:xfrm>
            <a:off x="814705" y="140335"/>
            <a:ext cx="10267530" cy="1147445"/>
          </a:xfrm>
          <a:prstGeom prst="rect">
            <a:avLst/>
          </a:prstGeom>
        </p:spPr>
        <p:txBody>
          <a:bodyPr vert="horz" wrap="square" lIns="0" tIns="532460" rIns="0" bIns="0" rtlCol="0">
            <a:spAutoFit/>
          </a:bodyPr>
          <a:lstStyle/>
          <a:p>
            <a:pPr marL="3614420">
              <a:lnSpc>
                <a:spcPct val="100000"/>
              </a:lnSpc>
              <a:spcBef>
                <a:spcPts val="95"/>
              </a:spcBef>
            </a:pPr>
            <a:r>
              <a:rPr lang="tr-TR" spc="-20" dirty="0"/>
              <a:t>LivU/</a:t>
            </a:r>
            <a:r>
              <a:rPr spc="-20" dirty="0"/>
              <a:t>Yaar</a:t>
            </a:r>
            <a:endParaRPr spc="-10" dirty="0"/>
          </a:p>
        </p:txBody>
      </p:sp>
      <p:sp>
        <p:nvSpPr>
          <p:cNvPr id="5" name="object 5"/>
          <p:cNvSpPr/>
          <p:nvPr/>
        </p:nvSpPr>
        <p:spPr>
          <a:xfrm>
            <a:off x="4876800" y="1323530"/>
            <a:ext cx="1219200" cy="76200"/>
          </a:xfrm>
          <a:custGeom>
            <a:avLst/>
            <a:gdLst/>
            <a:ahLst/>
            <a:cxnLst/>
            <a:rect l="l" t="t" r="r" b="b"/>
            <a:pathLst>
              <a:path w="1219200" h="76200">
                <a:moveTo>
                  <a:pt x="1219200" y="76199"/>
                </a:moveTo>
                <a:lnTo>
                  <a:pt x="0" y="76199"/>
                </a:lnTo>
                <a:lnTo>
                  <a:pt x="0" y="0"/>
                </a:lnTo>
                <a:lnTo>
                  <a:pt x="1219200" y="0"/>
                </a:lnTo>
                <a:lnTo>
                  <a:pt x="1219200" y="76199"/>
                </a:lnTo>
                <a:close/>
              </a:path>
            </a:pathLst>
          </a:custGeom>
          <a:solidFill>
            <a:srgbClr val="7000E6"/>
          </a:solidFill>
        </p:spPr>
        <p:txBody>
          <a:bodyPr wrap="square" lIns="0" tIns="0" rIns="0" bIns="0" rtlCol="0"/>
          <a:lstStyle/>
          <a:p>
            <a:endParaRPr/>
          </a:p>
        </p:txBody>
      </p:sp>
      <p:sp>
        <p:nvSpPr>
          <p:cNvPr id="6" name="object 6"/>
          <p:cNvSpPr/>
          <p:nvPr/>
        </p:nvSpPr>
        <p:spPr>
          <a:xfrm>
            <a:off x="0" y="0"/>
            <a:ext cx="1874520" cy="743585"/>
          </a:xfrm>
          <a:custGeom>
            <a:avLst/>
            <a:gdLst/>
            <a:ahLst/>
            <a:cxnLst/>
            <a:rect l="l" t="t" r="r" b="b"/>
            <a:pathLst>
              <a:path w="1874520" h="743585">
                <a:moveTo>
                  <a:pt x="0" y="743318"/>
                </a:moveTo>
                <a:lnTo>
                  <a:pt x="0" y="0"/>
                </a:lnTo>
                <a:lnTo>
                  <a:pt x="1873973" y="0"/>
                </a:lnTo>
                <a:lnTo>
                  <a:pt x="1820459" y="100898"/>
                </a:lnTo>
                <a:lnTo>
                  <a:pt x="1702355" y="184432"/>
                </a:lnTo>
                <a:lnTo>
                  <a:pt x="1481226" y="238938"/>
                </a:lnTo>
                <a:lnTo>
                  <a:pt x="1238744" y="261245"/>
                </a:lnTo>
                <a:lnTo>
                  <a:pt x="1188506" y="266697"/>
                </a:lnTo>
                <a:lnTo>
                  <a:pt x="1138057" y="272927"/>
                </a:lnTo>
                <a:lnTo>
                  <a:pt x="1087556" y="280128"/>
                </a:lnTo>
                <a:lnTo>
                  <a:pt x="1037160" y="288493"/>
                </a:lnTo>
                <a:lnTo>
                  <a:pt x="987029" y="298213"/>
                </a:lnTo>
                <a:lnTo>
                  <a:pt x="937320" y="309481"/>
                </a:lnTo>
                <a:lnTo>
                  <a:pt x="888191" y="322489"/>
                </a:lnTo>
                <a:lnTo>
                  <a:pt x="839803" y="337429"/>
                </a:lnTo>
                <a:lnTo>
                  <a:pt x="792311" y="354494"/>
                </a:lnTo>
                <a:lnTo>
                  <a:pt x="745876" y="373877"/>
                </a:lnTo>
                <a:lnTo>
                  <a:pt x="700655" y="395768"/>
                </a:lnTo>
                <a:lnTo>
                  <a:pt x="656807" y="420361"/>
                </a:lnTo>
                <a:lnTo>
                  <a:pt x="614489" y="447848"/>
                </a:lnTo>
                <a:lnTo>
                  <a:pt x="573862" y="478422"/>
                </a:lnTo>
                <a:lnTo>
                  <a:pt x="521697" y="518964"/>
                </a:lnTo>
                <a:lnTo>
                  <a:pt x="470342" y="555219"/>
                </a:lnTo>
                <a:lnTo>
                  <a:pt x="419942" y="587437"/>
                </a:lnTo>
                <a:lnTo>
                  <a:pt x="370639" y="615873"/>
                </a:lnTo>
                <a:lnTo>
                  <a:pt x="322577" y="640779"/>
                </a:lnTo>
                <a:lnTo>
                  <a:pt x="275901" y="662408"/>
                </a:lnTo>
                <a:lnTo>
                  <a:pt x="230752" y="681013"/>
                </a:lnTo>
                <a:lnTo>
                  <a:pt x="187276" y="696848"/>
                </a:lnTo>
                <a:lnTo>
                  <a:pt x="145615" y="710165"/>
                </a:lnTo>
                <a:lnTo>
                  <a:pt x="105913" y="721218"/>
                </a:lnTo>
                <a:lnTo>
                  <a:pt x="68315" y="730259"/>
                </a:lnTo>
                <a:lnTo>
                  <a:pt x="32962" y="737541"/>
                </a:lnTo>
                <a:lnTo>
                  <a:pt x="0" y="743318"/>
                </a:lnTo>
                <a:close/>
              </a:path>
            </a:pathLst>
          </a:custGeom>
          <a:solidFill>
            <a:srgbClr val="7000E6"/>
          </a:solidFill>
        </p:spPr>
        <p:txBody>
          <a:bodyPr wrap="square" lIns="0" tIns="0" rIns="0" bIns="0" rtlCol="0"/>
          <a:lstStyle/>
          <a:p>
            <a:endParaRPr/>
          </a:p>
        </p:txBody>
      </p:sp>
      <p:sp>
        <p:nvSpPr>
          <p:cNvPr id="7" name="object 7"/>
          <p:cNvSpPr/>
          <p:nvPr/>
        </p:nvSpPr>
        <p:spPr>
          <a:xfrm>
            <a:off x="10910239" y="5823534"/>
            <a:ext cx="1282065" cy="1035050"/>
          </a:xfrm>
          <a:custGeom>
            <a:avLst/>
            <a:gdLst/>
            <a:ahLst/>
            <a:cxnLst/>
            <a:rect l="l" t="t" r="r" b="b"/>
            <a:pathLst>
              <a:path w="1282065" h="1035050">
                <a:moveTo>
                  <a:pt x="1281760" y="1034465"/>
                </a:moveTo>
                <a:lnTo>
                  <a:pt x="0" y="1034465"/>
                </a:lnTo>
                <a:lnTo>
                  <a:pt x="38381" y="1008803"/>
                </a:lnTo>
                <a:lnTo>
                  <a:pt x="76417" y="981926"/>
                </a:lnTo>
                <a:lnTo>
                  <a:pt x="114040" y="953807"/>
                </a:lnTo>
                <a:lnTo>
                  <a:pt x="151185" y="924417"/>
                </a:lnTo>
                <a:lnTo>
                  <a:pt x="187784" y="893729"/>
                </a:lnTo>
                <a:lnTo>
                  <a:pt x="223773" y="861715"/>
                </a:lnTo>
                <a:lnTo>
                  <a:pt x="259084" y="828346"/>
                </a:lnTo>
                <a:lnTo>
                  <a:pt x="293652" y="793595"/>
                </a:lnTo>
                <a:lnTo>
                  <a:pt x="327410" y="757433"/>
                </a:lnTo>
                <a:lnTo>
                  <a:pt x="360292" y="719834"/>
                </a:lnTo>
                <a:lnTo>
                  <a:pt x="392232" y="680768"/>
                </a:lnTo>
                <a:lnTo>
                  <a:pt x="423163" y="640208"/>
                </a:lnTo>
                <a:lnTo>
                  <a:pt x="453020" y="598126"/>
                </a:lnTo>
                <a:lnTo>
                  <a:pt x="514596" y="504387"/>
                </a:lnTo>
                <a:lnTo>
                  <a:pt x="548150" y="456718"/>
                </a:lnTo>
                <a:lnTo>
                  <a:pt x="582364" y="411474"/>
                </a:lnTo>
                <a:lnTo>
                  <a:pt x="617202" y="368645"/>
                </a:lnTo>
                <a:lnTo>
                  <a:pt x="652628" y="328218"/>
                </a:lnTo>
                <a:lnTo>
                  <a:pt x="688609" y="290182"/>
                </a:lnTo>
                <a:lnTo>
                  <a:pt x="725109" y="254523"/>
                </a:lnTo>
                <a:lnTo>
                  <a:pt x="762092" y="221232"/>
                </a:lnTo>
                <a:lnTo>
                  <a:pt x="799524" y="190295"/>
                </a:lnTo>
                <a:lnTo>
                  <a:pt x="837369" y="161701"/>
                </a:lnTo>
                <a:lnTo>
                  <a:pt x="875593" y="135437"/>
                </a:lnTo>
                <a:lnTo>
                  <a:pt x="914160" y="111493"/>
                </a:lnTo>
                <a:lnTo>
                  <a:pt x="953036" y="89856"/>
                </a:lnTo>
                <a:lnTo>
                  <a:pt x="992184" y="70514"/>
                </a:lnTo>
                <a:lnTo>
                  <a:pt x="1031571" y="53455"/>
                </a:lnTo>
                <a:lnTo>
                  <a:pt x="1071160" y="38667"/>
                </a:lnTo>
                <a:lnTo>
                  <a:pt x="1110917" y="26139"/>
                </a:lnTo>
                <a:lnTo>
                  <a:pt x="1150808" y="15859"/>
                </a:lnTo>
                <a:lnTo>
                  <a:pt x="1190795" y="7814"/>
                </a:lnTo>
                <a:lnTo>
                  <a:pt x="1230845" y="1993"/>
                </a:lnTo>
                <a:lnTo>
                  <a:pt x="1281760" y="0"/>
                </a:lnTo>
                <a:lnTo>
                  <a:pt x="1281760" y="1034465"/>
                </a:lnTo>
                <a:close/>
              </a:path>
            </a:pathLst>
          </a:custGeom>
          <a:solidFill>
            <a:srgbClr val="00C786"/>
          </a:solidFill>
        </p:spPr>
        <p:txBody>
          <a:bodyPr wrap="square" lIns="0" tIns="0" rIns="0" bIns="0" rtlCol="0"/>
          <a:lstStyle/>
          <a:p>
            <a:endParaRPr/>
          </a:p>
        </p:txBody>
      </p:sp>
      <p:grpSp>
        <p:nvGrpSpPr>
          <p:cNvPr id="8" name="object 8"/>
          <p:cNvGrpSpPr/>
          <p:nvPr/>
        </p:nvGrpSpPr>
        <p:grpSpPr>
          <a:xfrm>
            <a:off x="11394947" y="53339"/>
            <a:ext cx="688975" cy="688975"/>
            <a:chOff x="11394947" y="53339"/>
            <a:chExt cx="688975" cy="688975"/>
          </a:xfrm>
        </p:grpSpPr>
        <p:pic>
          <p:nvPicPr>
            <p:cNvPr id="9" name="object 9"/>
            <p:cNvPicPr/>
            <p:nvPr/>
          </p:nvPicPr>
          <p:blipFill>
            <a:blip r:embed="rId3" cstate="print"/>
            <a:stretch>
              <a:fillRect/>
            </a:stretch>
          </p:blipFill>
          <p:spPr>
            <a:xfrm>
              <a:off x="11550395" y="99059"/>
              <a:ext cx="533400" cy="515112"/>
            </a:xfrm>
            <a:prstGeom prst="rect">
              <a:avLst/>
            </a:prstGeom>
          </p:spPr>
        </p:pic>
        <p:pic>
          <p:nvPicPr>
            <p:cNvPr id="10" name="object 10"/>
            <p:cNvPicPr/>
            <p:nvPr/>
          </p:nvPicPr>
          <p:blipFill>
            <a:blip r:embed="rId4" cstate="print"/>
            <a:stretch>
              <a:fillRect/>
            </a:stretch>
          </p:blipFill>
          <p:spPr>
            <a:xfrm>
              <a:off x="11394947" y="53339"/>
              <a:ext cx="688848" cy="688847"/>
            </a:xfrm>
            <a:prstGeom prst="rect">
              <a:avLst/>
            </a:prstGeom>
          </p:spPr>
        </p:pic>
      </p:grpSp>
      <p:sp>
        <p:nvSpPr>
          <p:cNvPr id="11" name="object 11"/>
          <p:cNvSpPr txBox="1">
            <a:spLocks noGrp="1"/>
          </p:cNvSpPr>
          <p:nvPr>
            <p:ph type="ftr" sz="quarter" idx="5"/>
          </p:nvPr>
        </p:nvSpPr>
        <p:spPr>
          <a:prstGeom prst="rect">
            <a:avLst/>
          </a:prstGeom>
        </p:spPr>
        <p:txBody>
          <a:bodyPr vert="horz" wrap="square" lIns="0" tIns="0" rIns="0" bIns="0" rtlCol="0">
            <a:spAutoFit/>
          </a:bodyPr>
          <a:lstStyle/>
          <a:p>
            <a:pPr marL="12700">
              <a:lnSpc>
                <a:spcPts val="1650"/>
              </a:lnSpc>
            </a:pPr>
            <a:r>
              <a:rPr dirty="0">
                <a:solidFill>
                  <a:srgbClr val="FFFFFF"/>
                </a:solidFill>
              </a:rPr>
              <a:t>Private</a:t>
            </a:r>
            <a:r>
              <a:rPr spc="-20" dirty="0">
                <a:solidFill>
                  <a:srgbClr val="FFFFFF"/>
                </a:solidFill>
              </a:rPr>
              <a:t> </a:t>
            </a:r>
            <a:r>
              <a:rPr dirty="0">
                <a:solidFill>
                  <a:srgbClr val="FFFFFF"/>
                </a:solidFill>
              </a:rPr>
              <a:t>&amp;</a:t>
            </a:r>
            <a:r>
              <a:rPr spc="-20" dirty="0">
                <a:solidFill>
                  <a:srgbClr val="FFFFFF"/>
                </a:solidFill>
              </a:rPr>
              <a:t> </a:t>
            </a:r>
            <a:r>
              <a:rPr spc="-10" dirty="0">
                <a:solidFill>
                  <a:srgbClr val="FFFFFF"/>
                </a:solidFill>
              </a:rPr>
              <a:t>Confidential</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1520952" y="1408175"/>
            <a:ext cx="6358255" cy="4625340"/>
            <a:chOff x="1520952" y="1408175"/>
            <a:chExt cx="6358255" cy="4625340"/>
          </a:xfrm>
        </p:grpSpPr>
        <p:pic>
          <p:nvPicPr>
            <p:cNvPr id="3" name="object 3"/>
            <p:cNvPicPr/>
            <p:nvPr/>
          </p:nvPicPr>
          <p:blipFill>
            <a:blip r:embed="rId2" cstate="print"/>
            <a:stretch>
              <a:fillRect/>
            </a:stretch>
          </p:blipFill>
          <p:spPr>
            <a:xfrm>
              <a:off x="3619500" y="1644395"/>
              <a:ext cx="2090927" cy="4146928"/>
            </a:xfrm>
            <a:prstGeom prst="rect">
              <a:avLst/>
            </a:prstGeom>
          </p:spPr>
        </p:pic>
        <p:pic>
          <p:nvPicPr>
            <p:cNvPr id="4" name="object 4"/>
            <p:cNvPicPr/>
            <p:nvPr/>
          </p:nvPicPr>
          <p:blipFill>
            <a:blip r:embed="rId3" cstate="print"/>
            <a:stretch>
              <a:fillRect/>
            </a:stretch>
          </p:blipFill>
          <p:spPr>
            <a:xfrm>
              <a:off x="1520952" y="1408175"/>
              <a:ext cx="6358128" cy="4625340"/>
            </a:xfrm>
            <a:prstGeom prst="rect">
              <a:avLst/>
            </a:prstGeom>
          </p:spPr>
        </p:pic>
      </p:grpSp>
      <p:sp>
        <p:nvSpPr>
          <p:cNvPr id="5" name="object 5"/>
          <p:cNvSpPr/>
          <p:nvPr/>
        </p:nvSpPr>
        <p:spPr>
          <a:xfrm>
            <a:off x="0" y="0"/>
            <a:ext cx="1874520" cy="743585"/>
          </a:xfrm>
          <a:custGeom>
            <a:avLst/>
            <a:gdLst/>
            <a:ahLst/>
            <a:cxnLst/>
            <a:rect l="l" t="t" r="r" b="b"/>
            <a:pathLst>
              <a:path w="1874520" h="743585">
                <a:moveTo>
                  <a:pt x="0" y="743318"/>
                </a:moveTo>
                <a:lnTo>
                  <a:pt x="0" y="0"/>
                </a:lnTo>
                <a:lnTo>
                  <a:pt x="1873973" y="0"/>
                </a:lnTo>
                <a:lnTo>
                  <a:pt x="1820459" y="100898"/>
                </a:lnTo>
                <a:lnTo>
                  <a:pt x="1702355" y="184431"/>
                </a:lnTo>
                <a:lnTo>
                  <a:pt x="1481226" y="238937"/>
                </a:lnTo>
                <a:lnTo>
                  <a:pt x="1238744" y="261245"/>
                </a:lnTo>
                <a:lnTo>
                  <a:pt x="1188506" y="266697"/>
                </a:lnTo>
                <a:lnTo>
                  <a:pt x="1138057" y="272927"/>
                </a:lnTo>
                <a:lnTo>
                  <a:pt x="1087556" y="280128"/>
                </a:lnTo>
                <a:lnTo>
                  <a:pt x="1037160" y="288493"/>
                </a:lnTo>
                <a:lnTo>
                  <a:pt x="987029" y="298213"/>
                </a:lnTo>
                <a:lnTo>
                  <a:pt x="937320" y="309480"/>
                </a:lnTo>
                <a:lnTo>
                  <a:pt x="888191" y="322488"/>
                </a:lnTo>
                <a:lnTo>
                  <a:pt x="839803" y="337429"/>
                </a:lnTo>
                <a:lnTo>
                  <a:pt x="792311" y="354494"/>
                </a:lnTo>
                <a:lnTo>
                  <a:pt x="745876" y="373876"/>
                </a:lnTo>
                <a:lnTo>
                  <a:pt x="700655" y="395768"/>
                </a:lnTo>
                <a:lnTo>
                  <a:pt x="656807" y="420361"/>
                </a:lnTo>
                <a:lnTo>
                  <a:pt x="614489" y="447848"/>
                </a:lnTo>
                <a:lnTo>
                  <a:pt x="573862" y="478421"/>
                </a:lnTo>
                <a:lnTo>
                  <a:pt x="521697" y="518964"/>
                </a:lnTo>
                <a:lnTo>
                  <a:pt x="470342" y="555218"/>
                </a:lnTo>
                <a:lnTo>
                  <a:pt x="419942" y="587437"/>
                </a:lnTo>
                <a:lnTo>
                  <a:pt x="370639" y="615872"/>
                </a:lnTo>
                <a:lnTo>
                  <a:pt x="322577" y="640778"/>
                </a:lnTo>
                <a:lnTo>
                  <a:pt x="275901" y="662407"/>
                </a:lnTo>
                <a:lnTo>
                  <a:pt x="230752" y="681013"/>
                </a:lnTo>
                <a:lnTo>
                  <a:pt x="187276" y="696848"/>
                </a:lnTo>
                <a:lnTo>
                  <a:pt x="145615" y="710165"/>
                </a:lnTo>
                <a:lnTo>
                  <a:pt x="105913" y="721218"/>
                </a:lnTo>
                <a:lnTo>
                  <a:pt x="68315" y="730259"/>
                </a:lnTo>
                <a:lnTo>
                  <a:pt x="32962" y="737541"/>
                </a:lnTo>
                <a:lnTo>
                  <a:pt x="0" y="743318"/>
                </a:lnTo>
                <a:close/>
              </a:path>
            </a:pathLst>
          </a:custGeom>
          <a:solidFill>
            <a:srgbClr val="7000E6"/>
          </a:solidFill>
        </p:spPr>
        <p:txBody>
          <a:bodyPr wrap="square" lIns="0" tIns="0" rIns="0" bIns="0" rtlCol="0"/>
          <a:lstStyle/>
          <a:p>
            <a:endParaRPr/>
          </a:p>
        </p:txBody>
      </p:sp>
      <p:sp>
        <p:nvSpPr>
          <p:cNvPr id="6" name="object 6"/>
          <p:cNvSpPr/>
          <p:nvPr/>
        </p:nvSpPr>
        <p:spPr>
          <a:xfrm>
            <a:off x="10910239" y="5823534"/>
            <a:ext cx="1282065" cy="1035050"/>
          </a:xfrm>
          <a:custGeom>
            <a:avLst/>
            <a:gdLst/>
            <a:ahLst/>
            <a:cxnLst/>
            <a:rect l="l" t="t" r="r" b="b"/>
            <a:pathLst>
              <a:path w="1282065" h="1035050">
                <a:moveTo>
                  <a:pt x="1281760" y="1034465"/>
                </a:moveTo>
                <a:lnTo>
                  <a:pt x="0" y="1034465"/>
                </a:lnTo>
                <a:lnTo>
                  <a:pt x="38381" y="1008803"/>
                </a:lnTo>
                <a:lnTo>
                  <a:pt x="76417" y="981926"/>
                </a:lnTo>
                <a:lnTo>
                  <a:pt x="114040" y="953807"/>
                </a:lnTo>
                <a:lnTo>
                  <a:pt x="151185" y="924417"/>
                </a:lnTo>
                <a:lnTo>
                  <a:pt x="187784" y="893729"/>
                </a:lnTo>
                <a:lnTo>
                  <a:pt x="223773" y="861715"/>
                </a:lnTo>
                <a:lnTo>
                  <a:pt x="259084" y="828346"/>
                </a:lnTo>
                <a:lnTo>
                  <a:pt x="293652" y="793595"/>
                </a:lnTo>
                <a:lnTo>
                  <a:pt x="327410" y="757433"/>
                </a:lnTo>
                <a:lnTo>
                  <a:pt x="360292" y="719834"/>
                </a:lnTo>
                <a:lnTo>
                  <a:pt x="392232" y="680768"/>
                </a:lnTo>
                <a:lnTo>
                  <a:pt x="423163" y="640208"/>
                </a:lnTo>
                <a:lnTo>
                  <a:pt x="453020" y="598126"/>
                </a:lnTo>
                <a:lnTo>
                  <a:pt x="514596" y="504387"/>
                </a:lnTo>
                <a:lnTo>
                  <a:pt x="548150" y="456718"/>
                </a:lnTo>
                <a:lnTo>
                  <a:pt x="582364" y="411474"/>
                </a:lnTo>
                <a:lnTo>
                  <a:pt x="617202" y="368645"/>
                </a:lnTo>
                <a:lnTo>
                  <a:pt x="652628" y="328218"/>
                </a:lnTo>
                <a:lnTo>
                  <a:pt x="688609" y="290182"/>
                </a:lnTo>
                <a:lnTo>
                  <a:pt x="725109" y="254523"/>
                </a:lnTo>
                <a:lnTo>
                  <a:pt x="762092" y="221232"/>
                </a:lnTo>
                <a:lnTo>
                  <a:pt x="799524" y="190295"/>
                </a:lnTo>
                <a:lnTo>
                  <a:pt x="837369" y="161701"/>
                </a:lnTo>
                <a:lnTo>
                  <a:pt x="875593" y="135437"/>
                </a:lnTo>
                <a:lnTo>
                  <a:pt x="914160" y="111493"/>
                </a:lnTo>
                <a:lnTo>
                  <a:pt x="953036" y="89856"/>
                </a:lnTo>
                <a:lnTo>
                  <a:pt x="992184" y="70514"/>
                </a:lnTo>
                <a:lnTo>
                  <a:pt x="1031571" y="53455"/>
                </a:lnTo>
                <a:lnTo>
                  <a:pt x="1071160" y="38667"/>
                </a:lnTo>
                <a:lnTo>
                  <a:pt x="1110917" y="26139"/>
                </a:lnTo>
                <a:lnTo>
                  <a:pt x="1150808" y="15859"/>
                </a:lnTo>
                <a:lnTo>
                  <a:pt x="1190795" y="7814"/>
                </a:lnTo>
                <a:lnTo>
                  <a:pt x="1230845" y="1993"/>
                </a:lnTo>
                <a:lnTo>
                  <a:pt x="1281760" y="0"/>
                </a:lnTo>
                <a:lnTo>
                  <a:pt x="1281760" y="1034465"/>
                </a:lnTo>
                <a:close/>
              </a:path>
            </a:pathLst>
          </a:custGeom>
          <a:solidFill>
            <a:srgbClr val="00C786"/>
          </a:solidFill>
        </p:spPr>
        <p:txBody>
          <a:bodyPr wrap="square" lIns="0" tIns="0" rIns="0" bIns="0" rtlCol="0"/>
          <a:lstStyle/>
          <a:p>
            <a:endParaRPr/>
          </a:p>
        </p:txBody>
      </p:sp>
      <p:sp>
        <p:nvSpPr>
          <p:cNvPr id="7" name="object 7"/>
          <p:cNvSpPr txBox="1">
            <a:spLocks noGrp="1"/>
          </p:cNvSpPr>
          <p:nvPr>
            <p:ph type="title"/>
          </p:nvPr>
        </p:nvSpPr>
        <p:spPr>
          <a:prstGeom prst="rect">
            <a:avLst/>
          </a:prstGeom>
        </p:spPr>
        <p:txBody>
          <a:bodyPr vert="horz" wrap="square" lIns="0" tIns="289941" rIns="0" bIns="0" rtlCol="0">
            <a:spAutoFit/>
          </a:bodyPr>
          <a:lstStyle/>
          <a:p>
            <a:pPr marL="2101850">
              <a:lnSpc>
                <a:spcPct val="100000"/>
              </a:lnSpc>
              <a:spcBef>
                <a:spcPts val="95"/>
              </a:spcBef>
            </a:pPr>
            <a:r>
              <a:rPr dirty="0"/>
              <a:t>Adım</a:t>
            </a:r>
            <a:r>
              <a:rPr spc="-235" dirty="0"/>
              <a:t> </a:t>
            </a:r>
            <a:r>
              <a:rPr dirty="0"/>
              <a:t>Adım</a:t>
            </a:r>
            <a:r>
              <a:rPr spc="-100" dirty="0"/>
              <a:t> </a:t>
            </a:r>
            <a:r>
              <a:rPr dirty="0"/>
              <a:t>KYC</a:t>
            </a:r>
            <a:r>
              <a:rPr spc="-95" dirty="0"/>
              <a:t> </a:t>
            </a:r>
            <a:r>
              <a:rPr spc="-10" dirty="0"/>
              <a:t>Doğrulama</a:t>
            </a:r>
          </a:p>
        </p:txBody>
      </p:sp>
      <p:sp>
        <p:nvSpPr>
          <p:cNvPr id="8" name="object 8"/>
          <p:cNvSpPr txBox="1"/>
          <p:nvPr/>
        </p:nvSpPr>
        <p:spPr>
          <a:xfrm>
            <a:off x="813219" y="3343935"/>
            <a:ext cx="2219960" cy="194310"/>
          </a:xfrm>
          <a:prstGeom prst="rect">
            <a:avLst/>
          </a:prstGeom>
        </p:spPr>
        <p:txBody>
          <a:bodyPr vert="horz" wrap="square" lIns="0" tIns="13335" rIns="0" bIns="0" rtlCol="0">
            <a:spAutoFit/>
          </a:bodyPr>
          <a:lstStyle/>
          <a:p>
            <a:pPr marL="12700">
              <a:lnSpc>
                <a:spcPct val="100000"/>
              </a:lnSpc>
              <a:spcBef>
                <a:spcPts val="105"/>
              </a:spcBef>
            </a:pPr>
            <a:r>
              <a:rPr sz="1100" dirty="0">
                <a:latin typeface="Arial" panose="020B0604020202020204"/>
                <a:cs typeface="Arial" panose="020B0604020202020204"/>
              </a:rPr>
              <a:t>Kimliğinizin</a:t>
            </a:r>
            <a:r>
              <a:rPr sz="1100" spc="-45" dirty="0">
                <a:latin typeface="Arial" panose="020B0604020202020204"/>
                <a:cs typeface="Arial" panose="020B0604020202020204"/>
              </a:rPr>
              <a:t> </a:t>
            </a:r>
            <a:r>
              <a:rPr sz="1100" dirty="0">
                <a:latin typeface="Arial" panose="020B0604020202020204"/>
                <a:cs typeface="Arial" panose="020B0604020202020204"/>
              </a:rPr>
              <a:t>net</a:t>
            </a:r>
            <a:r>
              <a:rPr sz="1100" spc="-35" dirty="0">
                <a:latin typeface="Arial" panose="020B0604020202020204"/>
                <a:cs typeface="Arial" panose="020B0604020202020204"/>
              </a:rPr>
              <a:t> </a:t>
            </a:r>
            <a:r>
              <a:rPr sz="1100" dirty="0">
                <a:latin typeface="Arial" panose="020B0604020202020204"/>
                <a:cs typeface="Arial" panose="020B0604020202020204"/>
              </a:rPr>
              <a:t>bir</a:t>
            </a:r>
            <a:r>
              <a:rPr sz="1100" spc="-40" dirty="0">
                <a:latin typeface="Arial" panose="020B0604020202020204"/>
                <a:cs typeface="Arial" panose="020B0604020202020204"/>
              </a:rPr>
              <a:t> </a:t>
            </a:r>
            <a:r>
              <a:rPr sz="1100" dirty="0">
                <a:latin typeface="Arial" panose="020B0604020202020204"/>
                <a:cs typeface="Arial" panose="020B0604020202020204"/>
              </a:rPr>
              <a:t>fotoğrafını</a:t>
            </a:r>
            <a:r>
              <a:rPr sz="1100" spc="-35" dirty="0">
                <a:latin typeface="Arial" panose="020B0604020202020204"/>
                <a:cs typeface="Arial" panose="020B0604020202020204"/>
              </a:rPr>
              <a:t> </a:t>
            </a:r>
            <a:r>
              <a:rPr sz="1100" spc="-10" dirty="0">
                <a:latin typeface="Arial" panose="020B0604020202020204"/>
                <a:cs typeface="Arial" panose="020B0604020202020204"/>
              </a:rPr>
              <a:t>çekin.</a:t>
            </a:r>
            <a:endParaRPr sz="1100">
              <a:latin typeface="Arial" panose="020B0604020202020204"/>
              <a:cs typeface="Arial" panose="020B0604020202020204"/>
            </a:endParaRPr>
          </a:p>
        </p:txBody>
      </p:sp>
      <p:grpSp>
        <p:nvGrpSpPr>
          <p:cNvPr id="9" name="object 9"/>
          <p:cNvGrpSpPr/>
          <p:nvPr/>
        </p:nvGrpSpPr>
        <p:grpSpPr>
          <a:xfrm>
            <a:off x="1475232" y="2196172"/>
            <a:ext cx="906144" cy="906780"/>
            <a:chOff x="1475232" y="2196172"/>
            <a:chExt cx="906144" cy="906780"/>
          </a:xfrm>
        </p:grpSpPr>
        <p:sp>
          <p:nvSpPr>
            <p:cNvPr id="10" name="object 10"/>
            <p:cNvSpPr/>
            <p:nvPr/>
          </p:nvSpPr>
          <p:spPr>
            <a:xfrm>
              <a:off x="1475232" y="2196172"/>
              <a:ext cx="906144" cy="906780"/>
            </a:xfrm>
            <a:custGeom>
              <a:avLst/>
              <a:gdLst/>
              <a:ahLst/>
              <a:cxnLst/>
              <a:rect l="l" t="t" r="r" b="b"/>
              <a:pathLst>
                <a:path w="906144" h="906780">
                  <a:moveTo>
                    <a:pt x="452628" y="906462"/>
                  </a:moveTo>
                  <a:lnTo>
                    <a:pt x="406287" y="904122"/>
                  </a:lnTo>
                  <a:lnTo>
                    <a:pt x="361285" y="897253"/>
                  </a:lnTo>
                  <a:lnTo>
                    <a:pt x="317852" y="886081"/>
                  </a:lnTo>
                  <a:lnTo>
                    <a:pt x="276216" y="870834"/>
                  </a:lnTo>
                  <a:lnTo>
                    <a:pt x="236606" y="851738"/>
                  </a:lnTo>
                  <a:lnTo>
                    <a:pt x="199250" y="829020"/>
                  </a:lnTo>
                  <a:lnTo>
                    <a:pt x="164377" y="802907"/>
                  </a:lnTo>
                  <a:lnTo>
                    <a:pt x="132216" y="773626"/>
                  </a:lnTo>
                  <a:lnTo>
                    <a:pt x="102996" y="741404"/>
                  </a:lnTo>
                  <a:lnTo>
                    <a:pt x="76944" y="706467"/>
                  </a:lnTo>
                  <a:lnTo>
                    <a:pt x="54291" y="669042"/>
                  </a:lnTo>
                  <a:lnTo>
                    <a:pt x="35265" y="629356"/>
                  </a:lnTo>
                  <a:lnTo>
                    <a:pt x="20093" y="587636"/>
                  </a:lnTo>
                  <a:lnTo>
                    <a:pt x="9006" y="544108"/>
                  </a:lnTo>
                  <a:lnTo>
                    <a:pt x="2232" y="499000"/>
                  </a:lnTo>
                  <a:lnTo>
                    <a:pt x="0" y="452539"/>
                  </a:lnTo>
                  <a:lnTo>
                    <a:pt x="2545" y="403284"/>
                  </a:lnTo>
                  <a:lnTo>
                    <a:pt x="10241" y="355552"/>
                  </a:lnTo>
                  <a:lnTo>
                    <a:pt x="22808" y="309621"/>
                  </a:lnTo>
                  <a:lnTo>
                    <a:pt x="39971" y="265768"/>
                  </a:lnTo>
                  <a:lnTo>
                    <a:pt x="61451" y="224272"/>
                  </a:lnTo>
                  <a:lnTo>
                    <a:pt x="86970" y="185410"/>
                  </a:lnTo>
                  <a:lnTo>
                    <a:pt x="116251" y="149459"/>
                  </a:lnTo>
                  <a:lnTo>
                    <a:pt x="149017" y="116697"/>
                  </a:lnTo>
                  <a:lnTo>
                    <a:pt x="184990" y="87403"/>
                  </a:lnTo>
                  <a:lnTo>
                    <a:pt x="223892" y="61854"/>
                  </a:lnTo>
                  <a:lnTo>
                    <a:pt x="265446" y="40327"/>
                  </a:lnTo>
                  <a:lnTo>
                    <a:pt x="309374" y="23100"/>
                  </a:lnTo>
                  <a:lnTo>
                    <a:pt x="355399" y="10452"/>
                  </a:lnTo>
                  <a:lnTo>
                    <a:pt x="403242" y="2659"/>
                  </a:lnTo>
                  <a:lnTo>
                    <a:pt x="452628" y="0"/>
                  </a:lnTo>
                  <a:lnTo>
                    <a:pt x="498966" y="2340"/>
                  </a:lnTo>
                  <a:lnTo>
                    <a:pt x="543967" y="9208"/>
                  </a:lnTo>
                  <a:lnTo>
                    <a:pt x="587401" y="20376"/>
                  </a:lnTo>
                  <a:lnTo>
                    <a:pt x="629041" y="35617"/>
                  </a:lnTo>
                  <a:lnTo>
                    <a:pt x="668659" y="54702"/>
                  </a:lnTo>
                  <a:lnTo>
                    <a:pt x="706028" y="77404"/>
                  </a:lnTo>
                  <a:lnTo>
                    <a:pt x="740919" y="103496"/>
                  </a:lnTo>
                  <a:lnTo>
                    <a:pt x="773104" y="132748"/>
                  </a:lnTo>
                  <a:lnTo>
                    <a:pt x="802356" y="164933"/>
                  </a:lnTo>
                  <a:lnTo>
                    <a:pt x="828447" y="199824"/>
                  </a:lnTo>
                  <a:lnTo>
                    <a:pt x="851150" y="237193"/>
                  </a:lnTo>
                  <a:lnTo>
                    <a:pt x="870235" y="276811"/>
                  </a:lnTo>
                  <a:lnTo>
                    <a:pt x="885476" y="318451"/>
                  </a:lnTo>
                  <a:lnTo>
                    <a:pt x="896644" y="361885"/>
                  </a:lnTo>
                  <a:lnTo>
                    <a:pt x="903512" y="406886"/>
                  </a:lnTo>
                  <a:lnTo>
                    <a:pt x="905852" y="453224"/>
                  </a:lnTo>
                  <a:lnTo>
                    <a:pt x="903512" y="499565"/>
                  </a:lnTo>
                  <a:lnTo>
                    <a:pt x="896644" y="544568"/>
                  </a:lnTo>
                  <a:lnTo>
                    <a:pt x="885476" y="588004"/>
                  </a:lnTo>
                  <a:lnTo>
                    <a:pt x="870235" y="629645"/>
                  </a:lnTo>
                  <a:lnTo>
                    <a:pt x="851150" y="669265"/>
                  </a:lnTo>
                  <a:lnTo>
                    <a:pt x="828447" y="706634"/>
                  </a:lnTo>
                  <a:lnTo>
                    <a:pt x="802356" y="741526"/>
                  </a:lnTo>
                  <a:lnTo>
                    <a:pt x="773104" y="773712"/>
                  </a:lnTo>
                  <a:lnTo>
                    <a:pt x="740919" y="802965"/>
                  </a:lnTo>
                  <a:lnTo>
                    <a:pt x="706028" y="829056"/>
                  </a:lnTo>
                  <a:lnTo>
                    <a:pt x="668659" y="851759"/>
                  </a:lnTo>
                  <a:lnTo>
                    <a:pt x="629041" y="870844"/>
                  </a:lnTo>
                  <a:lnTo>
                    <a:pt x="587401" y="886085"/>
                  </a:lnTo>
                  <a:lnTo>
                    <a:pt x="543967" y="897254"/>
                  </a:lnTo>
                  <a:lnTo>
                    <a:pt x="498966" y="904122"/>
                  </a:lnTo>
                  <a:lnTo>
                    <a:pt x="452628" y="906462"/>
                  </a:lnTo>
                  <a:close/>
                </a:path>
              </a:pathLst>
            </a:custGeom>
            <a:solidFill>
              <a:srgbClr val="7000E6">
                <a:alpha val="19999"/>
              </a:srgbClr>
            </a:solidFill>
          </p:spPr>
          <p:txBody>
            <a:bodyPr wrap="square" lIns="0" tIns="0" rIns="0" bIns="0" rtlCol="0"/>
            <a:lstStyle/>
            <a:p>
              <a:endParaRPr/>
            </a:p>
          </p:txBody>
        </p:sp>
        <p:sp>
          <p:nvSpPr>
            <p:cNvPr id="11" name="object 11"/>
            <p:cNvSpPr/>
            <p:nvPr/>
          </p:nvSpPr>
          <p:spPr>
            <a:xfrm>
              <a:off x="1539240" y="2261133"/>
              <a:ext cx="777240" cy="776605"/>
            </a:xfrm>
            <a:custGeom>
              <a:avLst/>
              <a:gdLst/>
              <a:ahLst/>
              <a:cxnLst/>
              <a:rect l="l" t="t" r="r" b="b"/>
              <a:pathLst>
                <a:path w="777239" h="776605">
                  <a:moveTo>
                    <a:pt x="388620" y="776528"/>
                  </a:moveTo>
                  <a:lnTo>
                    <a:pt x="339915" y="773503"/>
                  </a:lnTo>
                  <a:lnTo>
                    <a:pt x="293014" y="764668"/>
                  </a:lnTo>
                  <a:lnTo>
                    <a:pt x="248281" y="750386"/>
                  </a:lnTo>
                  <a:lnTo>
                    <a:pt x="206078" y="731018"/>
                  </a:lnTo>
                  <a:lnTo>
                    <a:pt x="166769" y="706927"/>
                  </a:lnTo>
                  <a:lnTo>
                    <a:pt x="130716" y="678474"/>
                  </a:lnTo>
                  <a:lnTo>
                    <a:pt x="98281" y="646021"/>
                  </a:lnTo>
                  <a:lnTo>
                    <a:pt x="69829" y="609931"/>
                  </a:lnTo>
                  <a:lnTo>
                    <a:pt x="45721" y="570564"/>
                  </a:lnTo>
                  <a:lnTo>
                    <a:pt x="26322" y="528284"/>
                  </a:lnTo>
                  <a:lnTo>
                    <a:pt x="11993" y="483452"/>
                  </a:lnTo>
                  <a:lnTo>
                    <a:pt x="3098" y="436429"/>
                  </a:lnTo>
                  <a:lnTo>
                    <a:pt x="0" y="387578"/>
                  </a:lnTo>
                  <a:lnTo>
                    <a:pt x="3098" y="339023"/>
                  </a:lnTo>
                  <a:lnTo>
                    <a:pt x="11993" y="292249"/>
                  </a:lnTo>
                  <a:lnTo>
                    <a:pt x="26322" y="247625"/>
                  </a:lnTo>
                  <a:lnTo>
                    <a:pt x="45721" y="205514"/>
                  </a:lnTo>
                  <a:lnTo>
                    <a:pt x="69829" y="166283"/>
                  </a:lnTo>
                  <a:lnTo>
                    <a:pt x="98281" y="130297"/>
                  </a:lnTo>
                  <a:lnTo>
                    <a:pt x="130716" y="97923"/>
                  </a:lnTo>
                  <a:lnTo>
                    <a:pt x="166769" y="69526"/>
                  </a:lnTo>
                  <a:lnTo>
                    <a:pt x="206078" y="45472"/>
                  </a:lnTo>
                  <a:lnTo>
                    <a:pt x="248281" y="26126"/>
                  </a:lnTo>
                  <a:lnTo>
                    <a:pt x="293014" y="11855"/>
                  </a:lnTo>
                  <a:lnTo>
                    <a:pt x="339915" y="3024"/>
                  </a:lnTo>
                  <a:lnTo>
                    <a:pt x="388620" y="0"/>
                  </a:lnTo>
                  <a:lnTo>
                    <a:pt x="437321" y="3025"/>
                  </a:lnTo>
                  <a:lnTo>
                    <a:pt x="484218" y="11858"/>
                  </a:lnTo>
                  <a:lnTo>
                    <a:pt x="528947" y="26135"/>
                  </a:lnTo>
                  <a:lnTo>
                    <a:pt x="571142" y="45492"/>
                  </a:lnTo>
                  <a:lnTo>
                    <a:pt x="610441" y="69565"/>
                  </a:lnTo>
                  <a:lnTo>
                    <a:pt x="646479" y="97991"/>
                  </a:lnTo>
                  <a:lnTo>
                    <a:pt x="678893" y="130404"/>
                  </a:lnTo>
                  <a:lnTo>
                    <a:pt x="707318" y="166443"/>
                  </a:lnTo>
                  <a:lnTo>
                    <a:pt x="731392" y="205741"/>
                  </a:lnTo>
                  <a:lnTo>
                    <a:pt x="750749" y="247937"/>
                  </a:lnTo>
                  <a:lnTo>
                    <a:pt x="765026" y="292665"/>
                  </a:lnTo>
                  <a:lnTo>
                    <a:pt x="773859" y="339562"/>
                  </a:lnTo>
                  <a:lnTo>
                    <a:pt x="776884" y="388264"/>
                  </a:lnTo>
                  <a:lnTo>
                    <a:pt x="773859" y="436968"/>
                  </a:lnTo>
                  <a:lnTo>
                    <a:pt x="765026" y="483867"/>
                  </a:lnTo>
                  <a:lnTo>
                    <a:pt x="750749" y="528596"/>
                  </a:lnTo>
                  <a:lnTo>
                    <a:pt x="731392" y="570792"/>
                  </a:lnTo>
                  <a:lnTo>
                    <a:pt x="707318" y="610091"/>
                  </a:lnTo>
                  <a:lnTo>
                    <a:pt x="678893" y="646129"/>
                  </a:lnTo>
                  <a:lnTo>
                    <a:pt x="646479" y="678542"/>
                  </a:lnTo>
                  <a:lnTo>
                    <a:pt x="610441" y="706966"/>
                  </a:lnTo>
                  <a:lnTo>
                    <a:pt x="571142" y="731038"/>
                  </a:lnTo>
                  <a:lnTo>
                    <a:pt x="528947" y="750395"/>
                  </a:lnTo>
                  <a:lnTo>
                    <a:pt x="484218" y="764671"/>
                  </a:lnTo>
                  <a:lnTo>
                    <a:pt x="437321" y="773503"/>
                  </a:lnTo>
                  <a:lnTo>
                    <a:pt x="388620" y="776528"/>
                  </a:lnTo>
                  <a:close/>
                </a:path>
              </a:pathLst>
            </a:custGeom>
            <a:solidFill>
              <a:srgbClr val="7000E6">
                <a:alpha val="34899"/>
              </a:srgbClr>
            </a:solidFill>
          </p:spPr>
          <p:txBody>
            <a:bodyPr wrap="square" lIns="0" tIns="0" rIns="0" bIns="0" rtlCol="0"/>
            <a:lstStyle/>
            <a:p>
              <a:endParaRPr/>
            </a:p>
          </p:txBody>
        </p:sp>
        <p:sp>
          <p:nvSpPr>
            <p:cNvPr id="12" name="object 12"/>
            <p:cNvSpPr/>
            <p:nvPr/>
          </p:nvSpPr>
          <p:spPr>
            <a:xfrm>
              <a:off x="1607820" y="2329446"/>
              <a:ext cx="640080" cy="640080"/>
            </a:xfrm>
            <a:custGeom>
              <a:avLst/>
              <a:gdLst/>
              <a:ahLst/>
              <a:cxnLst/>
              <a:rect l="l" t="t" r="r" b="b"/>
              <a:pathLst>
                <a:path w="640080" h="640080">
                  <a:moveTo>
                    <a:pt x="320040" y="639902"/>
                  </a:moveTo>
                  <a:lnTo>
                    <a:pt x="272759" y="636432"/>
                  </a:lnTo>
                  <a:lnTo>
                    <a:pt x="227632" y="626351"/>
                  </a:lnTo>
                  <a:lnTo>
                    <a:pt x="185153" y="610151"/>
                  </a:lnTo>
                  <a:lnTo>
                    <a:pt x="145817" y="588324"/>
                  </a:lnTo>
                  <a:lnTo>
                    <a:pt x="110118" y="561360"/>
                  </a:lnTo>
                  <a:lnTo>
                    <a:pt x="78551" y="529752"/>
                  </a:lnTo>
                  <a:lnTo>
                    <a:pt x="51611" y="493992"/>
                  </a:lnTo>
                  <a:lnTo>
                    <a:pt x="29791" y="454572"/>
                  </a:lnTo>
                  <a:lnTo>
                    <a:pt x="13586" y="411982"/>
                  </a:lnTo>
                  <a:lnTo>
                    <a:pt x="3491" y="366716"/>
                  </a:lnTo>
                  <a:lnTo>
                    <a:pt x="0" y="319265"/>
                  </a:lnTo>
                  <a:lnTo>
                    <a:pt x="3491" y="272157"/>
                  </a:lnTo>
                  <a:lnTo>
                    <a:pt x="13586" y="227172"/>
                  </a:lnTo>
                  <a:lnTo>
                    <a:pt x="29791" y="184807"/>
                  </a:lnTo>
                  <a:lnTo>
                    <a:pt x="51611" y="145561"/>
                  </a:lnTo>
                  <a:lnTo>
                    <a:pt x="78551" y="109932"/>
                  </a:lnTo>
                  <a:lnTo>
                    <a:pt x="110118" y="78417"/>
                  </a:lnTo>
                  <a:lnTo>
                    <a:pt x="145817" y="51515"/>
                  </a:lnTo>
                  <a:lnTo>
                    <a:pt x="185153" y="29724"/>
                  </a:lnTo>
                  <a:lnTo>
                    <a:pt x="227632" y="13543"/>
                  </a:lnTo>
                  <a:lnTo>
                    <a:pt x="272759" y="3468"/>
                  </a:lnTo>
                  <a:lnTo>
                    <a:pt x="320040" y="0"/>
                  </a:lnTo>
                  <a:lnTo>
                    <a:pt x="367317" y="3469"/>
                  </a:lnTo>
                  <a:lnTo>
                    <a:pt x="412442" y="13547"/>
                  </a:lnTo>
                  <a:lnTo>
                    <a:pt x="454919" y="29738"/>
                  </a:lnTo>
                  <a:lnTo>
                    <a:pt x="494252" y="51548"/>
                  </a:lnTo>
                  <a:lnTo>
                    <a:pt x="529947" y="78481"/>
                  </a:lnTo>
                  <a:lnTo>
                    <a:pt x="561509" y="110043"/>
                  </a:lnTo>
                  <a:lnTo>
                    <a:pt x="588442" y="145738"/>
                  </a:lnTo>
                  <a:lnTo>
                    <a:pt x="610252" y="185071"/>
                  </a:lnTo>
                  <a:lnTo>
                    <a:pt x="626443" y="227548"/>
                  </a:lnTo>
                  <a:lnTo>
                    <a:pt x="636521" y="272673"/>
                  </a:lnTo>
                  <a:lnTo>
                    <a:pt x="639991" y="319951"/>
                  </a:lnTo>
                  <a:lnTo>
                    <a:pt x="636521" y="367231"/>
                  </a:lnTo>
                  <a:lnTo>
                    <a:pt x="626443" y="412358"/>
                  </a:lnTo>
                  <a:lnTo>
                    <a:pt x="610252" y="454836"/>
                  </a:lnTo>
                  <a:lnTo>
                    <a:pt x="588442" y="494169"/>
                  </a:lnTo>
                  <a:lnTo>
                    <a:pt x="561509" y="529864"/>
                  </a:lnTo>
                  <a:lnTo>
                    <a:pt x="529947" y="561424"/>
                  </a:lnTo>
                  <a:lnTo>
                    <a:pt x="494252" y="588357"/>
                  </a:lnTo>
                  <a:lnTo>
                    <a:pt x="454919" y="610165"/>
                  </a:lnTo>
                  <a:lnTo>
                    <a:pt x="412442" y="626356"/>
                  </a:lnTo>
                  <a:lnTo>
                    <a:pt x="367317" y="636433"/>
                  </a:lnTo>
                  <a:lnTo>
                    <a:pt x="320040" y="639902"/>
                  </a:lnTo>
                  <a:close/>
                </a:path>
              </a:pathLst>
            </a:custGeom>
            <a:solidFill>
              <a:srgbClr val="7000E6"/>
            </a:solidFill>
          </p:spPr>
          <p:txBody>
            <a:bodyPr wrap="square" lIns="0" tIns="0" rIns="0" bIns="0" rtlCol="0"/>
            <a:lstStyle/>
            <a:p>
              <a:endParaRPr/>
            </a:p>
          </p:txBody>
        </p:sp>
      </p:grpSp>
      <p:sp>
        <p:nvSpPr>
          <p:cNvPr id="13" name="object 13"/>
          <p:cNvSpPr txBox="1"/>
          <p:nvPr/>
        </p:nvSpPr>
        <p:spPr>
          <a:xfrm>
            <a:off x="1850199" y="2468244"/>
            <a:ext cx="154940" cy="331470"/>
          </a:xfrm>
          <a:prstGeom prst="rect">
            <a:avLst/>
          </a:prstGeom>
        </p:spPr>
        <p:txBody>
          <a:bodyPr vert="horz" wrap="square" lIns="0" tIns="13335" rIns="0" bIns="0" rtlCol="0">
            <a:spAutoFit/>
          </a:bodyPr>
          <a:lstStyle/>
          <a:p>
            <a:pPr marL="12700">
              <a:lnSpc>
                <a:spcPct val="100000"/>
              </a:lnSpc>
              <a:spcBef>
                <a:spcPts val="105"/>
              </a:spcBef>
            </a:pPr>
            <a:r>
              <a:rPr sz="2000" dirty="0">
                <a:solidFill>
                  <a:srgbClr val="FFFFFF"/>
                </a:solidFill>
                <a:latin typeface="Calibri" panose="020F0502020204030204"/>
                <a:cs typeface="Calibri" panose="020F0502020204030204"/>
              </a:rPr>
              <a:t>5</a:t>
            </a:r>
            <a:endParaRPr sz="2000">
              <a:latin typeface="Calibri" panose="020F0502020204030204"/>
              <a:cs typeface="Calibri" panose="020F0502020204030204"/>
            </a:endParaRPr>
          </a:p>
        </p:txBody>
      </p:sp>
      <p:sp>
        <p:nvSpPr>
          <p:cNvPr id="14" name="object 14"/>
          <p:cNvSpPr txBox="1"/>
          <p:nvPr/>
        </p:nvSpPr>
        <p:spPr>
          <a:xfrm>
            <a:off x="9409290" y="3301949"/>
            <a:ext cx="2127250" cy="194310"/>
          </a:xfrm>
          <a:prstGeom prst="rect">
            <a:avLst/>
          </a:prstGeom>
        </p:spPr>
        <p:txBody>
          <a:bodyPr vert="horz" wrap="square" lIns="0" tIns="13335" rIns="0" bIns="0" rtlCol="0">
            <a:spAutoFit/>
          </a:bodyPr>
          <a:lstStyle/>
          <a:p>
            <a:pPr marL="12700">
              <a:lnSpc>
                <a:spcPct val="100000"/>
              </a:lnSpc>
              <a:spcBef>
                <a:spcPts val="105"/>
              </a:spcBef>
            </a:pPr>
            <a:r>
              <a:rPr sz="1100" dirty="0">
                <a:latin typeface="Arial" panose="020B0604020202020204"/>
                <a:cs typeface="Arial" panose="020B0604020202020204"/>
              </a:rPr>
              <a:t>Çekilen</a:t>
            </a:r>
            <a:r>
              <a:rPr sz="1100" spc="-50" dirty="0">
                <a:latin typeface="Arial" panose="020B0604020202020204"/>
                <a:cs typeface="Arial" panose="020B0604020202020204"/>
              </a:rPr>
              <a:t> </a:t>
            </a:r>
            <a:r>
              <a:rPr sz="1100" dirty="0">
                <a:latin typeface="Arial" panose="020B0604020202020204"/>
                <a:cs typeface="Arial" panose="020B0604020202020204"/>
              </a:rPr>
              <a:t>kimlik</a:t>
            </a:r>
            <a:r>
              <a:rPr sz="1100" spc="-40" dirty="0">
                <a:latin typeface="Arial" panose="020B0604020202020204"/>
                <a:cs typeface="Arial" panose="020B0604020202020204"/>
              </a:rPr>
              <a:t> </a:t>
            </a:r>
            <a:r>
              <a:rPr sz="1100" dirty="0">
                <a:latin typeface="Arial" panose="020B0604020202020204"/>
                <a:cs typeface="Arial" panose="020B0604020202020204"/>
              </a:rPr>
              <a:t>fotoğrafını</a:t>
            </a:r>
            <a:r>
              <a:rPr sz="1100" spc="-40" dirty="0">
                <a:latin typeface="Arial" panose="020B0604020202020204"/>
                <a:cs typeface="Arial" panose="020B0604020202020204"/>
              </a:rPr>
              <a:t> </a:t>
            </a:r>
            <a:r>
              <a:rPr sz="1100" spc="-10" dirty="0">
                <a:latin typeface="Arial" panose="020B0604020202020204"/>
                <a:cs typeface="Arial" panose="020B0604020202020204"/>
              </a:rPr>
              <a:t>yükleyin.</a:t>
            </a:r>
            <a:endParaRPr sz="1100">
              <a:latin typeface="Arial" panose="020B0604020202020204"/>
              <a:cs typeface="Arial" panose="020B0604020202020204"/>
            </a:endParaRPr>
          </a:p>
        </p:txBody>
      </p:sp>
      <p:grpSp>
        <p:nvGrpSpPr>
          <p:cNvPr id="15" name="object 15"/>
          <p:cNvGrpSpPr/>
          <p:nvPr/>
        </p:nvGrpSpPr>
        <p:grpSpPr>
          <a:xfrm>
            <a:off x="10003535" y="2191143"/>
            <a:ext cx="906780" cy="906780"/>
            <a:chOff x="10003535" y="2191143"/>
            <a:chExt cx="906780" cy="906780"/>
          </a:xfrm>
        </p:grpSpPr>
        <p:sp>
          <p:nvSpPr>
            <p:cNvPr id="16" name="object 16"/>
            <p:cNvSpPr/>
            <p:nvPr/>
          </p:nvSpPr>
          <p:spPr>
            <a:xfrm>
              <a:off x="10003535" y="2191143"/>
              <a:ext cx="906780" cy="906780"/>
            </a:xfrm>
            <a:custGeom>
              <a:avLst/>
              <a:gdLst/>
              <a:ahLst/>
              <a:cxnLst/>
              <a:rect l="l" t="t" r="r" b="b"/>
              <a:pathLst>
                <a:path w="906779" h="906780">
                  <a:moveTo>
                    <a:pt x="453478" y="906462"/>
                  </a:moveTo>
                  <a:lnTo>
                    <a:pt x="407137" y="904122"/>
                  </a:lnTo>
                  <a:lnTo>
                    <a:pt x="362135" y="897253"/>
                  </a:lnTo>
                  <a:lnTo>
                    <a:pt x="318699" y="886084"/>
                  </a:lnTo>
                  <a:lnTo>
                    <a:pt x="277056" y="870841"/>
                  </a:lnTo>
                  <a:lnTo>
                    <a:pt x="237433" y="851752"/>
                  </a:lnTo>
                  <a:lnTo>
                    <a:pt x="200059" y="829044"/>
                  </a:lnTo>
                  <a:lnTo>
                    <a:pt x="165161" y="802946"/>
                  </a:lnTo>
                  <a:lnTo>
                    <a:pt x="132965" y="773683"/>
                  </a:lnTo>
                  <a:lnTo>
                    <a:pt x="103700" y="741485"/>
                  </a:lnTo>
                  <a:lnTo>
                    <a:pt x="77593" y="706578"/>
                  </a:lnTo>
                  <a:lnTo>
                    <a:pt x="54871" y="669190"/>
                  </a:lnTo>
                  <a:lnTo>
                    <a:pt x="35762" y="629549"/>
                  </a:lnTo>
                  <a:lnTo>
                    <a:pt x="20493" y="587881"/>
                  </a:lnTo>
                  <a:lnTo>
                    <a:pt x="9291" y="544415"/>
                  </a:lnTo>
                  <a:lnTo>
                    <a:pt x="2384" y="499377"/>
                  </a:lnTo>
                  <a:lnTo>
                    <a:pt x="0" y="452996"/>
                  </a:lnTo>
                  <a:lnTo>
                    <a:pt x="2706" y="403656"/>
                  </a:lnTo>
                  <a:lnTo>
                    <a:pt x="10541" y="355850"/>
                  </a:lnTo>
                  <a:lnTo>
                    <a:pt x="23228" y="309855"/>
                  </a:lnTo>
                  <a:lnTo>
                    <a:pt x="40492" y="265949"/>
                  </a:lnTo>
                  <a:lnTo>
                    <a:pt x="62055" y="224408"/>
                  </a:lnTo>
                  <a:lnTo>
                    <a:pt x="87643" y="185508"/>
                  </a:lnTo>
                  <a:lnTo>
                    <a:pt x="116978" y="149528"/>
                  </a:lnTo>
                  <a:lnTo>
                    <a:pt x="149786" y="116744"/>
                  </a:lnTo>
                  <a:lnTo>
                    <a:pt x="185790" y="87432"/>
                  </a:lnTo>
                  <a:lnTo>
                    <a:pt x="224714" y="61871"/>
                  </a:lnTo>
                  <a:lnTo>
                    <a:pt x="266283" y="40335"/>
                  </a:lnTo>
                  <a:lnTo>
                    <a:pt x="310219" y="23104"/>
                  </a:lnTo>
                  <a:lnTo>
                    <a:pt x="356248" y="10453"/>
                  </a:lnTo>
                  <a:lnTo>
                    <a:pt x="404093" y="2659"/>
                  </a:lnTo>
                  <a:lnTo>
                    <a:pt x="453478" y="0"/>
                  </a:lnTo>
                  <a:lnTo>
                    <a:pt x="499819" y="2340"/>
                  </a:lnTo>
                  <a:lnTo>
                    <a:pt x="544821" y="9208"/>
                  </a:lnTo>
                  <a:lnTo>
                    <a:pt x="588257" y="20376"/>
                  </a:lnTo>
                  <a:lnTo>
                    <a:pt x="629897" y="35617"/>
                  </a:lnTo>
                  <a:lnTo>
                    <a:pt x="669516" y="54703"/>
                  </a:lnTo>
                  <a:lnTo>
                    <a:pt x="706884" y="77405"/>
                  </a:lnTo>
                  <a:lnTo>
                    <a:pt x="741775" y="103497"/>
                  </a:lnTo>
                  <a:lnTo>
                    <a:pt x="773960" y="132749"/>
                  </a:lnTo>
                  <a:lnTo>
                    <a:pt x="803211" y="164936"/>
                  </a:lnTo>
                  <a:lnTo>
                    <a:pt x="829302" y="199827"/>
                  </a:lnTo>
                  <a:lnTo>
                    <a:pt x="852003" y="237197"/>
                  </a:lnTo>
                  <a:lnTo>
                    <a:pt x="871088" y="276816"/>
                  </a:lnTo>
                  <a:lnTo>
                    <a:pt x="886328" y="318458"/>
                  </a:lnTo>
                  <a:lnTo>
                    <a:pt x="897496" y="361894"/>
                  </a:lnTo>
                  <a:lnTo>
                    <a:pt x="904363" y="406896"/>
                  </a:lnTo>
                  <a:lnTo>
                    <a:pt x="906703" y="453237"/>
                  </a:lnTo>
                  <a:lnTo>
                    <a:pt x="904363" y="499576"/>
                  </a:lnTo>
                  <a:lnTo>
                    <a:pt x="897496" y="544576"/>
                  </a:lnTo>
                  <a:lnTo>
                    <a:pt x="886328" y="588011"/>
                  </a:lnTo>
                  <a:lnTo>
                    <a:pt x="871088" y="629651"/>
                  </a:lnTo>
                  <a:lnTo>
                    <a:pt x="852003" y="669269"/>
                  </a:lnTo>
                  <a:lnTo>
                    <a:pt x="829302" y="706637"/>
                  </a:lnTo>
                  <a:lnTo>
                    <a:pt x="803211" y="741528"/>
                  </a:lnTo>
                  <a:lnTo>
                    <a:pt x="773960" y="773714"/>
                  </a:lnTo>
                  <a:lnTo>
                    <a:pt x="741775" y="802966"/>
                  </a:lnTo>
                  <a:lnTo>
                    <a:pt x="706884" y="829057"/>
                  </a:lnTo>
                  <a:lnTo>
                    <a:pt x="669516" y="851759"/>
                  </a:lnTo>
                  <a:lnTo>
                    <a:pt x="629897" y="870845"/>
                  </a:lnTo>
                  <a:lnTo>
                    <a:pt x="588257" y="886085"/>
                  </a:lnTo>
                  <a:lnTo>
                    <a:pt x="544821" y="897254"/>
                  </a:lnTo>
                  <a:lnTo>
                    <a:pt x="499819" y="904122"/>
                  </a:lnTo>
                  <a:lnTo>
                    <a:pt x="453478" y="906462"/>
                  </a:lnTo>
                  <a:close/>
                </a:path>
              </a:pathLst>
            </a:custGeom>
            <a:solidFill>
              <a:srgbClr val="7000E6">
                <a:alpha val="19999"/>
              </a:srgbClr>
            </a:solidFill>
          </p:spPr>
          <p:txBody>
            <a:bodyPr wrap="square" lIns="0" tIns="0" rIns="0" bIns="0" rtlCol="0"/>
            <a:lstStyle/>
            <a:p>
              <a:endParaRPr/>
            </a:p>
          </p:txBody>
        </p:sp>
        <p:sp>
          <p:nvSpPr>
            <p:cNvPr id="17" name="object 17"/>
            <p:cNvSpPr/>
            <p:nvPr/>
          </p:nvSpPr>
          <p:spPr>
            <a:xfrm>
              <a:off x="10069067" y="2256104"/>
              <a:ext cx="776605" cy="776605"/>
            </a:xfrm>
            <a:custGeom>
              <a:avLst/>
              <a:gdLst/>
              <a:ahLst/>
              <a:cxnLst/>
              <a:rect l="l" t="t" r="r" b="b"/>
              <a:pathLst>
                <a:path w="776604" h="776605">
                  <a:moveTo>
                    <a:pt x="387946" y="776541"/>
                  </a:moveTo>
                  <a:lnTo>
                    <a:pt x="339245" y="773516"/>
                  </a:lnTo>
                  <a:lnTo>
                    <a:pt x="292349" y="764682"/>
                  </a:lnTo>
                  <a:lnTo>
                    <a:pt x="247623" y="750403"/>
                  </a:lnTo>
                  <a:lnTo>
                    <a:pt x="205433" y="731042"/>
                  </a:lnTo>
                  <a:lnTo>
                    <a:pt x="166143" y="706962"/>
                  </a:lnTo>
                  <a:lnTo>
                    <a:pt x="130118" y="678526"/>
                  </a:lnTo>
                  <a:lnTo>
                    <a:pt x="97723" y="646098"/>
                  </a:lnTo>
                  <a:lnTo>
                    <a:pt x="69322" y="610042"/>
                  </a:lnTo>
                  <a:lnTo>
                    <a:pt x="45280" y="570719"/>
                  </a:lnTo>
                  <a:lnTo>
                    <a:pt x="25962" y="528494"/>
                  </a:lnTo>
                  <a:lnTo>
                    <a:pt x="11733" y="483729"/>
                  </a:lnTo>
                  <a:lnTo>
                    <a:pt x="2957" y="436789"/>
                  </a:lnTo>
                  <a:lnTo>
                    <a:pt x="0" y="388035"/>
                  </a:lnTo>
                  <a:lnTo>
                    <a:pt x="2957" y="339382"/>
                  </a:lnTo>
                  <a:lnTo>
                    <a:pt x="11733" y="292526"/>
                  </a:lnTo>
                  <a:lnTo>
                    <a:pt x="25962" y="247833"/>
                  </a:lnTo>
                  <a:lnTo>
                    <a:pt x="45280" y="205666"/>
                  </a:lnTo>
                  <a:lnTo>
                    <a:pt x="69322" y="166389"/>
                  </a:lnTo>
                  <a:lnTo>
                    <a:pt x="97723" y="130369"/>
                  </a:lnTo>
                  <a:lnTo>
                    <a:pt x="130118" y="97968"/>
                  </a:lnTo>
                  <a:lnTo>
                    <a:pt x="166143" y="69552"/>
                  </a:lnTo>
                  <a:lnTo>
                    <a:pt x="205433" y="45485"/>
                  </a:lnTo>
                  <a:lnTo>
                    <a:pt x="247623" y="26132"/>
                  </a:lnTo>
                  <a:lnTo>
                    <a:pt x="292349" y="11857"/>
                  </a:lnTo>
                  <a:lnTo>
                    <a:pt x="339245" y="3025"/>
                  </a:lnTo>
                  <a:lnTo>
                    <a:pt x="387946" y="0"/>
                  </a:lnTo>
                  <a:lnTo>
                    <a:pt x="436648" y="3025"/>
                  </a:lnTo>
                  <a:lnTo>
                    <a:pt x="483545" y="11858"/>
                  </a:lnTo>
                  <a:lnTo>
                    <a:pt x="528274" y="26135"/>
                  </a:lnTo>
                  <a:lnTo>
                    <a:pt x="570469" y="45492"/>
                  </a:lnTo>
                  <a:lnTo>
                    <a:pt x="609768" y="69566"/>
                  </a:lnTo>
                  <a:lnTo>
                    <a:pt x="645806" y="97992"/>
                  </a:lnTo>
                  <a:lnTo>
                    <a:pt x="678220" y="130406"/>
                  </a:lnTo>
                  <a:lnTo>
                    <a:pt x="706645" y="166446"/>
                  </a:lnTo>
                  <a:lnTo>
                    <a:pt x="730718" y="205746"/>
                  </a:lnTo>
                  <a:lnTo>
                    <a:pt x="750075" y="247943"/>
                  </a:lnTo>
                  <a:lnTo>
                    <a:pt x="764353" y="292673"/>
                  </a:lnTo>
                  <a:lnTo>
                    <a:pt x="773186" y="339572"/>
                  </a:lnTo>
                  <a:lnTo>
                    <a:pt x="776211" y="388277"/>
                  </a:lnTo>
                  <a:lnTo>
                    <a:pt x="773186" y="436979"/>
                  </a:lnTo>
                  <a:lnTo>
                    <a:pt x="764353" y="483876"/>
                  </a:lnTo>
                  <a:lnTo>
                    <a:pt x="750075" y="528604"/>
                  </a:lnTo>
                  <a:lnTo>
                    <a:pt x="730718" y="570799"/>
                  </a:lnTo>
                  <a:lnTo>
                    <a:pt x="706645" y="610098"/>
                  </a:lnTo>
                  <a:lnTo>
                    <a:pt x="678220" y="646136"/>
                  </a:lnTo>
                  <a:lnTo>
                    <a:pt x="645806" y="678550"/>
                  </a:lnTo>
                  <a:lnTo>
                    <a:pt x="609768" y="706975"/>
                  </a:lnTo>
                  <a:lnTo>
                    <a:pt x="570469" y="731049"/>
                  </a:lnTo>
                  <a:lnTo>
                    <a:pt x="528274" y="750406"/>
                  </a:lnTo>
                  <a:lnTo>
                    <a:pt x="483545" y="764683"/>
                  </a:lnTo>
                  <a:lnTo>
                    <a:pt x="436648" y="773516"/>
                  </a:lnTo>
                  <a:lnTo>
                    <a:pt x="387946" y="776541"/>
                  </a:lnTo>
                  <a:close/>
                </a:path>
              </a:pathLst>
            </a:custGeom>
            <a:solidFill>
              <a:srgbClr val="7000E6">
                <a:alpha val="34899"/>
              </a:srgbClr>
            </a:solidFill>
          </p:spPr>
          <p:txBody>
            <a:bodyPr wrap="square" lIns="0" tIns="0" rIns="0" bIns="0" rtlCol="0"/>
            <a:lstStyle/>
            <a:p>
              <a:endParaRPr/>
            </a:p>
          </p:txBody>
        </p:sp>
        <p:sp>
          <p:nvSpPr>
            <p:cNvPr id="18" name="object 18"/>
            <p:cNvSpPr/>
            <p:nvPr/>
          </p:nvSpPr>
          <p:spPr>
            <a:xfrm>
              <a:off x="10137647" y="2324430"/>
              <a:ext cx="639445" cy="640080"/>
            </a:xfrm>
            <a:custGeom>
              <a:avLst/>
              <a:gdLst/>
              <a:ahLst/>
              <a:cxnLst/>
              <a:rect l="l" t="t" r="r" b="b"/>
              <a:pathLst>
                <a:path w="639445" h="640080">
                  <a:moveTo>
                    <a:pt x="319366" y="639902"/>
                  </a:moveTo>
                  <a:lnTo>
                    <a:pt x="272086" y="636432"/>
                  </a:lnTo>
                  <a:lnTo>
                    <a:pt x="226962" y="626353"/>
                  </a:lnTo>
                  <a:lnTo>
                    <a:pt x="184493" y="610158"/>
                  </a:lnTo>
                  <a:lnTo>
                    <a:pt x="145176" y="588342"/>
                  </a:lnTo>
                  <a:lnTo>
                    <a:pt x="109508" y="561397"/>
                  </a:lnTo>
                  <a:lnTo>
                    <a:pt x="77987" y="529819"/>
                  </a:lnTo>
                  <a:lnTo>
                    <a:pt x="51111" y="494101"/>
                  </a:lnTo>
                  <a:lnTo>
                    <a:pt x="29376" y="454737"/>
                  </a:lnTo>
                  <a:lnTo>
                    <a:pt x="13281" y="412221"/>
                  </a:lnTo>
                  <a:lnTo>
                    <a:pt x="3323" y="367047"/>
                  </a:lnTo>
                  <a:lnTo>
                    <a:pt x="0" y="319709"/>
                  </a:lnTo>
                  <a:lnTo>
                    <a:pt x="3323" y="272488"/>
                  </a:lnTo>
                  <a:lnTo>
                    <a:pt x="13281" y="227411"/>
                  </a:lnTo>
                  <a:lnTo>
                    <a:pt x="29376" y="184973"/>
                  </a:lnTo>
                  <a:lnTo>
                    <a:pt x="51111" y="145670"/>
                  </a:lnTo>
                  <a:lnTo>
                    <a:pt x="77987" y="109999"/>
                  </a:lnTo>
                  <a:lnTo>
                    <a:pt x="109508" y="78454"/>
                  </a:lnTo>
                  <a:lnTo>
                    <a:pt x="145176" y="51533"/>
                  </a:lnTo>
                  <a:lnTo>
                    <a:pt x="184493" y="29731"/>
                  </a:lnTo>
                  <a:lnTo>
                    <a:pt x="226962" y="13544"/>
                  </a:lnTo>
                  <a:lnTo>
                    <a:pt x="272086" y="3468"/>
                  </a:lnTo>
                  <a:lnTo>
                    <a:pt x="319366" y="0"/>
                  </a:lnTo>
                  <a:lnTo>
                    <a:pt x="366647" y="3469"/>
                  </a:lnTo>
                  <a:lnTo>
                    <a:pt x="411774" y="13546"/>
                  </a:lnTo>
                  <a:lnTo>
                    <a:pt x="454251" y="29736"/>
                  </a:lnTo>
                  <a:lnTo>
                    <a:pt x="493585" y="51545"/>
                  </a:lnTo>
                  <a:lnTo>
                    <a:pt x="529279" y="78477"/>
                  </a:lnTo>
                  <a:lnTo>
                    <a:pt x="560840" y="110038"/>
                  </a:lnTo>
                  <a:lnTo>
                    <a:pt x="587772" y="145732"/>
                  </a:lnTo>
                  <a:lnTo>
                    <a:pt x="609581" y="185066"/>
                  </a:lnTo>
                  <a:lnTo>
                    <a:pt x="625771" y="227543"/>
                  </a:lnTo>
                  <a:lnTo>
                    <a:pt x="635848" y="272670"/>
                  </a:lnTo>
                  <a:lnTo>
                    <a:pt x="639318" y="319951"/>
                  </a:lnTo>
                  <a:lnTo>
                    <a:pt x="635848" y="367229"/>
                  </a:lnTo>
                  <a:lnTo>
                    <a:pt x="625771" y="412353"/>
                  </a:lnTo>
                  <a:lnTo>
                    <a:pt x="609581" y="454830"/>
                  </a:lnTo>
                  <a:lnTo>
                    <a:pt x="587772" y="494163"/>
                  </a:lnTo>
                  <a:lnTo>
                    <a:pt x="560840" y="529858"/>
                  </a:lnTo>
                  <a:lnTo>
                    <a:pt x="529279" y="561420"/>
                  </a:lnTo>
                  <a:lnTo>
                    <a:pt x="493585" y="588353"/>
                  </a:lnTo>
                  <a:lnTo>
                    <a:pt x="454251" y="610163"/>
                  </a:lnTo>
                  <a:lnTo>
                    <a:pt x="411774" y="626355"/>
                  </a:lnTo>
                  <a:lnTo>
                    <a:pt x="366647" y="636432"/>
                  </a:lnTo>
                  <a:lnTo>
                    <a:pt x="319366" y="639902"/>
                  </a:lnTo>
                  <a:close/>
                </a:path>
              </a:pathLst>
            </a:custGeom>
            <a:solidFill>
              <a:srgbClr val="7000E6"/>
            </a:solidFill>
          </p:spPr>
          <p:txBody>
            <a:bodyPr wrap="square" lIns="0" tIns="0" rIns="0" bIns="0" rtlCol="0"/>
            <a:lstStyle/>
            <a:p>
              <a:endParaRPr/>
            </a:p>
          </p:txBody>
        </p:sp>
      </p:grpSp>
      <p:sp>
        <p:nvSpPr>
          <p:cNvPr id="19" name="object 19"/>
          <p:cNvSpPr txBox="1"/>
          <p:nvPr/>
        </p:nvSpPr>
        <p:spPr>
          <a:xfrm>
            <a:off x="10379367" y="2463215"/>
            <a:ext cx="154940" cy="331470"/>
          </a:xfrm>
          <a:prstGeom prst="rect">
            <a:avLst/>
          </a:prstGeom>
        </p:spPr>
        <p:txBody>
          <a:bodyPr vert="horz" wrap="square" lIns="0" tIns="13335" rIns="0" bIns="0" rtlCol="0">
            <a:spAutoFit/>
          </a:bodyPr>
          <a:lstStyle/>
          <a:p>
            <a:pPr marL="12700">
              <a:lnSpc>
                <a:spcPct val="100000"/>
              </a:lnSpc>
              <a:spcBef>
                <a:spcPts val="105"/>
              </a:spcBef>
            </a:pPr>
            <a:r>
              <a:rPr sz="2000" dirty="0">
                <a:solidFill>
                  <a:srgbClr val="FFFFFF"/>
                </a:solidFill>
                <a:latin typeface="Calibri" panose="020F0502020204030204"/>
                <a:cs typeface="Calibri" panose="020F0502020204030204"/>
              </a:rPr>
              <a:t>6</a:t>
            </a:r>
            <a:endParaRPr sz="2000">
              <a:latin typeface="Calibri" panose="020F0502020204030204"/>
              <a:cs typeface="Calibri" panose="020F0502020204030204"/>
            </a:endParaRPr>
          </a:p>
        </p:txBody>
      </p:sp>
      <p:grpSp>
        <p:nvGrpSpPr>
          <p:cNvPr id="20" name="object 20"/>
          <p:cNvGrpSpPr/>
          <p:nvPr/>
        </p:nvGrpSpPr>
        <p:grpSpPr>
          <a:xfrm>
            <a:off x="11394947" y="53339"/>
            <a:ext cx="688975" cy="688975"/>
            <a:chOff x="11394947" y="53339"/>
            <a:chExt cx="688975" cy="688975"/>
          </a:xfrm>
        </p:grpSpPr>
        <p:pic>
          <p:nvPicPr>
            <p:cNvPr id="21" name="object 21"/>
            <p:cNvPicPr/>
            <p:nvPr/>
          </p:nvPicPr>
          <p:blipFill>
            <a:blip r:embed="rId4" cstate="print"/>
            <a:stretch>
              <a:fillRect/>
            </a:stretch>
          </p:blipFill>
          <p:spPr>
            <a:xfrm>
              <a:off x="11550395" y="99059"/>
              <a:ext cx="533400" cy="515112"/>
            </a:xfrm>
            <a:prstGeom prst="rect">
              <a:avLst/>
            </a:prstGeom>
          </p:spPr>
        </p:pic>
        <p:pic>
          <p:nvPicPr>
            <p:cNvPr id="22" name="object 22"/>
            <p:cNvPicPr/>
            <p:nvPr/>
          </p:nvPicPr>
          <p:blipFill>
            <a:blip r:embed="rId5" cstate="print"/>
            <a:stretch>
              <a:fillRect/>
            </a:stretch>
          </p:blipFill>
          <p:spPr>
            <a:xfrm>
              <a:off x="11394947" y="53339"/>
              <a:ext cx="688848" cy="688847"/>
            </a:xfrm>
            <a:prstGeom prst="rect">
              <a:avLst/>
            </a:prstGeom>
          </p:spPr>
        </p:pic>
      </p:grpSp>
      <p:grpSp>
        <p:nvGrpSpPr>
          <p:cNvPr id="23" name="object 23"/>
          <p:cNvGrpSpPr/>
          <p:nvPr/>
        </p:nvGrpSpPr>
        <p:grpSpPr>
          <a:xfrm>
            <a:off x="4727447" y="1420367"/>
            <a:ext cx="6358255" cy="4625340"/>
            <a:chOff x="4727447" y="1420367"/>
            <a:chExt cx="6358255" cy="4625340"/>
          </a:xfrm>
        </p:grpSpPr>
        <p:pic>
          <p:nvPicPr>
            <p:cNvPr id="24" name="object 24"/>
            <p:cNvPicPr/>
            <p:nvPr/>
          </p:nvPicPr>
          <p:blipFill>
            <a:blip r:embed="rId6" cstate="print"/>
            <a:stretch>
              <a:fillRect/>
            </a:stretch>
          </p:blipFill>
          <p:spPr>
            <a:xfrm>
              <a:off x="6832091" y="1644395"/>
              <a:ext cx="2090927" cy="4209288"/>
            </a:xfrm>
            <a:prstGeom prst="rect">
              <a:avLst/>
            </a:prstGeom>
          </p:spPr>
        </p:pic>
        <p:pic>
          <p:nvPicPr>
            <p:cNvPr id="25" name="object 25"/>
            <p:cNvPicPr/>
            <p:nvPr/>
          </p:nvPicPr>
          <p:blipFill>
            <a:blip r:embed="rId3" cstate="print"/>
            <a:stretch>
              <a:fillRect/>
            </a:stretch>
          </p:blipFill>
          <p:spPr>
            <a:xfrm>
              <a:off x="4727447" y="1420367"/>
              <a:ext cx="6358128" cy="4625340"/>
            </a:xfrm>
            <a:prstGeom prst="rect">
              <a:avLst/>
            </a:prstGeom>
          </p:spPr>
        </p:pic>
      </p:grpSp>
      <p:sp>
        <p:nvSpPr>
          <p:cNvPr id="26" name="object 26"/>
          <p:cNvSpPr txBox="1">
            <a:spLocks noGrp="1"/>
          </p:cNvSpPr>
          <p:nvPr>
            <p:ph type="ftr" sz="quarter" idx="5"/>
          </p:nvPr>
        </p:nvSpPr>
        <p:spPr>
          <a:prstGeom prst="rect">
            <a:avLst/>
          </a:prstGeom>
        </p:spPr>
        <p:txBody>
          <a:bodyPr vert="horz" wrap="square" lIns="0" tIns="0" rIns="0" bIns="0" rtlCol="0">
            <a:spAutoFit/>
          </a:bodyPr>
          <a:lstStyle/>
          <a:p>
            <a:pPr marL="12700">
              <a:lnSpc>
                <a:spcPts val="1650"/>
              </a:lnSpc>
            </a:pPr>
            <a:r>
              <a:rPr dirty="0"/>
              <a:t>Private</a:t>
            </a:r>
            <a:r>
              <a:rPr spc="-20" dirty="0"/>
              <a:t> </a:t>
            </a:r>
            <a:r>
              <a:rPr dirty="0"/>
              <a:t>&amp;</a:t>
            </a:r>
            <a:r>
              <a:rPr spc="-20" dirty="0"/>
              <a:t> </a:t>
            </a:r>
            <a:r>
              <a:rPr spc="-10" dirty="0"/>
              <a:t>Confidential</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6876288" y="1652016"/>
            <a:ext cx="2040636" cy="4110894"/>
          </a:xfrm>
          <a:prstGeom prst="rect">
            <a:avLst/>
          </a:prstGeom>
        </p:spPr>
      </p:pic>
      <p:grpSp>
        <p:nvGrpSpPr>
          <p:cNvPr id="3" name="object 3"/>
          <p:cNvGrpSpPr/>
          <p:nvPr/>
        </p:nvGrpSpPr>
        <p:grpSpPr>
          <a:xfrm>
            <a:off x="1520952" y="1408175"/>
            <a:ext cx="6358255" cy="4625340"/>
            <a:chOff x="1520952" y="1408175"/>
            <a:chExt cx="6358255" cy="4625340"/>
          </a:xfrm>
        </p:grpSpPr>
        <p:pic>
          <p:nvPicPr>
            <p:cNvPr id="4" name="object 4"/>
            <p:cNvPicPr/>
            <p:nvPr/>
          </p:nvPicPr>
          <p:blipFill>
            <a:blip r:embed="rId3" cstate="print"/>
            <a:stretch>
              <a:fillRect/>
            </a:stretch>
          </p:blipFill>
          <p:spPr>
            <a:xfrm>
              <a:off x="3642359" y="1635251"/>
              <a:ext cx="2040636" cy="4110894"/>
            </a:xfrm>
            <a:prstGeom prst="rect">
              <a:avLst/>
            </a:prstGeom>
          </p:spPr>
        </p:pic>
        <p:pic>
          <p:nvPicPr>
            <p:cNvPr id="5" name="object 5"/>
            <p:cNvPicPr/>
            <p:nvPr/>
          </p:nvPicPr>
          <p:blipFill>
            <a:blip r:embed="rId4" cstate="print"/>
            <a:stretch>
              <a:fillRect/>
            </a:stretch>
          </p:blipFill>
          <p:spPr>
            <a:xfrm>
              <a:off x="1520952" y="1408175"/>
              <a:ext cx="6358128" cy="4625340"/>
            </a:xfrm>
            <a:prstGeom prst="rect">
              <a:avLst/>
            </a:prstGeom>
          </p:spPr>
        </p:pic>
      </p:grpSp>
      <p:sp>
        <p:nvSpPr>
          <p:cNvPr id="6" name="object 6"/>
          <p:cNvSpPr/>
          <p:nvPr/>
        </p:nvSpPr>
        <p:spPr>
          <a:xfrm>
            <a:off x="0" y="0"/>
            <a:ext cx="1874520" cy="743585"/>
          </a:xfrm>
          <a:custGeom>
            <a:avLst/>
            <a:gdLst/>
            <a:ahLst/>
            <a:cxnLst/>
            <a:rect l="l" t="t" r="r" b="b"/>
            <a:pathLst>
              <a:path w="1874520" h="743585">
                <a:moveTo>
                  <a:pt x="0" y="743318"/>
                </a:moveTo>
                <a:lnTo>
                  <a:pt x="0" y="0"/>
                </a:lnTo>
                <a:lnTo>
                  <a:pt x="1873973" y="0"/>
                </a:lnTo>
                <a:lnTo>
                  <a:pt x="1820459" y="100898"/>
                </a:lnTo>
                <a:lnTo>
                  <a:pt x="1702355" y="184431"/>
                </a:lnTo>
                <a:lnTo>
                  <a:pt x="1481226" y="238937"/>
                </a:lnTo>
                <a:lnTo>
                  <a:pt x="1238744" y="261245"/>
                </a:lnTo>
                <a:lnTo>
                  <a:pt x="1188506" y="266697"/>
                </a:lnTo>
                <a:lnTo>
                  <a:pt x="1138057" y="272927"/>
                </a:lnTo>
                <a:lnTo>
                  <a:pt x="1087556" y="280128"/>
                </a:lnTo>
                <a:lnTo>
                  <a:pt x="1037160" y="288493"/>
                </a:lnTo>
                <a:lnTo>
                  <a:pt x="987029" y="298213"/>
                </a:lnTo>
                <a:lnTo>
                  <a:pt x="937320" y="309480"/>
                </a:lnTo>
                <a:lnTo>
                  <a:pt x="888191" y="322488"/>
                </a:lnTo>
                <a:lnTo>
                  <a:pt x="839803" y="337429"/>
                </a:lnTo>
                <a:lnTo>
                  <a:pt x="792311" y="354494"/>
                </a:lnTo>
                <a:lnTo>
                  <a:pt x="745876" y="373876"/>
                </a:lnTo>
                <a:lnTo>
                  <a:pt x="700655" y="395768"/>
                </a:lnTo>
                <a:lnTo>
                  <a:pt x="656807" y="420361"/>
                </a:lnTo>
                <a:lnTo>
                  <a:pt x="614489" y="447848"/>
                </a:lnTo>
                <a:lnTo>
                  <a:pt x="573862" y="478421"/>
                </a:lnTo>
                <a:lnTo>
                  <a:pt x="521697" y="518964"/>
                </a:lnTo>
                <a:lnTo>
                  <a:pt x="470342" y="555218"/>
                </a:lnTo>
                <a:lnTo>
                  <a:pt x="419942" y="587437"/>
                </a:lnTo>
                <a:lnTo>
                  <a:pt x="370639" y="615872"/>
                </a:lnTo>
                <a:lnTo>
                  <a:pt x="322577" y="640778"/>
                </a:lnTo>
                <a:lnTo>
                  <a:pt x="275901" y="662407"/>
                </a:lnTo>
                <a:lnTo>
                  <a:pt x="230752" y="681013"/>
                </a:lnTo>
                <a:lnTo>
                  <a:pt x="187276" y="696848"/>
                </a:lnTo>
                <a:lnTo>
                  <a:pt x="145615" y="710165"/>
                </a:lnTo>
                <a:lnTo>
                  <a:pt x="105913" y="721218"/>
                </a:lnTo>
                <a:lnTo>
                  <a:pt x="68315" y="730259"/>
                </a:lnTo>
                <a:lnTo>
                  <a:pt x="32962" y="737541"/>
                </a:lnTo>
                <a:lnTo>
                  <a:pt x="0" y="743318"/>
                </a:lnTo>
                <a:close/>
              </a:path>
            </a:pathLst>
          </a:custGeom>
          <a:solidFill>
            <a:srgbClr val="7000E6"/>
          </a:solidFill>
        </p:spPr>
        <p:txBody>
          <a:bodyPr wrap="square" lIns="0" tIns="0" rIns="0" bIns="0" rtlCol="0"/>
          <a:lstStyle/>
          <a:p>
            <a:endParaRPr/>
          </a:p>
        </p:txBody>
      </p:sp>
      <p:grpSp>
        <p:nvGrpSpPr>
          <p:cNvPr id="7" name="object 7"/>
          <p:cNvGrpSpPr/>
          <p:nvPr/>
        </p:nvGrpSpPr>
        <p:grpSpPr>
          <a:xfrm>
            <a:off x="10003535" y="2191143"/>
            <a:ext cx="2188845" cy="4667250"/>
            <a:chOff x="10003535" y="2191143"/>
            <a:chExt cx="2188845" cy="4667250"/>
          </a:xfrm>
        </p:grpSpPr>
        <p:sp>
          <p:nvSpPr>
            <p:cNvPr id="8" name="object 8"/>
            <p:cNvSpPr/>
            <p:nvPr/>
          </p:nvSpPr>
          <p:spPr>
            <a:xfrm>
              <a:off x="10910239" y="5823534"/>
              <a:ext cx="1282065" cy="1035050"/>
            </a:xfrm>
            <a:custGeom>
              <a:avLst/>
              <a:gdLst/>
              <a:ahLst/>
              <a:cxnLst/>
              <a:rect l="l" t="t" r="r" b="b"/>
              <a:pathLst>
                <a:path w="1282065" h="1035050">
                  <a:moveTo>
                    <a:pt x="1281760" y="1034465"/>
                  </a:moveTo>
                  <a:lnTo>
                    <a:pt x="0" y="1034465"/>
                  </a:lnTo>
                  <a:lnTo>
                    <a:pt x="38381" y="1008803"/>
                  </a:lnTo>
                  <a:lnTo>
                    <a:pt x="76417" y="981926"/>
                  </a:lnTo>
                  <a:lnTo>
                    <a:pt x="114040" y="953807"/>
                  </a:lnTo>
                  <a:lnTo>
                    <a:pt x="151185" y="924417"/>
                  </a:lnTo>
                  <a:lnTo>
                    <a:pt x="187784" y="893729"/>
                  </a:lnTo>
                  <a:lnTo>
                    <a:pt x="223773" y="861715"/>
                  </a:lnTo>
                  <a:lnTo>
                    <a:pt x="259084" y="828346"/>
                  </a:lnTo>
                  <a:lnTo>
                    <a:pt x="293652" y="793595"/>
                  </a:lnTo>
                  <a:lnTo>
                    <a:pt x="327410" y="757433"/>
                  </a:lnTo>
                  <a:lnTo>
                    <a:pt x="360292" y="719834"/>
                  </a:lnTo>
                  <a:lnTo>
                    <a:pt x="392232" y="680768"/>
                  </a:lnTo>
                  <a:lnTo>
                    <a:pt x="423163" y="640208"/>
                  </a:lnTo>
                  <a:lnTo>
                    <a:pt x="453020" y="598126"/>
                  </a:lnTo>
                  <a:lnTo>
                    <a:pt x="514596" y="504387"/>
                  </a:lnTo>
                  <a:lnTo>
                    <a:pt x="548150" y="456718"/>
                  </a:lnTo>
                  <a:lnTo>
                    <a:pt x="582364" y="411474"/>
                  </a:lnTo>
                  <a:lnTo>
                    <a:pt x="617202" y="368645"/>
                  </a:lnTo>
                  <a:lnTo>
                    <a:pt x="652628" y="328218"/>
                  </a:lnTo>
                  <a:lnTo>
                    <a:pt x="688609" y="290182"/>
                  </a:lnTo>
                  <a:lnTo>
                    <a:pt x="725109" y="254523"/>
                  </a:lnTo>
                  <a:lnTo>
                    <a:pt x="762092" y="221232"/>
                  </a:lnTo>
                  <a:lnTo>
                    <a:pt x="799524" y="190295"/>
                  </a:lnTo>
                  <a:lnTo>
                    <a:pt x="837369" y="161701"/>
                  </a:lnTo>
                  <a:lnTo>
                    <a:pt x="875593" y="135437"/>
                  </a:lnTo>
                  <a:lnTo>
                    <a:pt x="914160" y="111493"/>
                  </a:lnTo>
                  <a:lnTo>
                    <a:pt x="953036" y="89856"/>
                  </a:lnTo>
                  <a:lnTo>
                    <a:pt x="992184" y="70514"/>
                  </a:lnTo>
                  <a:lnTo>
                    <a:pt x="1031571" y="53455"/>
                  </a:lnTo>
                  <a:lnTo>
                    <a:pt x="1071160" y="38667"/>
                  </a:lnTo>
                  <a:lnTo>
                    <a:pt x="1110917" y="26139"/>
                  </a:lnTo>
                  <a:lnTo>
                    <a:pt x="1150808" y="15859"/>
                  </a:lnTo>
                  <a:lnTo>
                    <a:pt x="1190795" y="7814"/>
                  </a:lnTo>
                  <a:lnTo>
                    <a:pt x="1230845" y="1993"/>
                  </a:lnTo>
                  <a:lnTo>
                    <a:pt x="1281760" y="0"/>
                  </a:lnTo>
                  <a:lnTo>
                    <a:pt x="1281760" y="1034465"/>
                  </a:lnTo>
                  <a:close/>
                </a:path>
              </a:pathLst>
            </a:custGeom>
            <a:solidFill>
              <a:srgbClr val="00C786"/>
            </a:solidFill>
          </p:spPr>
          <p:txBody>
            <a:bodyPr wrap="square" lIns="0" tIns="0" rIns="0" bIns="0" rtlCol="0"/>
            <a:lstStyle/>
            <a:p>
              <a:endParaRPr/>
            </a:p>
          </p:txBody>
        </p:sp>
        <p:sp>
          <p:nvSpPr>
            <p:cNvPr id="9" name="object 9"/>
            <p:cNvSpPr/>
            <p:nvPr/>
          </p:nvSpPr>
          <p:spPr>
            <a:xfrm>
              <a:off x="10003535" y="2191143"/>
              <a:ext cx="906780" cy="906780"/>
            </a:xfrm>
            <a:custGeom>
              <a:avLst/>
              <a:gdLst/>
              <a:ahLst/>
              <a:cxnLst/>
              <a:rect l="l" t="t" r="r" b="b"/>
              <a:pathLst>
                <a:path w="906779" h="906780">
                  <a:moveTo>
                    <a:pt x="453478" y="906462"/>
                  </a:moveTo>
                  <a:lnTo>
                    <a:pt x="407137" y="904122"/>
                  </a:lnTo>
                  <a:lnTo>
                    <a:pt x="362135" y="897253"/>
                  </a:lnTo>
                  <a:lnTo>
                    <a:pt x="318699" y="886084"/>
                  </a:lnTo>
                  <a:lnTo>
                    <a:pt x="277056" y="870841"/>
                  </a:lnTo>
                  <a:lnTo>
                    <a:pt x="237433" y="851752"/>
                  </a:lnTo>
                  <a:lnTo>
                    <a:pt x="200059" y="829044"/>
                  </a:lnTo>
                  <a:lnTo>
                    <a:pt x="165161" y="802946"/>
                  </a:lnTo>
                  <a:lnTo>
                    <a:pt x="132965" y="773683"/>
                  </a:lnTo>
                  <a:lnTo>
                    <a:pt x="103700" y="741485"/>
                  </a:lnTo>
                  <a:lnTo>
                    <a:pt x="77593" y="706578"/>
                  </a:lnTo>
                  <a:lnTo>
                    <a:pt x="54871" y="669190"/>
                  </a:lnTo>
                  <a:lnTo>
                    <a:pt x="35762" y="629549"/>
                  </a:lnTo>
                  <a:lnTo>
                    <a:pt x="20493" y="587881"/>
                  </a:lnTo>
                  <a:lnTo>
                    <a:pt x="9291" y="544415"/>
                  </a:lnTo>
                  <a:lnTo>
                    <a:pt x="2384" y="499377"/>
                  </a:lnTo>
                  <a:lnTo>
                    <a:pt x="0" y="452996"/>
                  </a:lnTo>
                  <a:lnTo>
                    <a:pt x="2706" y="403656"/>
                  </a:lnTo>
                  <a:lnTo>
                    <a:pt x="10541" y="355850"/>
                  </a:lnTo>
                  <a:lnTo>
                    <a:pt x="23228" y="309855"/>
                  </a:lnTo>
                  <a:lnTo>
                    <a:pt x="40492" y="265949"/>
                  </a:lnTo>
                  <a:lnTo>
                    <a:pt x="62055" y="224408"/>
                  </a:lnTo>
                  <a:lnTo>
                    <a:pt x="87643" y="185508"/>
                  </a:lnTo>
                  <a:lnTo>
                    <a:pt x="116978" y="149528"/>
                  </a:lnTo>
                  <a:lnTo>
                    <a:pt x="149786" y="116744"/>
                  </a:lnTo>
                  <a:lnTo>
                    <a:pt x="185790" y="87432"/>
                  </a:lnTo>
                  <a:lnTo>
                    <a:pt x="224714" y="61871"/>
                  </a:lnTo>
                  <a:lnTo>
                    <a:pt x="266283" y="40335"/>
                  </a:lnTo>
                  <a:lnTo>
                    <a:pt x="310219" y="23104"/>
                  </a:lnTo>
                  <a:lnTo>
                    <a:pt x="356248" y="10453"/>
                  </a:lnTo>
                  <a:lnTo>
                    <a:pt x="404093" y="2659"/>
                  </a:lnTo>
                  <a:lnTo>
                    <a:pt x="453478" y="0"/>
                  </a:lnTo>
                  <a:lnTo>
                    <a:pt x="499819" y="2340"/>
                  </a:lnTo>
                  <a:lnTo>
                    <a:pt x="544821" y="9208"/>
                  </a:lnTo>
                  <a:lnTo>
                    <a:pt x="588257" y="20376"/>
                  </a:lnTo>
                  <a:lnTo>
                    <a:pt x="629897" y="35617"/>
                  </a:lnTo>
                  <a:lnTo>
                    <a:pt x="669516" y="54703"/>
                  </a:lnTo>
                  <a:lnTo>
                    <a:pt x="706884" y="77405"/>
                  </a:lnTo>
                  <a:lnTo>
                    <a:pt x="741775" y="103497"/>
                  </a:lnTo>
                  <a:lnTo>
                    <a:pt x="773960" y="132749"/>
                  </a:lnTo>
                  <a:lnTo>
                    <a:pt x="803211" y="164936"/>
                  </a:lnTo>
                  <a:lnTo>
                    <a:pt x="829302" y="199827"/>
                  </a:lnTo>
                  <a:lnTo>
                    <a:pt x="852003" y="237197"/>
                  </a:lnTo>
                  <a:lnTo>
                    <a:pt x="871088" y="276816"/>
                  </a:lnTo>
                  <a:lnTo>
                    <a:pt x="886328" y="318458"/>
                  </a:lnTo>
                  <a:lnTo>
                    <a:pt x="897496" y="361894"/>
                  </a:lnTo>
                  <a:lnTo>
                    <a:pt x="904363" y="406896"/>
                  </a:lnTo>
                  <a:lnTo>
                    <a:pt x="906703" y="453237"/>
                  </a:lnTo>
                  <a:lnTo>
                    <a:pt x="904363" y="499576"/>
                  </a:lnTo>
                  <a:lnTo>
                    <a:pt x="897496" y="544576"/>
                  </a:lnTo>
                  <a:lnTo>
                    <a:pt x="886328" y="588011"/>
                  </a:lnTo>
                  <a:lnTo>
                    <a:pt x="871088" y="629651"/>
                  </a:lnTo>
                  <a:lnTo>
                    <a:pt x="852003" y="669269"/>
                  </a:lnTo>
                  <a:lnTo>
                    <a:pt x="829302" y="706637"/>
                  </a:lnTo>
                  <a:lnTo>
                    <a:pt x="803211" y="741528"/>
                  </a:lnTo>
                  <a:lnTo>
                    <a:pt x="773960" y="773714"/>
                  </a:lnTo>
                  <a:lnTo>
                    <a:pt x="741775" y="802966"/>
                  </a:lnTo>
                  <a:lnTo>
                    <a:pt x="706884" y="829057"/>
                  </a:lnTo>
                  <a:lnTo>
                    <a:pt x="669516" y="851759"/>
                  </a:lnTo>
                  <a:lnTo>
                    <a:pt x="629897" y="870845"/>
                  </a:lnTo>
                  <a:lnTo>
                    <a:pt x="588257" y="886085"/>
                  </a:lnTo>
                  <a:lnTo>
                    <a:pt x="544821" y="897254"/>
                  </a:lnTo>
                  <a:lnTo>
                    <a:pt x="499819" y="904122"/>
                  </a:lnTo>
                  <a:lnTo>
                    <a:pt x="453478" y="906462"/>
                  </a:lnTo>
                  <a:close/>
                </a:path>
              </a:pathLst>
            </a:custGeom>
            <a:solidFill>
              <a:srgbClr val="7000E6">
                <a:alpha val="19999"/>
              </a:srgbClr>
            </a:solidFill>
          </p:spPr>
          <p:txBody>
            <a:bodyPr wrap="square" lIns="0" tIns="0" rIns="0" bIns="0" rtlCol="0"/>
            <a:lstStyle/>
            <a:p>
              <a:endParaRPr/>
            </a:p>
          </p:txBody>
        </p:sp>
        <p:sp>
          <p:nvSpPr>
            <p:cNvPr id="10" name="object 10"/>
            <p:cNvSpPr/>
            <p:nvPr/>
          </p:nvSpPr>
          <p:spPr>
            <a:xfrm>
              <a:off x="10069067" y="2256104"/>
              <a:ext cx="776605" cy="776605"/>
            </a:xfrm>
            <a:custGeom>
              <a:avLst/>
              <a:gdLst/>
              <a:ahLst/>
              <a:cxnLst/>
              <a:rect l="l" t="t" r="r" b="b"/>
              <a:pathLst>
                <a:path w="776604" h="776605">
                  <a:moveTo>
                    <a:pt x="387946" y="776541"/>
                  </a:moveTo>
                  <a:lnTo>
                    <a:pt x="339245" y="773516"/>
                  </a:lnTo>
                  <a:lnTo>
                    <a:pt x="292349" y="764682"/>
                  </a:lnTo>
                  <a:lnTo>
                    <a:pt x="247623" y="750403"/>
                  </a:lnTo>
                  <a:lnTo>
                    <a:pt x="205433" y="731042"/>
                  </a:lnTo>
                  <a:lnTo>
                    <a:pt x="166143" y="706962"/>
                  </a:lnTo>
                  <a:lnTo>
                    <a:pt x="130118" y="678526"/>
                  </a:lnTo>
                  <a:lnTo>
                    <a:pt x="97723" y="646098"/>
                  </a:lnTo>
                  <a:lnTo>
                    <a:pt x="69322" y="610042"/>
                  </a:lnTo>
                  <a:lnTo>
                    <a:pt x="45280" y="570719"/>
                  </a:lnTo>
                  <a:lnTo>
                    <a:pt x="25962" y="528494"/>
                  </a:lnTo>
                  <a:lnTo>
                    <a:pt x="11733" y="483729"/>
                  </a:lnTo>
                  <a:lnTo>
                    <a:pt x="2957" y="436789"/>
                  </a:lnTo>
                  <a:lnTo>
                    <a:pt x="0" y="388035"/>
                  </a:lnTo>
                  <a:lnTo>
                    <a:pt x="2957" y="339382"/>
                  </a:lnTo>
                  <a:lnTo>
                    <a:pt x="11733" y="292526"/>
                  </a:lnTo>
                  <a:lnTo>
                    <a:pt x="25962" y="247833"/>
                  </a:lnTo>
                  <a:lnTo>
                    <a:pt x="45280" y="205666"/>
                  </a:lnTo>
                  <a:lnTo>
                    <a:pt x="69322" y="166389"/>
                  </a:lnTo>
                  <a:lnTo>
                    <a:pt x="97723" y="130369"/>
                  </a:lnTo>
                  <a:lnTo>
                    <a:pt x="130118" y="97968"/>
                  </a:lnTo>
                  <a:lnTo>
                    <a:pt x="166143" y="69552"/>
                  </a:lnTo>
                  <a:lnTo>
                    <a:pt x="205433" y="45485"/>
                  </a:lnTo>
                  <a:lnTo>
                    <a:pt x="247623" y="26132"/>
                  </a:lnTo>
                  <a:lnTo>
                    <a:pt x="292349" y="11857"/>
                  </a:lnTo>
                  <a:lnTo>
                    <a:pt x="339245" y="3025"/>
                  </a:lnTo>
                  <a:lnTo>
                    <a:pt x="387946" y="0"/>
                  </a:lnTo>
                  <a:lnTo>
                    <a:pt x="436648" y="3025"/>
                  </a:lnTo>
                  <a:lnTo>
                    <a:pt x="483545" y="11858"/>
                  </a:lnTo>
                  <a:lnTo>
                    <a:pt x="528274" y="26135"/>
                  </a:lnTo>
                  <a:lnTo>
                    <a:pt x="570469" y="45492"/>
                  </a:lnTo>
                  <a:lnTo>
                    <a:pt x="609768" y="69566"/>
                  </a:lnTo>
                  <a:lnTo>
                    <a:pt x="645806" y="97992"/>
                  </a:lnTo>
                  <a:lnTo>
                    <a:pt x="678220" y="130406"/>
                  </a:lnTo>
                  <a:lnTo>
                    <a:pt x="706645" y="166446"/>
                  </a:lnTo>
                  <a:lnTo>
                    <a:pt x="730718" y="205746"/>
                  </a:lnTo>
                  <a:lnTo>
                    <a:pt x="750075" y="247943"/>
                  </a:lnTo>
                  <a:lnTo>
                    <a:pt x="764353" y="292673"/>
                  </a:lnTo>
                  <a:lnTo>
                    <a:pt x="773186" y="339572"/>
                  </a:lnTo>
                  <a:lnTo>
                    <a:pt x="776211" y="388277"/>
                  </a:lnTo>
                  <a:lnTo>
                    <a:pt x="773186" y="436979"/>
                  </a:lnTo>
                  <a:lnTo>
                    <a:pt x="764353" y="483876"/>
                  </a:lnTo>
                  <a:lnTo>
                    <a:pt x="750075" y="528604"/>
                  </a:lnTo>
                  <a:lnTo>
                    <a:pt x="730718" y="570799"/>
                  </a:lnTo>
                  <a:lnTo>
                    <a:pt x="706645" y="610098"/>
                  </a:lnTo>
                  <a:lnTo>
                    <a:pt x="678220" y="646136"/>
                  </a:lnTo>
                  <a:lnTo>
                    <a:pt x="645806" y="678550"/>
                  </a:lnTo>
                  <a:lnTo>
                    <a:pt x="609768" y="706975"/>
                  </a:lnTo>
                  <a:lnTo>
                    <a:pt x="570469" y="731049"/>
                  </a:lnTo>
                  <a:lnTo>
                    <a:pt x="528274" y="750406"/>
                  </a:lnTo>
                  <a:lnTo>
                    <a:pt x="483545" y="764683"/>
                  </a:lnTo>
                  <a:lnTo>
                    <a:pt x="436648" y="773516"/>
                  </a:lnTo>
                  <a:lnTo>
                    <a:pt x="387946" y="776541"/>
                  </a:lnTo>
                  <a:close/>
                </a:path>
              </a:pathLst>
            </a:custGeom>
            <a:solidFill>
              <a:srgbClr val="7000E6">
                <a:alpha val="34899"/>
              </a:srgbClr>
            </a:solidFill>
          </p:spPr>
          <p:txBody>
            <a:bodyPr wrap="square" lIns="0" tIns="0" rIns="0" bIns="0" rtlCol="0"/>
            <a:lstStyle/>
            <a:p>
              <a:endParaRPr/>
            </a:p>
          </p:txBody>
        </p:sp>
        <p:sp>
          <p:nvSpPr>
            <p:cNvPr id="11" name="object 11"/>
            <p:cNvSpPr/>
            <p:nvPr/>
          </p:nvSpPr>
          <p:spPr>
            <a:xfrm>
              <a:off x="10137647" y="2324430"/>
              <a:ext cx="639445" cy="640080"/>
            </a:xfrm>
            <a:custGeom>
              <a:avLst/>
              <a:gdLst/>
              <a:ahLst/>
              <a:cxnLst/>
              <a:rect l="l" t="t" r="r" b="b"/>
              <a:pathLst>
                <a:path w="639445" h="640080">
                  <a:moveTo>
                    <a:pt x="319366" y="639902"/>
                  </a:moveTo>
                  <a:lnTo>
                    <a:pt x="272086" y="636432"/>
                  </a:lnTo>
                  <a:lnTo>
                    <a:pt x="226962" y="626353"/>
                  </a:lnTo>
                  <a:lnTo>
                    <a:pt x="184493" y="610158"/>
                  </a:lnTo>
                  <a:lnTo>
                    <a:pt x="145176" y="588342"/>
                  </a:lnTo>
                  <a:lnTo>
                    <a:pt x="109508" y="561397"/>
                  </a:lnTo>
                  <a:lnTo>
                    <a:pt x="77987" y="529819"/>
                  </a:lnTo>
                  <a:lnTo>
                    <a:pt x="51111" y="494101"/>
                  </a:lnTo>
                  <a:lnTo>
                    <a:pt x="29376" y="454737"/>
                  </a:lnTo>
                  <a:lnTo>
                    <a:pt x="13281" y="412221"/>
                  </a:lnTo>
                  <a:lnTo>
                    <a:pt x="3323" y="367047"/>
                  </a:lnTo>
                  <a:lnTo>
                    <a:pt x="0" y="319709"/>
                  </a:lnTo>
                  <a:lnTo>
                    <a:pt x="3323" y="272488"/>
                  </a:lnTo>
                  <a:lnTo>
                    <a:pt x="13281" y="227411"/>
                  </a:lnTo>
                  <a:lnTo>
                    <a:pt x="29376" y="184973"/>
                  </a:lnTo>
                  <a:lnTo>
                    <a:pt x="51111" y="145670"/>
                  </a:lnTo>
                  <a:lnTo>
                    <a:pt x="77987" y="109999"/>
                  </a:lnTo>
                  <a:lnTo>
                    <a:pt x="109508" y="78454"/>
                  </a:lnTo>
                  <a:lnTo>
                    <a:pt x="145176" y="51533"/>
                  </a:lnTo>
                  <a:lnTo>
                    <a:pt x="184493" y="29731"/>
                  </a:lnTo>
                  <a:lnTo>
                    <a:pt x="226962" y="13544"/>
                  </a:lnTo>
                  <a:lnTo>
                    <a:pt x="272086" y="3468"/>
                  </a:lnTo>
                  <a:lnTo>
                    <a:pt x="319366" y="0"/>
                  </a:lnTo>
                  <a:lnTo>
                    <a:pt x="366647" y="3469"/>
                  </a:lnTo>
                  <a:lnTo>
                    <a:pt x="411774" y="13546"/>
                  </a:lnTo>
                  <a:lnTo>
                    <a:pt x="454251" y="29736"/>
                  </a:lnTo>
                  <a:lnTo>
                    <a:pt x="493585" y="51545"/>
                  </a:lnTo>
                  <a:lnTo>
                    <a:pt x="529279" y="78477"/>
                  </a:lnTo>
                  <a:lnTo>
                    <a:pt x="560840" y="110038"/>
                  </a:lnTo>
                  <a:lnTo>
                    <a:pt x="587772" y="145732"/>
                  </a:lnTo>
                  <a:lnTo>
                    <a:pt x="609581" y="185066"/>
                  </a:lnTo>
                  <a:lnTo>
                    <a:pt x="625771" y="227543"/>
                  </a:lnTo>
                  <a:lnTo>
                    <a:pt x="635848" y="272670"/>
                  </a:lnTo>
                  <a:lnTo>
                    <a:pt x="639318" y="319951"/>
                  </a:lnTo>
                  <a:lnTo>
                    <a:pt x="635848" y="367229"/>
                  </a:lnTo>
                  <a:lnTo>
                    <a:pt x="625771" y="412353"/>
                  </a:lnTo>
                  <a:lnTo>
                    <a:pt x="609581" y="454830"/>
                  </a:lnTo>
                  <a:lnTo>
                    <a:pt x="587772" y="494163"/>
                  </a:lnTo>
                  <a:lnTo>
                    <a:pt x="560840" y="529858"/>
                  </a:lnTo>
                  <a:lnTo>
                    <a:pt x="529279" y="561420"/>
                  </a:lnTo>
                  <a:lnTo>
                    <a:pt x="493585" y="588353"/>
                  </a:lnTo>
                  <a:lnTo>
                    <a:pt x="454251" y="610163"/>
                  </a:lnTo>
                  <a:lnTo>
                    <a:pt x="411774" y="626355"/>
                  </a:lnTo>
                  <a:lnTo>
                    <a:pt x="366647" y="636432"/>
                  </a:lnTo>
                  <a:lnTo>
                    <a:pt x="319366" y="639902"/>
                  </a:lnTo>
                  <a:close/>
                </a:path>
              </a:pathLst>
            </a:custGeom>
            <a:solidFill>
              <a:srgbClr val="7000E6"/>
            </a:solidFill>
          </p:spPr>
          <p:txBody>
            <a:bodyPr wrap="square" lIns="0" tIns="0" rIns="0" bIns="0" rtlCol="0"/>
            <a:lstStyle/>
            <a:p>
              <a:endParaRPr/>
            </a:p>
          </p:txBody>
        </p:sp>
      </p:grpSp>
      <p:sp>
        <p:nvSpPr>
          <p:cNvPr id="12" name="object 12"/>
          <p:cNvSpPr txBox="1">
            <a:spLocks noGrp="1"/>
          </p:cNvSpPr>
          <p:nvPr>
            <p:ph type="title"/>
          </p:nvPr>
        </p:nvSpPr>
        <p:spPr>
          <a:prstGeom prst="rect">
            <a:avLst/>
          </a:prstGeom>
        </p:spPr>
        <p:txBody>
          <a:bodyPr vert="horz" wrap="square" lIns="0" tIns="289941" rIns="0" bIns="0" rtlCol="0">
            <a:spAutoFit/>
          </a:bodyPr>
          <a:lstStyle/>
          <a:p>
            <a:pPr marL="2101850">
              <a:lnSpc>
                <a:spcPct val="100000"/>
              </a:lnSpc>
              <a:spcBef>
                <a:spcPts val="95"/>
              </a:spcBef>
            </a:pPr>
            <a:r>
              <a:rPr dirty="0"/>
              <a:t>Adım</a:t>
            </a:r>
            <a:r>
              <a:rPr spc="-235" dirty="0"/>
              <a:t> </a:t>
            </a:r>
            <a:r>
              <a:rPr dirty="0"/>
              <a:t>Adım</a:t>
            </a:r>
            <a:r>
              <a:rPr spc="-100" dirty="0"/>
              <a:t> </a:t>
            </a:r>
            <a:r>
              <a:rPr dirty="0"/>
              <a:t>KYC</a:t>
            </a:r>
            <a:r>
              <a:rPr spc="-95" dirty="0"/>
              <a:t> </a:t>
            </a:r>
            <a:r>
              <a:rPr spc="-10" dirty="0"/>
              <a:t>Doğrulama</a:t>
            </a:r>
          </a:p>
        </p:txBody>
      </p:sp>
      <p:grpSp>
        <p:nvGrpSpPr>
          <p:cNvPr id="13" name="object 13"/>
          <p:cNvGrpSpPr/>
          <p:nvPr/>
        </p:nvGrpSpPr>
        <p:grpSpPr>
          <a:xfrm>
            <a:off x="11394947" y="53339"/>
            <a:ext cx="688975" cy="688975"/>
            <a:chOff x="11394947" y="53339"/>
            <a:chExt cx="688975" cy="688975"/>
          </a:xfrm>
        </p:grpSpPr>
        <p:pic>
          <p:nvPicPr>
            <p:cNvPr id="14" name="object 14"/>
            <p:cNvPicPr/>
            <p:nvPr/>
          </p:nvPicPr>
          <p:blipFill>
            <a:blip r:embed="rId5" cstate="print"/>
            <a:stretch>
              <a:fillRect/>
            </a:stretch>
          </p:blipFill>
          <p:spPr>
            <a:xfrm>
              <a:off x="11550395" y="99059"/>
              <a:ext cx="533400" cy="515112"/>
            </a:xfrm>
            <a:prstGeom prst="rect">
              <a:avLst/>
            </a:prstGeom>
          </p:spPr>
        </p:pic>
        <p:pic>
          <p:nvPicPr>
            <p:cNvPr id="15" name="object 15"/>
            <p:cNvPicPr/>
            <p:nvPr/>
          </p:nvPicPr>
          <p:blipFill>
            <a:blip r:embed="rId6" cstate="print"/>
            <a:stretch>
              <a:fillRect/>
            </a:stretch>
          </p:blipFill>
          <p:spPr>
            <a:xfrm>
              <a:off x="11394947" y="53339"/>
              <a:ext cx="688848" cy="688847"/>
            </a:xfrm>
            <a:prstGeom prst="rect">
              <a:avLst/>
            </a:prstGeom>
          </p:spPr>
        </p:pic>
      </p:grpSp>
      <p:grpSp>
        <p:nvGrpSpPr>
          <p:cNvPr id="16" name="object 16"/>
          <p:cNvGrpSpPr/>
          <p:nvPr/>
        </p:nvGrpSpPr>
        <p:grpSpPr>
          <a:xfrm>
            <a:off x="1475232" y="2196172"/>
            <a:ext cx="906144" cy="906780"/>
            <a:chOff x="1475232" y="2196172"/>
            <a:chExt cx="906144" cy="906780"/>
          </a:xfrm>
        </p:grpSpPr>
        <p:sp>
          <p:nvSpPr>
            <p:cNvPr id="17" name="object 17"/>
            <p:cNvSpPr/>
            <p:nvPr/>
          </p:nvSpPr>
          <p:spPr>
            <a:xfrm>
              <a:off x="1475232" y="2196172"/>
              <a:ext cx="906144" cy="906780"/>
            </a:xfrm>
            <a:custGeom>
              <a:avLst/>
              <a:gdLst/>
              <a:ahLst/>
              <a:cxnLst/>
              <a:rect l="l" t="t" r="r" b="b"/>
              <a:pathLst>
                <a:path w="906144" h="906780">
                  <a:moveTo>
                    <a:pt x="452628" y="906462"/>
                  </a:moveTo>
                  <a:lnTo>
                    <a:pt x="406287" y="904122"/>
                  </a:lnTo>
                  <a:lnTo>
                    <a:pt x="361285" y="897253"/>
                  </a:lnTo>
                  <a:lnTo>
                    <a:pt x="317852" y="886081"/>
                  </a:lnTo>
                  <a:lnTo>
                    <a:pt x="276216" y="870834"/>
                  </a:lnTo>
                  <a:lnTo>
                    <a:pt x="236606" y="851738"/>
                  </a:lnTo>
                  <a:lnTo>
                    <a:pt x="199250" y="829020"/>
                  </a:lnTo>
                  <a:lnTo>
                    <a:pt x="164377" y="802907"/>
                  </a:lnTo>
                  <a:lnTo>
                    <a:pt x="132216" y="773626"/>
                  </a:lnTo>
                  <a:lnTo>
                    <a:pt x="102996" y="741404"/>
                  </a:lnTo>
                  <a:lnTo>
                    <a:pt x="76944" y="706467"/>
                  </a:lnTo>
                  <a:lnTo>
                    <a:pt x="54291" y="669042"/>
                  </a:lnTo>
                  <a:lnTo>
                    <a:pt x="35265" y="629356"/>
                  </a:lnTo>
                  <a:lnTo>
                    <a:pt x="20093" y="587636"/>
                  </a:lnTo>
                  <a:lnTo>
                    <a:pt x="9006" y="544108"/>
                  </a:lnTo>
                  <a:lnTo>
                    <a:pt x="2232" y="499000"/>
                  </a:lnTo>
                  <a:lnTo>
                    <a:pt x="0" y="452539"/>
                  </a:lnTo>
                  <a:lnTo>
                    <a:pt x="2545" y="403284"/>
                  </a:lnTo>
                  <a:lnTo>
                    <a:pt x="10241" y="355552"/>
                  </a:lnTo>
                  <a:lnTo>
                    <a:pt x="22808" y="309621"/>
                  </a:lnTo>
                  <a:lnTo>
                    <a:pt x="39971" y="265768"/>
                  </a:lnTo>
                  <a:lnTo>
                    <a:pt x="61451" y="224272"/>
                  </a:lnTo>
                  <a:lnTo>
                    <a:pt x="86970" y="185410"/>
                  </a:lnTo>
                  <a:lnTo>
                    <a:pt x="116251" y="149459"/>
                  </a:lnTo>
                  <a:lnTo>
                    <a:pt x="149017" y="116697"/>
                  </a:lnTo>
                  <a:lnTo>
                    <a:pt x="184990" y="87403"/>
                  </a:lnTo>
                  <a:lnTo>
                    <a:pt x="223892" y="61854"/>
                  </a:lnTo>
                  <a:lnTo>
                    <a:pt x="265446" y="40327"/>
                  </a:lnTo>
                  <a:lnTo>
                    <a:pt x="309374" y="23100"/>
                  </a:lnTo>
                  <a:lnTo>
                    <a:pt x="355399" y="10452"/>
                  </a:lnTo>
                  <a:lnTo>
                    <a:pt x="403242" y="2659"/>
                  </a:lnTo>
                  <a:lnTo>
                    <a:pt x="452628" y="0"/>
                  </a:lnTo>
                  <a:lnTo>
                    <a:pt x="498966" y="2340"/>
                  </a:lnTo>
                  <a:lnTo>
                    <a:pt x="543967" y="9208"/>
                  </a:lnTo>
                  <a:lnTo>
                    <a:pt x="587401" y="20376"/>
                  </a:lnTo>
                  <a:lnTo>
                    <a:pt x="629041" y="35617"/>
                  </a:lnTo>
                  <a:lnTo>
                    <a:pt x="668659" y="54702"/>
                  </a:lnTo>
                  <a:lnTo>
                    <a:pt x="706028" y="77404"/>
                  </a:lnTo>
                  <a:lnTo>
                    <a:pt x="740919" y="103496"/>
                  </a:lnTo>
                  <a:lnTo>
                    <a:pt x="773104" y="132748"/>
                  </a:lnTo>
                  <a:lnTo>
                    <a:pt x="802356" y="164933"/>
                  </a:lnTo>
                  <a:lnTo>
                    <a:pt x="828447" y="199824"/>
                  </a:lnTo>
                  <a:lnTo>
                    <a:pt x="851150" y="237193"/>
                  </a:lnTo>
                  <a:lnTo>
                    <a:pt x="870235" y="276811"/>
                  </a:lnTo>
                  <a:lnTo>
                    <a:pt x="885476" y="318451"/>
                  </a:lnTo>
                  <a:lnTo>
                    <a:pt x="896644" y="361885"/>
                  </a:lnTo>
                  <a:lnTo>
                    <a:pt x="903512" y="406886"/>
                  </a:lnTo>
                  <a:lnTo>
                    <a:pt x="905852" y="453224"/>
                  </a:lnTo>
                  <a:lnTo>
                    <a:pt x="903512" y="499565"/>
                  </a:lnTo>
                  <a:lnTo>
                    <a:pt x="896644" y="544568"/>
                  </a:lnTo>
                  <a:lnTo>
                    <a:pt x="885476" y="588004"/>
                  </a:lnTo>
                  <a:lnTo>
                    <a:pt x="870235" y="629645"/>
                  </a:lnTo>
                  <a:lnTo>
                    <a:pt x="851150" y="669265"/>
                  </a:lnTo>
                  <a:lnTo>
                    <a:pt x="828447" y="706634"/>
                  </a:lnTo>
                  <a:lnTo>
                    <a:pt x="802356" y="741526"/>
                  </a:lnTo>
                  <a:lnTo>
                    <a:pt x="773104" y="773712"/>
                  </a:lnTo>
                  <a:lnTo>
                    <a:pt x="740919" y="802965"/>
                  </a:lnTo>
                  <a:lnTo>
                    <a:pt x="706028" y="829056"/>
                  </a:lnTo>
                  <a:lnTo>
                    <a:pt x="668659" y="851759"/>
                  </a:lnTo>
                  <a:lnTo>
                    <a:pt x="629041" y="870844"/>
                  </a:lnTo>
                  <a:lnTo>
                    <a:pt x="587401" y="886085"/>
                  </a:lnTo>
                  <a:lnTo>
                    <a:pt x="543967" y="897254"/>
                  </a:lnTo>
                  <a:lnTo>
                    <a:pt x="498966" y="904122"/>
                  </a:lnTo>
                  <a:lnTo>
                    <a:pt x="452628" y="906462"/>
                  </a:lnTo>
                  <a:close/>
                </a:path>
              </a:pathLst>
            </a:custGeom>
            <a:solidFill>
              <a:srgbClr val="7000E6">
                <a:alpha val="19999"/>
              </a:srgbClr>
            </a:solidFill>
          </p:spPr>
          <p:txBody>
            <a:bodyPr wrap="square" lIns="0" tIns="0" rIns="0" bIns="0" rtlCol="0"/>
            <a:lstStyle/>
            <a:p>
              <a:endParaRPr/>
            </a:p>
          </p:txBody>
        </p:sp>
        <p:sp>
          <p:nvSpPr>
            <p:cNvPr id="18" name="object 18"/>
            <p:cNvSpPr/>
            <p:nvPr/>
          </p:nvSpPr>
          <p:spPr>
            <a:xfrm>
              <a:off x="1539240" y="2261133"/>
              <a:ext cx="777240" cy="776605"/>
            </a:xfrm>
            <a:custGeom>
              <a:avLst/>
              <a:gdLst/>
              <a:ahLst/>
              <a:cxnLst/>
              <a:rect l="l" t="t" r="r" b="b"/>
              <a:pathLst>
                <a:path w="777239" h="776605">
                  <a:moveTo>
                    <a:pt x="388620" y="776528"/>
                  </a:moveTo>
                  <a:lnTo>
                    <a:pt x="339915" y="773503"/>
                  </a:lnTo>
                  <a:lnTo>
                    <a:pt x="293014" y="764668"/>
                  </a:lnTo>
                  <a:lnTo>
                    <a:pt x="248281" y="750386"/>
                  </a:lnTo>
                  <a:lnTo>
                    <a:pt x="206078" y="731018"/>
                  </a:lnTo>
                  <a:lnTo>
                    <a:pt x="166769" y="706927"/>
                  </a:lnTo>
                  <a:lnTo>
                    <a:pt x="130716" y="678474"/>
                  </a:lnTo>
                  <a:lnTo>
                    <a:pt x="98281" y="646021"/>
                  </a:lnTo>
                  <a:lnTo>
                    <a:pt x="69829" y="609931"/>
                  </a:lnTo>
                  <a:lnTo>
                    <a:pt x="45721" y="570564"/>
                  </a:lnTo>
                  <a:lnTo>
                    <a:pt x="26322" y="528284"/>
                  </a:lnTo>
                  <a:lnTo>
                    <a:pt x="11993" y="483452"/>
                  </a:lnTo>
                  <a:lnTo>
                    <a:pt x="3098" y="436429"/>
                  </a:lnTo>
                  <a:lnTo>
                    <a:pt x="0" y="387578"/>
                  </a:lnTo>
                  <a:lnTo>
                    <a:pt x="3098" y="339023"/>
                  </a:lnTo>
                  <a:lnTo>
                    <a:pt x="11993" y="292249"/>
                  </a:lnTo>
                  <a:lnTo>
                    <a:pt x="26322" y="247625"/>
                  </a:lnTo>
                  <a:lnTo>
                    <a:pt x="45721" y="205514"/>
                  </a:lnTo>
                  <a:lnTo>
                    <a:pt x="69829" y="166283"/>
                  </a:lnTo>
                  <a:lnTo>
                    <a:pt x="98281" y="130297"/>
                  </a:lnTo>
                  <a:lnTo>
                    <a:pt x="130716" y="97923"/>
                  </a:lnTo>
                  <a:lnTo>
                    <a:pt x="166769" y="69526"/>
                  </a:lnTo>
                  <a:lnTo>
                    <a:pt x="206078" y="45472"/>
                  </a:lnTo>
                  <a:lnTo>
                    <a:pt x="248281" y="26126"/>
                  </a:lnTo>
                  <a:lnTo>
                    <a:pt x="293014" y="11855"/>
                  </a:lnTo>
                  <a:lnTo>
                    <a:pt x="339915" y="3024"/>
                  </a:lnTo>
                  <a:lnTo>
                    <a:pt x="388620" y="0"/>
                  </a:lnTo>
                  <a:lnTo>
                    <a:pt x="437321" y="3025"/>
                  </a:lnTo>
                  <a:lnTo>
                    <a:pt x="484218" y="11858"/>
                  </a:lnTo>
                  <a:lnTo>
                    <a:pt x="528947" y="26135"/>
                  </a:lnTo>
                  <a:lnTo>
                    <a:pt x="571142" y="45492"/>
                  </a:lnTo>
                  <a:lnTo>
                    <a:pt x="610441" y="69565"/>
                  </a:lnTo>
                  <a:lnTo>
                    <a:pt x="646479" y="97991"/>
                  </a:lnTo>
                  <a:lnTo>
                    <a:pt x="678893" y="130404"/>
                  </a:lnTo>
                  <a:lnTo>
                    <a:pt x="707318" y="166443"/>
                  </a:lnTo>
                  <a:lnTo>
                    <a:pt x="731392" y="205741"/>
                  </a:lnTo>
                  <a:lnTo>
                    <a:pt x="750749" y="247937"/>
                  </a:lnTo>
                  <a:lnTo>
                    <a:pt x="765026" y="292665"/>
                  </a:lnTo>
                  <a:lnTo>
                    <a:pt x="773859" y="339562"/>
                  </a:lnTo>
                  <a:lnTo>
                    <a:pt x="776884" y="388264"/>
                  </a:lnTo>
                  <a:lnTo>
                    <a:pt x="773859" y="436968"/>
                  </a:lnTo>
                  <a:lnTo>
                    <a:pt x="765026" y="483867"/>
                  </a:lnTo>
                  <a:lnTo>
                    <a:pt x="750749" y="528596"/>
                  </a:lnTo>
                  <a:lnTo>
                    <a:pt x="731392" y="570792"/>
                  </a:lnTo>
                  <a:lnTo>
                    <a:pt x="707318" y="610091"/>
                  </a:lnTo>
                  <a:lnTo>
                    <a:pt x="678893" y="646129"/>
                  </a:lnTo>
                  <a:lnTo>
                    <a:pt x="646479" y="678542"/>
                  </a:lnTo>
                  <a:lnTo>
                    <a:pt x="610441" y="706966"/>
                  </a:lnTo>
                  <a:lnTo>
                    <a:pt x="571142" y="731038"/>
                  </a:lnTo>
                  <a:lnTo>
                    <a:pt x="528947" y="750395"/>
                  </a:lnTo>
                  <a:lnTo>
                    <a:pt x="484218" y="764671"/>
                  </a:lnTo>
                  <a:lnTo>
                    <a:pt x="437321" y="773503"/>
                  </a:lnTo>
                  <a:lnTo>
                    <a:pt x="388620" y="776528"/>
                  </a:lnTo>
                  <a:close/>
                </a:path>
              </a:pathLst>
            </a:custGeom>
            <a:solidFill>
              <a:srgbClr val="7000E6">
                <a:alpha val="34899"/>
              </a:srgbClr>
            </a:solidFill>
          </p:spPr>
          <p:txBody>
            <a:bodyPr wrap="square" lIns="0" tIns="0" rIns="0" bIns="0" rtlCol="0"/>
            <a:lstStyle/>
            <a:p>
              <a:endParaRPr/>
            </a:p>
          </p:txBody>
        </p:sp>
        <p:sp>
          <p:nvSpPr>
            <p:cNvPr id="19" name="object 19"/>
            <p:cNvSpPr/>
            <p:nvPr/>
          </p:nvSpPr>
          <p:spPr>
            <a:xfrm>
              <a:off x="1607820" y="2329446"/>
              <a:ext cx="640080" cy="640080"/>
            </a:xfrm>
            <a:custGeom>
              <a:avLst/>
              <a:gdLst/>
              <a:ahLst/>
              <a:cxnLst/>
              <a:rect l="l" t="t" r="r" b="b"/>
              <a:pathLst>
                <a:path w="640080" h="640080">
                  <a:moveTo>
                    <a:pt x="320040" y="639902"/>
                  </a:moveTo>
                  <a:lnTo>
                    <a:pt x="272759" y="636432"/>
                  </a:lnTo>
                  <a:lnTo>
                    <a:pt x="227632" y="626351"/>
                  </a:lnTo>
                  <a:lnTo>
                    <a:pt x="185153" y="610151"/>
                  </a:lnTo>
                  <a:lnTo>
                    <a:pt x="145817" y="588324"/>
                  </a:lnTo>
                  <a:lnTo>
                    <a:pt x="110118" y="561360"/>
                  </a:lnTo>
                  <a:lnTo>
                    <a:pt x="78551" y="529752"/>
                  </a:lnTo>
                  <a:lnTo>
                    <a:pt x="51611" y="493992"/>
                  </a:lnTo>
                  <a:lnTo>
                    <a:pt x="29791" y="454572"/>
                  </a:lnTo>
                  <a:lnTo>
                    <a:pt x="13586" y="411982"/>
                  </a:lnTo>
                  <a:lnTo>
                    <a:pt x="3491" y="366716"/>
                  </a:lnTo>
                  <a:lnTo>
                    <a:pt x="0" y="319265"/>
                  </a:lnTo>
                  <a:lnTo>
                    <a:pt x="3491" y="272157"/>
                  </a:lnTo>
                  <a:lnTo>
                    <a:pt x="13586" y="227172"/>
                  </a:lnTo>
                  <a:lnTo>
                    <a:pt x="29791" y="184807"/>
                  </a:lnTo>
                  <a:lnTo>
                    <a:pt x="51611" y="145561"/>
                  </a:lnTo>
                  <a:lnTo>
                    <a:pt x="78551" y="109932"/>
                  </a:lnTo>
                  <a:lnTo>
                    <a:pt x="110118" y="78417"/>
                  </a:lnTo>
                  <a:lnTo>
                    <a:pt x="145817" y="51515"/>
                  </a:lnTo>
                  <a:lnTo>
                    <a:pt x="185153" y="29724"/>
                  </a:lnTo>
                  <a:lnTo>
                    <a:pt x="227632" y="13543"/>
                  </a:lnTo>
                  <a:lnTo>
                    <a:pt x="272759" y="3468"/>
                  </a:lnTo>
                  <a:lnTo>
                    <a:pt x="320040" y="0"/>
                  </a:lnTo>
                  <a:lnTo>
                    <a:pt x="367317" y="3469"/>
                  </a:lnTo>
                  <a:lnTo>
                    <a:pt x="412442" y="13547"/>
                  </a:lnTo>
                  <a:lnTo>
                    <a:pt x="454919" y="29738"/>
                  </a:lnTo>
                  <a:lnTo>
                    <a:pt x="494252" y="51548"/>
                  </a:lnTo>
                  <a:lnTo>
                    <a:pt x="529947" y="78481"/>
                  </a:lnTo>
                  <a:lnTo>
                    <a:pt x="561509" y="110043"/>
                  </a:lnTo>
                  <a:lnTo>
                    <a:pt x="588442" y="145738"/>
                  </a:lnTo>
                  <a:lnTo>
                    <a:pt x="610252" y="185071"/>
                  </a:lnTo>
                  <a:lnTo>
                    <a:pt x="626443" y="227548"/>
                  </a:lnTo>
                  <a:lnTo>
                    <a:pt x="636521" y="272673"/>
                  </a:lnTo>
                  <a:lnTo>
                    <a:pt x="639991" y="319951"/>
                  </a:lnTo>
                  <a:lnTo>
                    <a:pt x="636521" y="367231"/>
                  </a:lnTo>
                  <a:lnTo>
                    <a:pt x="626443" y="412358"/>
                  </a:lnTo>
                  <a:lnTo>
                    <a:pt x="610252" y="454836"/>
                  </a:lnTo>
                  <a:lnTo>
                    <a:pt x="588442" y="494169"/>
                  </a:lnTo>
                  <a:lnTo>
                    <a:pt x="561509" y="529864"/>
                  </a:lnTo>
                  <a:lnTo>
                    <a:pt x="529947" y="561424"/>
                  </a:lnTo>
                  <a:lnTo>
                    <a:pt x="494252" y="588357"/>
                  </a:lnTo>
                  <a:lnTo>
                    <a:pt x="454919" y="610165"/>
                  </a:lnTo>
                  <a:lnTo>
                    <a:pt x="412442" y="626356"/>
                  </a:lnTo>
                  <a:lnTo>
                    <a:pt x="367317" y="636433"/>
                  </a:lnTo>
                  <a:lnTo>
                    <a:pt x="320040" y="639902"/>
                  </a:lnTo>
                  <a:close/>
                </a:path>
              </a:pathLst>
            </a:custGeom>
            <a:solidFill>
              <a:srgbClr val="7000E6"/>
            </a:solidFill>
          </p:spPr>
          <p:txBody>
            <a:bodyPr wrap="square" lIns="0" tIns="0" rIns="0" bIns="0" rtlCol="0"/>
            <a:lstStyle/>
            <a:p>
              <a:endParaRPr/>
            </a:p>
          </p:txBody>
        </p:sp>
      </p:grpSp>
      <p:sp>
        <p:nvSpPr>
          <p:cNvPr id="20" name="object 20"/>
          <p:cNvSpPr txBox="1"/>
          <p:nvPr/>
        </p:nvSpPr>
        <p:spPr>
          <a:xfrm>
            <a:off x="1850199" y="2468244"/>
            <a:ext cx="154940" cy="331470"/>
          </a:xfrm>
          <a:prstGeom prst="rect">
            <a:avLst/>
          </a:prstGeom>
        </p:spPr>
        <p:txBody>
          <a:bodyPr vert="horz" wrap="square" lIns="0" tIns="13335" rIns="0" bIns="0" rtlCol="0">
            <a:spAutoFit/>
          </a:bodyPr>
          <a:lstStyle/>
          <a:p>
            <a:pPr marL="12700">
              <a:lnSpc>
                <a:spcPct val="100000"/>
              </a:lnSpc>
              <a:spcBef>
                <a:spcPts val="105"/>
              </a:spcBef>
            </a:pPr>
            <a:r>
              <a:rPr sz="2000" dirty="0">
                <a:solidFill>
                  <a:srgbClr val="FFFFFF"/>
                </a:solidFill>
                <a:latin typeface="Calibri" panose="020F0502020204030204"/>
                <a:cs typeface="Calibri" panose="020F0502020204030204"/>
              </a:rPr>
              <a:t>7</a:t>
            </a:r>
            <a:endParaRPr sz="2000">
              <a:latin typeface="Calibri" panose="020F0502020204030204"/>
              <a:cs typeface="Calibri" panose="020F0502020204030204"/>
            </a:endParaRPr>
          </a:p>
        </p:txBody>
      </p:sp>
      <p:sp>
        <p:nvSpPr>
          <p:cNvPr id="21" name="object 21"/>
          <p:cNvSpPr txBox="1"/>
          <p:nvPr/>
        </p:nvSpPr>
        <p:spPr>
          <a:xfrm>
            <a:off x="10379367" y="2463215"/>
            <a:ext cx="154940" cy="331470"/>
          </a:xfrm>
          <a:prstGeom prst="rect">
            <a:avLst/>
          </a:prstGeom>
        </p:spPr>
        <p:txBody>
          <a:bodyPr vert="horz" wrap="square" lIns="0" tIns="13335" rIns="0" bIns="0" rtlCol="0">
            <a:spAutoFit/>
          </a:bodyPr>
          <a:lstStyle/>
          <a:p>
            <a:pPr marL="12700">
              <a:lnSpc>
                <a:spcPct val="100000"/>
              </a:lnSpc>
              <a:spcBef>
                <a:spcPts val="105"/>
              </a:spcBef>
            </a:pPr>
            <a:r>
              <a:rPr sz="2000" dirty="0">
                <a:solidFill>
                  <a:srgbClr val="FFFFFF"/>
                </a:solidFill>
                <a:latin typeface="Calibri" panose="020F0502020204030204"/>
                <a:cs typeface="Calibri" panose="020F0502020204030204"/>
              </a:rPr>
              <a:t>8</a:t>
            </a:r>
            <a:endParaRPr sz="2000">
              <a:latin typeface="Calibri" panose="020F0502020204030204"/>
              <a:cs typeface="Calibri" panose="020F0502020204030204"/>
            </a:endParaRPr>
          </a:p>
        </p:txBody>
      </p:sp>
      <p:sp>
        <p:nvSpPr>
          <p:cNvPr id="22" name="object 22"/>
          <p:cNvSpPr txBox="1"/>
          <p:nvPr/>
        </p:nvSpPr>
        <p:spPr>
          <a:xfrm>
            <a:off x="944232" y="3269691"/>
            <a:ext cx="1864360" cy="426720"/>
          </a:xfrm>
          <a:prstGeom prst="rect">
            <a:avLst/>
          </a:prstGeom>
        </p:spPr>
        <p:txBody>
          <a:bodyPr vert="horz" wrap="square" lIns="0" tIns="12065" rIns="0" bIns="0" rtlCol="0">
            <a:spAutoFit/>
          </a:bodyPr>
          <a:lstStyle/>
          <a:p>
            <a:pPr marL="283845" marR="5080" indent="-271780">
              <a:lnSpc>
                <a:spcPct val="120000"/>
              </a:lnSpc>
              <a:spcBef>
                <a:spcPts val="95"/>
              </a:spcBef>
            </a:pPr>
            <a:r>
              <a:rPr sz="1100" dirty="0">
                <a:latin typeface="Arial" panose="020B0604020202020204"/>
                <a:cs typeface="Arial" panose="020B0604020202020204"/>
              </a:rPr>
              <a:t>Kimlikteki</a:t>
            </a:r>
            <a:r>
              <a:rPr sz="1100" spc="-40" dirty="0">
                <a:latin typeface="Arial" panose="020B0604020202020204"/>
                <a:cs typeface="Arial" panose="020B0604020202020204"/>
              </a:rPr>
              <a:t> </a:t>
            </a:r>
            <a:r>
              <a:rPr sz="1100" dirty="0">
                <a:latin typeface="Arial" panose="020B0604020202020204"/>
                <a:cs typeface="Arial" panose="020B0604020202020204"/>
              </a:rPr>
              <a:t>kişinin</a:t>
            </a:r>
            <a:r>
              <a:rPr sz="1100" spc="-35" dirty="0">
                <a:latin typeface="Arial" panose="020B0604020202020204"/>
                <a:cs typeface="Arial" panose="020B0604020202020204"/>
              </a:rPr>
              <a:t> </a:t>
            </a:r>
            <a:r>
              <a:rPr sz="1100" dirty="0">
                <a:latin typeface="Arial" panose="020B0604020202020204"/>
                <a:cs typeface="Arial" panose="020B0604020202020204"/>
              </a:rPr>
              <a:t>siz</a:t>
            </a:r>
            <a:r>
              <a:rPr sz="1100" spc="-35" dirty="0">
                <a:latin typeface="Arial" panose="020B0604020202020204"/>
                <a:cs typeface="Arial" panose="020B0604020202020204"/>
              </a:rPr>
              <a:t> </a:t>
            </a:r>
            <a:r>
              <a:rPr sz="1100" spc="-10" dirty="0">
                <a:latin typeface="Arial" panose="020B0604020202020204"/>
                <a:cs typeface="Arial" panose="020B0604020202020204"/>
              </a:rPr>
              <a:t>olduğunu </a:t>
            </a:r>
            <a:r>
              <a:rPr sz="1100" dirty="0">
                <a:latin typeface="Arial" panose="020B0604020202020204"/>
                <a:cs typeface="Arial" panose="020B0604020202020204"/>
              </a:rPr>
              <a:t>kanıtlamanız</a:t>
            </a:r>
            <a:r>
              <a:rPr sz="1100" spc="-65" dirty="0">
                <a:latin typeface="Arial" panose="020B0604020202020204"/>
                <a:cs typeface="Arial" panose="020B0604020202020204"/>
              </a:rPr>
              <a:t> </a:t>
            </a:r>
            <a:r>
              <a:rPr sz="1100" spc="-10" dirty="0">
                <a:latin typeface="Arial" panose="020B0604020202020204"/>
                <a:cs typeface="Arial" panose="020B0604020202020204"/>
              </a:rPr>
              <a:t>gerekir.</a:t>
            </a:r>
            <a:endParaRPr sz="1100">
              <a:latin typeface="Arial" panose="020B0604020202020204"/>
              <a:cs typeface="Arial" panose="020B0604020202020204"/>
            </a:endParaRPr>
          </a:p>
        </p:txBody>
      </p:sp>
      <p:sp>
        <p:nvSpPr>
          <p:cNvPr id="23" name="object 23"/>
          <p:cNvSpPr txBox="1"/>
          <p:nvPr/>
        </p:nvSpPr>
        <p:spPr>
          <a:xfrm>
            <a:off x="9449346" y="3269691"/>
            <a:ext cx="2235200" cy="828040"/>
          </a:xfrm>
          <a:prstGeom prst="rect">
            <a:avLst/>
          </a:prstGeom>
        </p:spPr>
        <p:txBody>
          <a:bodyPr vert="horz" wrap="square" lIns="0" tIns="12065" rIns="0" bIns="0" rtlCol="0">
            <a:spAutoFit/>
          </a:bodyPr>
          <a:lstStyle/>
          <a:p>
            <a:pPr marL="12065" marR="5080" algn="ctr">
              <a:lnSpc>
                <a:spcPct val="120000"/>
              </a:lnSpc>
              <a:spcBef>
                <a:spcPts val="95"/>
              </a:spcBef>
            </a:pPr>
            <a:r>
              <a:rPr sz="1100" dirty="0">
                <a:latin typeface="Arial" panose="020B0604020202020204"/>
                <a:cs typeface="Arial" panose="020B0604020202020204"/>
              </a:rPr>
              <a:t>Bunun</a:t>
            </a:r>
            <a:r>
              <a:rPr sz="1100" spc="-30" dirty="0">
                <a:latin typeface="Arial" panose="020B0604020202020204"/>
                <a:cs typeface="Arial" panose="020B0604020202020204"/>
              </a:rPr>
              <a:t> </a:t>
            </a:r>
            <a:r>
              <a:rPr sz="1100" dirty="0">
                <a:latin typeface="Arial" panose="020B0604020202020204"/>
                <a:cs typeface="Arial" panose="020B0604020202020204"/>
              </a:rPr>
              <a:t>için</a:t>
            </a:r>
            <a:r>
              <a:rPr sz="1100" spc="-25" dirty="0">
                <a:latin typeface="Arial" panose="020B0604020202020204"/>
                <a:cs typeface="Arial" panose="020B0604020202020204"/>
              </a:rPr>
              <a:t> </a:t>
            </a:r>
            <a:r>
              <a:rPr sz="1100" dirty="0">
                <a:latin typeface="Arial" panose="020B0604020202020204"/>
                <a:cs typeface="Arial" panose="020B0604020202020204"/>
              </a:rPr>
              <a:t>sistem</a:t>
            </a:r>
            <a:r>
              <a:rPr sz="1100" spc="-25" dirty="0">
                <a:latin typeface="Arial" panose="020B0604020202020204"/>
                <a:cs typeface="Arial" panose="020B0604020202020204"/>
              </a:rPr>
              <a:t> </a:t>
            </a:r>
            <a:r>
              <a:rPr sz="1100" dirty="0">
                <a:latin typeface="Arial" panose="020B0604020202020204"/>
                <a:cs typeface="Arial" panose="020B0604020202020204"/>
              </a:rPr>
              <a:t>ön</a:t>
            </a:r>
            <a:r>
              <a:rPr sz="1100" spc="-25" dirty="0">
                <a:latin typeface="Arial" panose="020B0604020202020204"/>
                <a:cs typeface="Arial" panose="020B0604020202020204"/>
              </a:rPr>
              <a:t> </a:t>
            </a:r>
            <a:r>
              <a:rPr sz="1100" spc="-10" dirty="0">
                <a:latin typeface="Arial" panose="020B0604020202020204"/>
                <a:cs typeface="Arial" panose="020B0604020202020204"/>
              </a:rPr>
              <a:t>kameranıza </a:t>
            </a:r>
            <a:r>
              <a:rPr sz="1100" dirty="0">
                <a:latin typeface="Arial" panose="020B0604020202020204"/>
                <a:cs typeface="Arial" panose="020B0604020202020204"/>
              </a:rPr>
              <a:t>erişim</a:t>
            </a:r>
            <a:r>
              <a:rPr sz="1100" spc="-30" dirty="0">
                <a:latin typeface="Arial" panose="020B0604020202020204"/>
                <a:cs typeface="Arial" panose="020B0604020202020204"/>
              </a:rPr>
              <a:t> </a:t>
            </a:r>
            <a:r>
              <a:rPr sz="1100" dirty="0">
                <a:latin typeface="Arial" panose="020B0604020202020204"/>
                <a:cs typeface="Arial" panose="020B0604020202020204"/>
              </a:rPr>
              <a:t>izni</a:t>
            </a:r>
            <a:r>
              <a:rPr sz="1100" spc="-30" dirty="0">
                <a:latin typeface="Arial" panose="020B0604020202020204"/>
                <a:cs typeface="Arial" panose="020B0604020202020204"/>
              </a:rPr>
              <a:t> </a:t>
            </a:r>
            <a:r>
              <a:rPr sz="1100" dirty="0">
                <a:latin typeface="Arial" panose="020B0604020202020204"/>
                <a:cs typeface="Arial" panose="020B0604020202020204"/>
              </a:rPr>
              <a:t>ister</a:t>
            </a:r>
            <a:r>
              <a:rPr sz="1100" spc="-25" dirty="0">
                <a:latin typeface="Arial" panose="020B0604020202020204"/>
                <a:cs typeface="Arial" panose="020B0604020202020204"/>
              </a:rPr>
              <a:t> </a:t>
            </a:r>
            <a:r>
              <a:rPr sz="1100" dirty="0">
                <a:latin typeface="Arial" panose="020B0604020202020204"/>
                <a:cs typeface="Arial" panose="020B0604020202020204"/>
              </a:rPr>
              <a:t>ve</a:t>
            </a:r>
            <a:r>
              <a:rPr sz="1100" spc="-30" dirty="0">
                <a:latin typeface="Arial" panose="020B0604020202020204"/>
                <a:cs typeface="Arial" panose="020B0604020202020204"/>
              </a:rPr>
              <a:t> </a:t>
            </a:r>
            <a:r>
              <a:rPr sz="1100" dirty="0">
                <a:latin typeface="Arial" panose="020B0604020202020204"/>
                <a:cs typeface="Arial" panose="020B0604020202020204"/>
              </a:rPr>
              <a:t>yüzünüzü</a:t>
            </a:r>
            <a:r>
              <a:rPr sz="1100" spc="-25" dirty="0">
                <a:latin typeface="Arial" panose="020B0604020202020204"/>
                <a:cs typeface="Arial" panose="020B0604020202020204"/>
              </a:rPr>
              <a:t> </a:t>
            </a:r>
            <a:r>
              <a:rPr sz="1100" spc="-10" dirty="0">
                <a:latin typeface="Arial" panose="020B0604020202020204"/>
                <a:cs typeface="Arial" panose="020B0604020202020204"/>
              </a:rPr>
              <a:t>tarayıp </a:t>
            </a:r>
            <a:r>
              <a:rPr sz="1100" dirty="0">
                <a:latin typeface="Arial" panose="020B0604020202020204"/>
                <a:cs typeface="Arial" panose="020B0604020202020204"/>
              </a:rPr>
              <a:t>eklediğiniz</a:t>
            </a:r>
            <a:r>
              <a:rPr sz="1100" spc="-35" dirty="0">
                <a:latin typeface="Arial" panose="020B0604020202020204"/>
                <a:cs typeface="Arial" panose="020B0604020202020204"/>
              </a:rPr>
              <a:t> </a:t>
            </a:r>
            <a:r>
              <a:rPr sz="1100" dirty="0">
                <a:latin typeface="Arial" panose="020B0604020202020204"/>
                <a:cs typeface="Arial" panose="020B0604020202020204"/>
              </a:rPr>
              <a:t>kimliğin</a:t>
            </a:r>
            <a:r>
              <a:rPr sz="1100" spc="-40" dirty="0">
                <a:latin typeface="Arial" panose="020B0604020202020204"/>
                <a:cs typeface="Arial" panose="020B0604020202020204"/>
              </a:rPr>
              <a:t> </a:t>
            </a:r>
            <a:r>
              <a:rPr sz="1100" dirty="0">
                <a:latin typeface="Arial" panose="020B0604020202020204"/>
                <a:cs typeface="Arial" panose="020B0604020202020204"/>
              </a:rPr>
              <a:t>size</a:t>
            </a:r>
            <a:r>
              <a:rPr sz="1100" spc="-40" dirty="0">
                <a:latin typeface="Arial" panose="020B0604020202020204"/>
                <a:cs typeface="Arial" panose="020B0604020202020204"/>
              </a:rPr>
              <a:t> </a:t>
            </a:r>
            <a:r>
              <a:rPr sz="1100" dirty="0">
                <a:latin typeface="Arial" panose="020B0604020202020204"/>
                <a:cs typeface="Arial" panose="020B0604020202020204"/>
              </a:rPr>
              <a:t>ait</a:t>
            </a:r>
            <a:r>
              <a:rPr sz="1100" spc="-30" dirty="0">
                <a:latin typeface="Arial" panose="020B0604020202020204"/>
                <a:cs typeface="Arial" panose="020B0604020202020204"/>
              </a:rPr>
              <a:t> </a:t>
            </a:r>
            <a:r>
              <a:rPr sz="1100" spc="-20" dirty="0">
                <a:latin typeface="Arial" panose="020B0604020202020204"/>
                <a:cs typeface="Arial" panose="020B0604020202020204"/>
              </a:rPr>
              <a:t>olup </a:t>
            </a:r>
            <a:r>
              <a:rPr sz="1100" dirty="0">
                <a:latin typeface="Arial" panose="020B0604020202020204"/>
                <a:cs typeface="Arial" panose="020B0604020202020204"/>
              </a:rPr>
              <a:t>olmadığını</a:t>
            </a:r>
            <a:r>
              <a:rPr sz="1100" spc="-45" dirty="0">
                <a:latin typeface="Arial" panose="020B0604020202020204"/>
                <a:cs typeface="Arial" panose="020B0604020202020204"/>
              </a:rPr>
              <a:t> </a:t>
            </a:r>
            <a:r>
              <a:rPr sz="1100" dirty="0">
                <a:latin typeface="Arial" panose="020B0604020202020204"/>
                <a:cs typeface="Arial" panose="020B0604020202020204"/>
              </a:rPr>
              <a:t>kontrol</a:t>
            </a:r>
            <a:r>
              <a:rPr sz="1100" spc="-45" dirty="0">
                <a:latin typeface="Arial" panose="020B0604020202020204"/>
                <a:cs typeface="Arial" panose="020B0604020202020204"/>
              </a:rPr>
              <a:t> </a:t>
            </a:r>
            <a:r>
              <a:rPr sz="1100" spc="-20" dirty="0">
                <a:latin typeface="Arial" panose="020B0604020202020204"/>
                <a:cs typeface="Arial" panose="020B0604020202020204"/>
              </a:rPr>
              <a:t>eder.</a:t>
            </a:r>
            <a:endParaRPr sz="1100">
              <a:latin typeface="Arial" panose="020B0604020202020204"/>
              <a:cs typeface="Arial" panose="020B0604020202020204"/>
            </a:endParaRPr>
          </a:p>
        </p:txBody>
      </p:sp>
      <p:grpSp>
        <p:nvGrpSpPr>
          <p:cNvPr id="24" name="object 24"/>
          <p:cNvGrpSpPr/>
          <p:nvPr/>
        </p:nvGrpSpPr>
        <p:grpSpPr>
          <a:xfrm>
            <a:off x="3561727" y="1420367"/>
            <a:ext cx="7524115" cy="4625340"/>
            <a:chOff x="3561727" y="1420367"/>
            <a:chExt cx="7524115" cy="4625340"/>
          </a:xfrm>
        </p:grpSpPr>
        <p:pic>
          <p:nvPicPr>
            <p:cNvPr id="25" name="object 25"/>
            <p:cNvPicPr/>
            <p:nvPr/>
          </p:nvPicPr>
          <p:blipFill>
            <a:blip r:embed="rId4" cstate="print"/>
            <a:stretch>
              <a:fillRect/>
            </a:stretch>
          </p:blipFill>
          <p:spPr>
            <a:xfrm>
              <a:off x="4727447" y="1420367"/>
              <a:ext cx="6358128" cy="4625340"/>
            </a:xfrm>
            <a:prstGeom prst="rect">
              <a:avLst/>
            </a:prstGeom>
          </p:spPr>
        </p:pic>
        <p:sp>
          <p:nvSpPr>
            <p:cNvPr id="26" name="object 26"/>
            <p:cNvSpPr/>
            <p:nvPr/>
          </p:nvSpPr>
          <p:spPr>
            <a:xfrm>
              <a:off x="3561727" y="3051708"/>
              <a:ext cx="2148840" cy="364490"/>
            </a:xfrm>
            <a:custGeom>
              <a:avLst/>
              <a:gdLst/>
              <a:ahLst/>
              <a:cxnLst/>
              <a:rect l="l" t="t" r="r" b="b"/>
              <a:pathLst>
                <a:path w="2148840" h="364489">
                  <a:moveTo>
                    <a:pt x="2148789" y="363880"/>
                  </a:moveTo>
                  <a:lnTo>
                    <a:pt x="0" y="363880"/>
                  </a:lnTo>
                  <a:lnTo>
                    <a:pt x="0" y="0"/>
                  </a:lnTo>
                  <a:lnTo>
                    <a:pt x="2148789" y="0"/>
                  </a:lnTo>
                  <a:lnTo>
                    <a:pt x="2148789" y="28574"/>
                  </a:lnTo>
                  <a:lnTo>
                    <a:pt x="57150" y="28574"/>
                  </a:lnTo>
                  <a:lnTo>
                    <a:pt x="28575" y="57149"/>
                  </a:lnTo>
                  <a:lnTo>
                    <a:pt x="57150" y="57149"/>
                  </a:lnTo>
                  <a:lnTo>
                    <a:pt x="57150" y="306730"/>
                  </a:lnTo>
                  <a:lnTo>
                    <a:pt x="28575" y="306730"/>
                  </a:lnTo>
                  <a:lnTo>
                    <a:pt x="57150" y="335305"/>
                  </a:lnTo>
                  <a:lnTo>
                    <a:pt x="2148789" y="335305"/>
                  </a:lnTo>
                  <a:lnTo>
                    <a:pt x="2148789" y="363880"/>
                  </a:lnTo>
                  <a:close/>
                </a:path>
                <a:path w="2148840" h="364489">
                  <a:moveTo>
                    <a:pt x="57150" y="57149"/>
                  </a:moveTo>
                  <a:lnTo>
                    <a:pt x="28575" y="57149"/>
                  </a:lnTo>
                  <a:lnTo>
                    <a:pt x="57150" y="28574"/>
                  </a:lnTo>
                  <a:lnTo>
                    <a:pt x="57150" y="57149"/>
                  </a:lnTo>
                  <a:close/>
                </a:path>
                <a:path w="2148840" h="364489">
                  <a:moveTo>
                    <a:pt x="2091639" y="57149"/>
                  </a:moveTo>
                  <a:lnTo>
                    <a:pt x="57150" y="57149"/>
                  </a:lnTo>
                  <a:lnTo>
                    <a:pt x="57150" y="28574"/>
                  </a:lnTo>
                  <a:lnTo>
                    <a:pt x="2091639" y="28574"/>
                  </a:lnTo>
                  <a:lnTo>
                    <a:pt x="2091639" y="57149"/>
                  </a:lnTo>
                  <a:close/>
                </a:path>
                <a:path w="2148840" h="364489">
                  <a:moveTo>
                    <a:pt x="2091639" y="335305"/>
                  </a:moveTo>
                  <a:lnTo>
                    <a:pt x="2091639" y="28574"/>
                  </a:lnTo>
                  <a:lnTo>
                    <a:pt x="2120214" y="57149"/>
                  </a:lnTo>
                  <a:lnTo>
                    <a:pt x="2148789" y="57149"/>
                  </a:lnTo>
                  <a:lnTo>
                    <a:pt x="2148789" y="306730"/>
                  </a:lnTo>
                  <a:lnTo>
                    <a:pt x="2120214" y="306730"/>
                  </a:lnTo>
                  <a:lnTo>
                    <a:pt x="2091639" y="335305"/>
                  </a:lnTo>
                  <a:close/>
                </a:path>
                <a:path w="2148840" h="364489">
                  <a:moveTo>
                    <a:pt x="2148789" y="57149"/>
                  </a:moveTo>
                  <a:lnTo>
                    <a:pt x="2120214" y="57149"/>
                  </a:lnTo>
                  <a:lnTo>
                    <a:pt x="2091639" y="28574"/>
                  </a:lnTo>
                  <a:lnTo>
                    <a:pt x="2148789" y="28574"/>
                  </a:lnTo>
                  <a:lnTo>
                    <a:pt x="2148789" y="57149"/>
                  </a:lnTo>
                  <a:close/>
                </a:path>
                <a:path w="2148840" h="364489">
                  <a:moveTo>
                    <a:pt x="57150" y="335305"/>
                  </a:moveTo>
                  <a:lnTo>
                    <a:pt x="28575" y="306730"/>
                  </a:lnTo>
                  <a:lnTo>
                    <a:pt x="57150" y="306730"/>
                  </a:lnTo>
                  <a:lnTo>
                    <a:pt x="57150" y="335305"/>
                  </a:lnTo>
                  <a:close/>
                </a:path>
                <a:path w="2148840" h="364489">
                  <a:moveTo>
                    <a:pt x="2091639" y="335305"/>
                  </a:moveTo>
                  <a:lnTo>
                    <a:pt x="57150" y="335305"/>
                  </a:lnTo>
                  <a:lnTo>
                    <a:pt x="57150" y="306730"/>
                  </a:lnTo>
                  <a:lnTo>
                    <a:pt x="2091639" y="306730"/>
                  </a:lnTo>
                  <a:lnTo>
                    <a:pt x="2091639" y="335305"/>
                  </a:lnTo>
                  <a:close/>
                </a:path>
                <a:path w="2148840" h="364489">
                  <a:moveTo>
                    <a:pt x="2148789" y="335305"/>
                  </a:moveTo>
                  <a:lnTo>
                    <a:pt x="2091639" y="335305"/>
                  </a:lnTo>
                  <a:lnTo>
                    <a:pt x="2120214" y="306730"/>
                  </a:lnTo>
                  <a:lnTo>
                    <a:pt x="2148789" y="306730"/>
                  </a:lnTo>
                  <a:lnTo>
                    <a:pt x="2148789" y="335305"/>
                  </a:lnTo>
                  <a:close/>
                </a:path>
              </a:pathLst>
            </a:custGeom>
            <a:solidFill>
              <a:srgbClr val="FF0000"/>
            </a:solidFill>
          </p:spPr>
          <p:txBody>
            <a:bodyPr wrap="square" lIns="0" tIns="0" rIns="0" bIns="0" rtlCol="0"/>
            <a:lstStyle/>
            <a:p>
              <a:endParaRPr/>
            </a:p>
          </p:txBody>
        </p:sp>
      </p:grpSp>
      <p:sp>
        <p:nvSpPr>
          <p:cNvPr id="27" name="object 27"/>
          <p:cNvSpPr txBox="1">
            <a:spLocks noGrp="1"/>
          </p:cNvSpPr>
          <p:nvPr>
            <p:ph type="ftr" sz="quarter" idx="5"/>
          </p:nvPr>
        </p:nvSpPr>
        <p:spPr>
          <a:prstGeom prst="rect">
            <a:avLst/>
          </a:prstGeom>
        </p:spPr>
        <p:txBody>
          <a:bodyPr vert="horz" wrap="square" lIns="0" tIns="0" rIns="0" bIns="0" rtlCol="0">
            <a:spAutoFit/>
          </a:bodyPr>
          <a:lstStyle/>
          <a:p>
            <a:pPr marL="12700">
              <a:lnSpc>
                <a:spcPts val="1650"/>
              </a:lnSpc>
            </a:pPr>
            <a:r>
              <a:rPr dirty="0"/>
              <a:t>Private</a:t>
            </a:r>
            <a:r>
              <a:rPr spc="-20" dirty="0"/>
              <a:t> </a:t>
            </a:r>
            <a:r>
              <a:rPr dirty="0"/>
              <a:t>&amp;</a:t>
            </a:r>
            <a:r>
              <a:rPr spc="-20" dirty="0"/>
              <a:t> </a:t>
            </a:r>
            <a:r>
              <a:rPr spc="-10" dirty="0"/>
              <a:t>Confidential</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6801611" y="1674876"/>
            <a:ext cx="2095500" cy="1831622"/>
          </a:xfrm>
          <a:prstGeom prst="rect">
            <a:avLst/>
          </a:prstGeom>
        </p:spPr>
      </p:pic>
      <p:grpSp>
        <p:nvGrpSpPr>
          <p:cNvPr id="3" name="object 3"/>
          <p:cNvGrpSpPr/>
          <p:nvPr/>
        </p:nvGrpSpPr>
        <p:grpSpPr>
          <a:xfrm>
            <a:off x="1520952" y="1408175"/>
            <a:ext cx="9565005" cy="4638040"/>
            <a:chOff x="1520952" y="1408175"/>
            <a:chExt cx="9565005" cy="4638040"/>
          </a:xfrm>
        </p:grpSpPr>
        <p:pic>
          <p:nvPicPr>
            <p:cNvPr id="4" name="object 4"/>
            <p:cNvPicPr/>
            <p:nvPr/>
          </p:nvPicPr>
          <p:blipFill>
            <a:blip r:embed="rId3" cstate="print"/>
            <a:stretch>
              <a:fillRect/>
            </a:stretch>
          </p:blipFill>
          <p:spPr>
            <a:xfrm>
              <a:off x="3573780" y="1638299"/>
              <a:ext cx="2174748" cy="4097866"/>
            </a:xfrm>
            <a:prstGeom prst="rect">
              <a:avLst/>
            </a:prstGeom>
          </p:spPr>
        </p:pic>
        <p:pic>
          <p:nvPicPr>
            <p:cNvPr id="5" name="object 5"/>
            <p:cNvPicPr/>
            <p:nvPr/>
          </p:nvPicPr>
          <p:blipFill>
            <a:blip r:embed="rId4" cstate="print"/>
            <a:stretch>
              <a:fillRect/>
            </a:stretch>
          </p:blipFill>
          <p:spPr>
            <a:xfrm>
              <a:off x="1520952" y="1408175"/>
              <a:ext cx="6358128" cy="4625340"/>
            </a:xfrm>
            <a:prstGeom prst="rect">
              <a:avLst/>
            </a:prstGeom>
          </p:spPr>
        </p:pic>
        <p:pic>
          <p:nvPicPr>
            <p:cNvPr id="6" name="object 6"/>
            <p:cNvPicPr/>
            <p:nvPr/>
          </p:nvPicPr>
          <p:blipFill>
            <a:blip r:embed="rId4" cstate="print"/>
            <a:stretch>
              <a:fillRect/>
            </a:stretch>
          </p:blipFill>
          <p:spPr>
            <a:xfrm>
              <a:off x="4727447" y="1420367"/>
              <a:ext cx="6358128" cy="4625340"/>
            </a:xfrm>
            <a:prstGeom prst="rect">
              <a:avLst/>
            </a:prstGeom>
          </p:spPr>
        </p:pic>
      </p:grpSp>
      <p:sp>
        <p:nvSpPr>
          <p:cNvPr id="7" name="object 7"/>
          <p:cNvSpPr/>
          <p:nvPr/>
        </p:nvSpPr>
        <p:spPr>
          <a:xfrm>
            <a:off x="0" y="0"/>
            <a:ext cx="1874520" cy="743585"/>
          </a:xfrm>
          <a:custGeom>
            <a:avLst/>
            <a:gdLst/>
            <a:ahLst/>
            <a:cxnLst/>
            <a:rect l="l" t="t" r="r" b="b"/>
            <a:pathLst>
              <a:path w="1874520" h="743585">
                <a:moveTo>
                  <a:pt x="0" y="743318"/>
                </a:moveTo>
                <a:lnTo>
                  <a:pt x="0" y="0"/>
                </a:lnTo>
                <a:lnTo>
                  <a:pt x="1873973" y="0"/>
                </a:lnTo>
                <a:lnTo>
                  <a:pt x="1820459" y="100898"/>
                </a:lnTo>
                <a:lnTo>
                  <a:pt x="1702355" y="184431"/>
                </a:lnTo>
                <a:lnTo>
                  <a:pt x="1481226" y="238937"/>
                </a:lnTo>
                <a:lnTo>
                  <a:pt x="1238744" y="261245"/>
                </a:lnTo>
                <a:lnTo>
                  <a:pt x="1188506" y="266697"/>
                </a:lnTo>
                <a:lnTo>
                  <a:pt x="1138057" y="272927"/>
                </a:lnTo>
                <a:lnTo>
                  <a:pt x="1087556" y="280128"/>
                </a:lnTo>
                <a:lnTo>
                  <a:pt x="1037160" y="288493"/>
                </a:lnTo>
                <a:lnTo>
                  <a:pt x="987029" y="298213"/>
                </a:lnTo>
                <a:lnTo>
                  <a:pt x="937320" y="309480"/>
                </a:lnTo>
                <a:lnTo>
                  <a:pt x="888191" y="322488"/>
                </a:lnTo>
                <a:lnTo>
                  <a:pt x="839803" y="337429"/>
                </a:lnTo>
                <a:lnTo>
                  <a:pt x="792311" y="354494"/>
                </a:lnTo>
                <a:lnTo>
                  <a:pt x="745876" y="373876"/>
                </a:lnTo>
                <a:lnTo>
                  <a:pt x="700655" y="395768"/>
                </a:lnTo>
                <a:lnTo>
                  <a:pt x="656807" y="420361"/>
                </a:lnTo>
                <a:lnTo>
                  <a:pt x="614489" y="447848"/>
                </a:lnTo>
                <a:lnTo>
                  <a:pt x="573862" y="478421"/>
                </a:lnTo>
                <a:lnTo>
                  <a:pt x="521697" y="518964"/>
                </a:lnTo>
                <a:lnTo>
                  <a:pt x="470342" y="555218"/>
                </a:lnTo>
                <a:lnTo>
                  <a:pt x="419942" y="587437"/>
                </a:lnTo>
                <a:lnTo>
                  <a:pt x="370639" y="615872"/>
                </a:lnTo>
                <a:lnTo>
                  <a:pt x="322577" y="640778"/>
                </a:lnTo>
                <a:lnTo>
                  <a:pt x="275901" y="662407"/>
                </a:lnTo>
                <a:lnTo>
                  <a:pt x="230752" y="681013"/>
                </a:lnTo>
                <a:lnTo>
                  <a:pt x="187276" y="696848"/>
                </a:lnTo>
                <a:lnTo>
                  <a:pt x="145615" y="710165"/>
                </a:lnTo>
                <a:lnTo>
                  <a:pt x="105913" y="721218"/>
                </a:lnTo>
                <a:lnTo>
                  <a:pt x="68315" y="730259"/>
                </a:lnTo>
                <a:lnTo>
                  <a:pt x="32962" y="737541"/>
                </a:lnTo>
                <a:lnTo>
                  <a:pt x="0" y="743318"/>
                </a:lnTo>
                <a:close/>
              </a:path>
            </a:pathLst>
          </a:custGeom>
          <a:solidFill>
            <a:srgbClr val="7000E6"/>
          </a:solidFill>
        </p:spPr>
        <p:txBody>
          <a:bodyPr wrap="square" lIns="0" tIns="0" rIns="0" bIns="0" rtlCol="0"/>
          <a:lstStyle/>
          <a:p>
            <a:endParaRPr/>
          </a:p>
        </p:txBody>
      </p:sp>
      <p:sp>
        <p:nvSpPr>
          <p:cNvPr id="8" name="object 8"/>
          <p:cNvSpPr/>
          <p:nvPr/>
        </p:nvSpPr>
        <p:spPr>
          <a:xfrm>
            <a:off x="10910239" y="5823534"/>
            <a:ext cx="1282065" cy="1035050"/>
          </a:xfrm>
          <a:custGeom>
            <a:avLst/>
            <a:gdLst/>
            <a:ahLst/>
            <a:cxnLst/>
            <a:rect l="l" t="t" r="r" b="b"/>
            <a:pathLst>
              <a:path w="1282065" h="1035050">
                <a:moveTo>
                  <a:pt x="1281760" y="1034465"/>
                </a:moveTo>
                <a:lnTo>
                  <a:pt x="0" y="1034465"/>
                </a:lnTo>
                <a:lnTo>
                  <a:pt x="38381" y="1008803"/>
                </a:lnTo>
                <a:lnTo>
                  <a:pt x="76417" y="981926"/>
                </a:lnTo>
                <a:lnTo>
                  <a:pt x="114040" y="953807"/>
                </a:lnTo>
                <a:lnTo>
                  <a:pt x="151185" y="924417"/>
                </a:lnTo>
                <a:lnTo>
                  <a:pt x="187784" y="893729"/>
                </a:lnTo>
                <a:lnTo>
                  <a:pt x="223773" y="861715"/>
                </a:lnTo>
                <a:lnTo>
                  <a:pt x="259084" y="828346"/>
                </a:lnTo>
                <a:lnTo>
                  <a:pt x="293652" y="793595"/>
                </a:lnTo>
                <a:lnTo>
                  <a:pt x="327410" y="757433"/>
                </a:lnTo>
                <a:lnTo>
                  <a:pt x="360292" y="719834"/>
                </a:lnTo>
                <a:lnTo>
                  <a:pt x="392232" y="680768"/>
                </a:lnTo>
                <a:lnTo>
                  <a:pt x="423163" y="640208"/>
                </a:lnTo>
                <a:lnTo>
                  <a:pt x="453020" y="598126"/>
                </a:lnTo>
                <a:lnTo>
                  <a:pt x="514596" y="504387"/>
                </a:lnTo>
                <a:lnTo>
                  <a:pt x="548150" y="456718"/>
                </a:lnTo>
                <a:lnTo>
                  <a:pt x="582364" y="411474"/>
                </a:lnTo>
                <a:lnTo>
                  <a:pt x="617202" y="368645"/>
                </a:lnTo>
                <a:lnTo>
                  <a:pt x="652628" y="328218"/>
                </a:lnTo>
                <a:lnTo>
                  <a:pt x="688609" y="290182"/>
                </a:lnTo>
                <a:lnTo>
                  <a:pt x="725109" y="254523"/>
                </a:lnTo>
                <a:lnTo>
                  <a:pt x="762092" y="221232"/>
                </a:lnTo>
                <a:lnTo>
                  <a:pt x="799524" y="190295"/>
                </a:lnTo>
                <a:lnTo>
                  <a:pt x="837369" y="161701"/>
                </a:lnTo>
                <a:lnTo>
                  <a:pt x="875593" y="135437"/>
                </a:lnTo>
                <a:lnTo>
                  <a:pt x="914160" y="111493"/>
                </a:lnTo>
                <a:lnTo>
                  <a:pt x="953036" y="89856"/>
                </a:lnTo>
                <a:lnTo>
                  <a:pt x="992184" y="70514"/>
                </a:lnTo>
                <a:lnTo>
                  <a:pt x="1031571" y="53455"/>
                </a:lnTo>
                <a:lnTo>
                  <a:pt x="1071160" y="38667"/>
                </a:lnTo>
                <a:lnTo>
                  <a:pt x="1110917" y="26139"/>
                </a:lnTo>
                <a:lnTo>
                  <a:pt x="1150808" y="15859"/>
                </a:lnTo>
                <a:lnTo>
                  <a:pt x="1190795" y="7814"/>
                </a:lnTo>
                <a:lnTo>
                  <a:pt x="1230845" y="1993"/>
                </a:lnTo>
                <a:lnTo>
                  <a:pt x="1281760" y="0"/>
                </a:lnTo>
                <a:lnTo>
                  <a:pt x="1281760" y="1034465"/>
                </a:lnTo>
                <a:close/>
              </a:path>
            </a:pathLst>
          </a:custGeom>
          <a:solidFill>
            <a:srgbClr val="00C786"/>
          </a:solidFill>
        </p:spPr>
        <p:txBody>
          <a:bodyPr wrap="square" lIns="0" tIns="0" rIns="0" bIns="0" rtlCol="0"/>
          <a:lstStyle/>
          <a:p>
            <a:endParaRPr/>
          </a:p>
        </p:txBody>
      </p:sp>
      <p:sp>
        <p:nvSpPr>
          <p:cNvPr id="9" name="object 9"/>
          <p:cNvSpPr txBox="1">
            <a:spLocks noGrp="1"/>
          </p:cNvSpPr>
          <p:nvPr>
            <p:ph type="title"/>
          </p:nvPr>
        </p:nvSpPr>
        <p:spPr>
          <a:prstGeom prst="rect">
            <a:avLst/>
          </a:prstGeom>
        </p:spPr>
        <p:txBody>
          <a:bodyPr vert="horz" wrap="square" lIns="0" tIns="289941" rIns="0" bIns="0" rtlCol="0">
            <a:spAutoFit/>
          </a:bodyPr>
          <a:lstStyle/>
          <a:p>
            <a:pPr marL="2101850">
              <a:lnSpc>
                <a:spcPct val="100000"/>
              </a:lnSpc>
              <a:spcBef>
                <a:spcPts val="95"/>
              </a:spcBef>
            </a:pPr>
            <a:r>
              <a:rPr dirty="0"/>
              <a:t>Adım</a:t>
            </a:r>
            <a:r>
              <a:rPr spc="-235" dirty="0"/>
              <a:t> </a:t>
            </a:r>
            <a:r>
              <a:rPr dirty="0"/>
              <a:t>Adım</a:t>
            </a:r>
            <a:r>
              <a:rPr spc="-100" dirty="0"/>
              <a:t> </a:t>
            </a:r>
            <a:r>
              <a:rPr dirty="0"/>
              <a:t>KYC</a:t>
            </a:r>
            <a:r>
              <a:rPr spc="-95" dirty="0"/>
              <a:t> </a:t>
            </a:r>
            <a:r>
              <a:rPr spc="-10" dirty="0"/>
              <a:t>Doğrulama</a:t>
            </a:r>
          </a:p>
        </p:txBody>
      </p:sp>
      <p:grpSp>
        <p:nvGrpSpPr>
          <p:cNvPr id="10" name="object 10"/>
          <p:cNvGrpSpPr/>
          <p:nvPr/>
        </p:nvGrpSpPr>
        <p:grpSpPr>
          <a:xfrm>
            <a:off x="11394947" y="53339"/>
            <a:ext cx="688975" cy="688975"/>
            <a:chOff x="11394947" y="53339"/>
            <a:chExt cx="688975" cy="688975"/>
          </a:xfrm>
        </p:grpSpPr>
        <p:pic>
          <p:nvPicPr>
            <p:cNvPr id="11" name="object 11"/>
            <p:cNvPicPr/>
            <p:nvPr/>
          </p:nvPicPr>
          <p:blipFill>
            <a:blip r:embed="rId5" cstate="print"/>
            <a:stretch>
              <a:fillRect/>
            </a:stretch>
          </p:blipFill>
          <p:spPr>
            <a:xfrm>
              <a:off x="11550395" y="99059"/>
              <a:ext cx="533400" cy="515112"/>
            </a:xfrm>
            <a:prstGeom prst="rect">
              <a:avLst/>
            </a:prstGeom>
          </p:spPr>
        </p:pic>
        <p:pic>
          <p:nvPicPr>
            <p:cNvPr id="12" name="object 12"/>
            <p:cNvPicPr/>
            <p:nvPr/>
          </p:nvPicPr>
          <p:blipFill>
            <a:blip r:embed="rId6" cstate="print"/>
            <a:stretch>
              <a:fillRect/>
            </a:stretch>
          </p:blipFill>
          <p:spPr>
            <a:xfrm>
              <a:off x="11394947" y="53339"/>
              <a:ext cx="688848" cy="688847"/>
            </a:xfrm>
            <a:prstGeom prst="rect">
              <a:avLst/>
            </a:prstGeom>
          </p:spPr>
        </p:pic>
      </p:grpSp>
      <p:sp>
        <p:nvSpPr>
          <p:cNvPr id="13" name="object 13"/>
          <p:cNvSpPr txBox="1"/>
          <p:nvPr/>
        </p:nvSpPr>
        <p:spPr>
          <a:xfrm>
            <a:off x="674154" y="3311677"/>
            <a:ext cx="2498090" cy="1028700"/>
          </a:xfrm>
          <a:prstGeom prst="rect">
            <a:avLst/>
          </a:prstGeom>
        </p:spPr>
        <p:txBody>
          <a:bodyPr vert="horz" wrap="square" lIns="0" tIns="12065" rIns="0" bIns="0" rtlCol="0">
            <a:spAutoFit/>
          </a:bodyPr>
          <a:lstStyle/>
          <a:p>
            <a:pPr marL="12700" marR="5080" algn="ctr">
              <a:lnSpc>
                <a:spcPct val="120000"/>
              </a:lnSpc>
              <a:spcBef>
                <a:spcPts val="95"/>
              </a:spcBef>
            </a:pPr>
            <a:r>
              <a:rPr sz="1100" dirty="0">
                <a:latin typeface="Arial" panose="020B0604020202020204"/>
                <a:cs typeface="Arial" panose="020B0604020202020204"/>
              </a:rPr>
              <a:t>Sistem</a:t>
            </a:r>
            <a:r>
              <a:rPr sz="1100" spc="-40" dirty="0">
                <a:latin typeface="Arial" panose="020B0604020202020204"/>
                <a:cs typeface="Arial" panose="020B0604020202020204"/>
              </a:rPr>
              <a:t> </a:t>
            </a:r>
            <a:r>
              <a:rPr sz="1100" dirty="0">
                <a:latin typeface="Arial" panose="020B0604020202020204"/>
                <a:cs typeface="Arial" panose="020B0604020202020204"/>
              </a:rPr>
              <a:t>ön</a:t>
            </a:r>
            <a:r>
              <a:rPr sz="1100" spc="-35" dirty="0">
                <a:latin typeface="Arial" panose="020B0604020202020204"/>
                <a:cs typeface="Arial" panose="020B0604020202020204"/>
              </a:rPr>
              <a:t> </a:t>
            </a:r>
            <a:r>
              <a:rPr sz="1100" dirty="0">
                <a:latin typeface="Arial" panose="020B0604020202020204"/>
                <a:cs typeface="Arial" panose="020B0604020202020204"/>
              </a:rPr>
              <a:t>kameranıza</a:t>
            </a:r>
            <a:r>
              <a:rPr sz="1100" spc="-35" dirty="0">
                <a:latin typeface="Arial" panose="020B0604020202020204"/>
                <a:cs typeface="Arial" panose="020B0604020202020204"/>
              </a:rPr>
              <a:t> </a:t>
            </a:r>
            <a:r>
              <a:rPr sz="1100" dirty="0">
                <a:latin typeface="Arial" panose="020B0604020202020204"/>
                <a:cs typeface="Arial" panose="020B0604020202020204"/>
              </a:rPr>
              <a:t>erişir</a:t>
            </a:r>
            <a:r>
              <a:rPr sz="1100" spc="-30" dirty="0">
                <a:latin typeface="Arial" panose="020B0604020202020204"/>
                <a:cs typeface="Arial" panose="020B0604020202020204"/>
              </a:rPr>
              <a:t> </a:t>
            </a:r>
            <a:r>
              <a:rPr sz="1100" spc="-25" dirty="0">
                <a:latin typeface="Arial" panose="020B0604020202020204"/>
                <a:cs typeface="Arial" panose="020B0604020202020204"/>
              </a:rPr>
              <a:t>ve </a:t>
            </a:r>
            <a:r>
              <a:rPr sz="1100" dirty="0">
                <a:latin typeface="Arial" panose="020B0604020202020204"/>
                <a:cs typeface="Arial" panose="020B0604020202020204"/>
              </a:rPr>
              <a:t>yüzünüzü</a:t>
            </a:r>
            <a:r>
              <a:rPr sz="1100" spc="-45" dirty="0">
                <a:latin typeface="Arial" panose="020B0604020202020204"/>
                <a:cs typeface="Arial" panose="020B0604020202020204"/>
              </a:rPr>
              <a:t> </a:t>
            </a:r>
            <a:r>
              <a:rPr sz="1100" dirty="0">
                <a:latin typeface="Arial" panose="020B0604020202020204"/>
                <a:cs typeface="Arial" panose="020B0604020202020204"/>
              </a:rPr>
              <a:t>taramaya</a:t>
            </a:r>
            <a:r>
              <a:rPr sz="1100" spc="-45" dirty="0">
                <a:latin typeface="Arial" panose="020B0604020202020204"/>
                <a:cs typeface="Arial" panose="020B0604020202020204"/>
              </a:rPr>
              <a:t> </a:t>
            </a:r>
            <a:r>
              <a:rPr sz="1100" dirty="0">
                <a:latin typeface="Arial" panose="020B0604020202020204"/>
                <a:cs typeface="Arial" panose="020B0604020202020204"/>
              </a:rPr>
              <a:t>başlar.</a:t>
            </a:r>
            <a:r>
              <a:rPr sz="1100" spc="-40" dirty="0">
                <a:latin typeface="Arial" panose="020B0604020202020204"/>
                <a:cs typeface="Arial" panose="020B0604020202020204"/>
              </a:rPr>
              <a:t> </a:t>
            </a:r>
            <a:r>
              <a:rPr sz="1100" spc="-10" dirty="0">
                <a:latin typeface="Arial" panose="020B0604020202020204"/>
                <a:cs typeface="Arial" panose="020B0604020202020204"/>
              </a:rPr>
              <a:t>Tarama </a:t>
            </a:r>
            <a:r>
              <a:rPr sz="1100" dirty="0">
                <a:latin typeface="Arial" panose="020B0604020202020204"/>
                <a:cs typeface="Arial" panose="020B0604020202020204"/>
              </a:rPr>
              <a:t>işleminde</a:t>
            </a:r>
            <a:r>
              <a:rPr sz="1100" spc="-45" dirty="0">
                <a:latin typeface="Arial" panose="020B0604020202020204"/>
                <a:cs typeface="Arial" panose="020B0604020202020204"/>
              </a:rPr>
              <a:t> </a:t>
            </a:r>
            <a:r>
              <a:rPr sz="1100" dirty="0">
                <a:latin typeface="Arial" panose="020B0604020202020204"/>
                <a:cs typeface="Arial" panose="020B0604020202020204"/>
              </a:rPr>
              <a:t>ekranda</a:t>
            </a:r>
            <a:r>
              <a:rPr sz="1100" spc="-45" dirty="0">
                <a:latin typeface="Arial" panose="020B0604020202020204"/>
                <a:cs typeface="Arial" panose="020B0604020202020204"/>
              </a:rPr>
              <a:t> </a:t>
            </a:r>
            <a:r>
              <a:rPr sz="1100" dirty="0">
                <a:latin typeface="Arial" panose="020B0604020202020204"/>
                <a:cs typeface="Arial" panose="020B0604020202020204"/>
              </a:rPr>
              <a:t>çıkan</a:t>
            </a:r>
            <a:r>
              <a:rPr sz="1100" spc="-45" dirty="0">
                <a:latin typeface="Arial" panose="020B0604020202020204"/>
                <a:cs typeface="Arial" panose="020B0604020202020204"/>
              </a:rPr>
              <a:t> </a:t>
            </a:r>
            <a:r>
              <a:rPr sz="1100" dirty="0">
                <a:latin typeface="Arial" panose="020B0604020202020204"/>
                <a:cs typeface="Arial" panose="020B0604020202020204"/>
              </a:rPr>
              <a:t>komutlara</a:t>
            </a:r>
            <a:r>
              <a:rPr sz="1100" spc="-45" dirty="0">
                <a:latin typeface="Arial" panose="020B0604020202020204"/>
                <a:cs typeface="Arial" panose="020B0604020202020204"/>
              </a:rPr>
              <a:t> </a:t>
            </a:r>
            <a:r>
              <a:rPr sz="1100" spc="-20" dirty="0">
                <a:latin typeface="Arial" panose="020B0604020202020204"/>
                <a:cs typeface="Arial" panose="020B0604020202020204"/>
              </a:rPr>
              <a:t>göre </a:t>
            </a:r>
            <a:r>
              <a:rPr sz="1100" dirty="0">
                <a:latin typeface="Arial" panose="020B0604020202020204"/>
                <a:cs typeface="Arial" panose="020B0604020202020204"/>
              </a:rPr>
              <a:t>kameraya</a:t>
            </a:r>
            <a:r>
              <a:rPr sz="1100" spc="-45" dirty="0">
                <a:latin typeface="Arial" panose="020B0604020202020204"/>
                <a:cs typeface="Arial" panose="020B0604020202020204"/>
              </a:rPr>
              <a:t> </a:t>
            </a:r>
            <a:r>
              <a:rPr sz="1100" dirty="0">
                <a:latin typeface="Arial" panose="020B0604020202020204"/>
                <a:cs typeface="Arial" panose="020B0604020202020204"/>
              </a:rPr>
              <a:t>yaklaşıp</a:t>
            </a:r>
            <a:r>
              <a:rPr sz="1100" spc="-40" dirty="0">
                <a:latin typeface="Arial" panose="020B0604020202020204"/>
                <a:cs typeface="Arial" panose="020B0604020202020204"/>
              </a:rPr>
              <a:t> </a:t>
            </a:r>
            <a:r>
              <a:rPr sz="1100" dirty="0">
                <a:latin typeface="Arial" panose="020B0604020202020204"/>
                <a:cs typeface="Arial" panose="020B0604020202020204"/>
              </a:rPr>
              <a:t>başınızı</a:t>
            </a:r>
            <a:r>
              <a:rPr sz="1100" spc="-40" dirty="0">
                <a:latin typeface="Arial" panose="020B0604020202020204"/>
                <a:cs typeface="Arial" panose="020B0604020202020204"/>
              </a:rPr>
              <a:t> </a:t>
            </a:r>
            <a:r>
              <a:rPr sz="1100" dirty="0">
                <a:latin typeface="Arial" panose="020B0604020202020204"/>
                <a:cs typeface="Arial" panose="020B0604020202020204"/>
              </a:rPr>
              <a:t>hafif</a:t>
            </a:r>
            <a:r>
              <a:rPr sz="1100" spc="-35" dirty="0">
                <a:latin typeface="Arial" panose="020B0604020202020204"/>
                <a:cs typeface="Arial" panose="020B0604020202020204"/>
              </a:rPr>
              <a:t> </a:t>
            </a:r>
            <a:r>
              <a:rPr sz="1100" spc="-20" dirty="0">
                <a:latin typeface="Arial" panose="020B0604020202020204"/>
                <a:cs typeface="Arial" panose="020B0604020202020204"/>
              </a:rPr>
              <a:t>sağa </a:t>
            </a:r>
            <a:r>
              <a:rPr sz="1100" dirty="0">
                <a:latin typeface="Arial" panose="020B0604020202020204"/>
                <a:cs typeface="Arial" panose="020B0604020202020204"/>
              </a:rPr>
              <a:t>sola</a:t>
            </a:r>
            <a:r>
              <a:rPr sz="1100" spc="-45" dirty="0">
                <a:latin typeface="Arial" panose="020B0604020202020204"/>
                <a:cs typeface="Arial" panose="020B0604020202020204"/>
              </a:rPr>
              <a:t> </a:t>
            </a:r>
            <a:r>
              <a:rPr sz="1100" dirty="0">
                <a:latin typeface="Arial" panose="020B0604020202020204"/>
                <a:cs typeface="Arial" panose="020B0604020202020204"/>
              </a:rPr>
              <a:t>hareket</a:t>
            </a:r>
            <a:r>
              <a:rPr sz="1100" spc="-35" dirty="0">
                <a:latin typeface="Arial" panose="020B0604020202020204"/>
                <a:cs typeface="Arial" panose="020B0604020202020204"/>
              </a:rPr>
              <a:t> </a:t>
            </a:r>
            <a:r>
              <a:rPr sz="1100" dirty="0">
                <a:latin typeface="Arial" panose="020B0604020202020204"/>
                <a:cs typeface="Arial" panose="020B0604020202020204"/>
              </a:rPr>
              <a:t>ettirmeniz</a:t>
            </a:r>
            <a:r>
              <a:rPr sz="1100" spc="-35" dirty="0">
                <a:latin typeface="Arial" panose="020B0604020202020204"/>
                <a:cs typeface="Arial" panose="020B0604020202020204"/>
              </a:rPr>
              <a:t> </a:t>
            </a:r>
            <a:r>
              <a:rPr sz="1100" spc="-10" dirty="0">
                <a:latin typeface="Arial" panose="020B0604020202020204"/>
                <a:cs typeface="Arial" panose="020B0604020202020204"/>
              </a:rPr>
              <a:t>gerekebilir.</a:t>
            </a:r>
            <a:endParaRPr sz="1100">
              <a:latin typeface="Arial" panose="020B0604020202020204"/>
              <a:cs typeface="Arial" panose="020B0604020202020204"/>
            </a:endParaRPr>
          </a:p>
        </p:txBody>
      </p:sp>
      <p:grpSp>
        <p:nvGrpSpPr>
          <p:cNvPr id="14" name="object 14"/>
          <p:cNvGrpSpPr/>
          <p:nvPr/>
        </p:nvGrpSpPr>
        <p:grpSpPr>
          <a:xfrm>
            <a:off x="1475232" y="2196172"/>
            <a:ext cx="906144" cy="906780"/>
            <a:chOff x="1475232" y="2196172"/>
            <a:chExt cx="906144" cy="906780"/>
          </a:xfrm>
        </p:grpSpPr>
        <p:sp>
          <p:nvSpPr>
            <p:cNvPr id="15" name="object 15"/>
            <p:cNvSpPr/>
            <p:nvPr/>
          </p:nvSpPr>
          <p:spPr>
            <a:xfrm>
              <a:off x="1475232" y="2196172"/>
              <a:ext cx="906144" cy="906780"/>
            </a:xfrm>
            <a:custGeom>
              <a:avLst/>
              <a:gdLst/>
              <a:ahLst/>
              <a:cxnLst/>
              <a:rect l="l" t="t" r="r" b="b"/>
              <a:pathLst>
                <a:path w="906144" h="906780">
                  <a:moveTo>
                    <a:pt x="452628" y="906462"/>
                  </a:moveTo>
                  <a:lnTo>
                    <a:pt x="406287" y="904122"/>
                  </a:lnTo>
                  <a:lnTo>
                    <a:pt x="361285" y="897253"/>
                  </a:lnTo>
                  <a:lnTo>
                    <a:pt x="317852" y="886081"/>
                  </a:lnTo>
                  <a:lnTo>
                    <a:pt x="276216" y="870834"/>
                  </a:lnTo>
                  <a:lnTo>
                    <a:pt x="236606" y="851738"/>
                  </a:lnTo>
                  <a:lnTo>
                    <a:pt x="199250" y="829020"/>
                  </a:lnTo>
                  <a:lnTo>
                    <a:pt x="164377" y="802907"/>
                  </a:lnTo>
                  <a:lnTo>
                    <a:pt x="132216" y="773626"/>
                  </a:lnTo>
                  <a:lnTo>
                    <a:pt x="102996" y="741404"/>
                  </a:lnTo>
                  <a:lnTo>
                    <a:pt x="76944" y="706467"/>
                  </a:lnTo>
                  <a:lnTo>
                    <a:pt x="54291" y="669042"/>
                  </a:lnTo>
                  <a:lnTo>
                    <a:pt x="35265" y="629356"/>
                  </a:lnTo>
                  <a:lnTo>
                    <a:pt x="20093" y="587636"/>
                  </a:lnTo>
                  <a:lnTo>
                    <a:pt x="9006" y="544108"/>
                  </a:lnTo>
                  <a:lnTo>
                    <a:pt x="2232" y="499000"/>
                  </a:lnTo>
                  <a:lnTo>
                    <a:pt x="0" y="452539"/>
                  </a:lnTo>
                  <a:lnTo>
                    <a:pt x="2545" y="403284"/>
                  </a:lnTo>
                  <a:lnTo>
                    <a:pt x="10241" y="355552"/>
                  </a:lnTo>
                  <a:lnTo>
                    <a:pt x="22808" y="309621"/>
                  </a:lnTo>
                  <a:lnTo>
                    <a:pt x="39971" y="265768"/>
                  </a:lnTo>
                  <a:lnTo>
                    <a:pt x="61451" y="224272"/>
                  </a:lnTo>
                  <a:lnTo>
                    <a:pt x="86970" y="185410"/>
                  </a:lnTo>
                  <a:lnTo>
                    <a:pt x="116251" y="149459"/>
                  </a:lnTo>
                  <a:lnTo>
                    <a:pt x="149017" y="116697"/>
                  </a:lnTo>
                  <a:lnTo>
                    <a:pt x="184990" y="87403"/>
                  </a:lnTo>
                  <a:lnTo>
                    <a:pt x="223892" y="61854"/>
                  </a:lnTo>
                  <a:lnTo>
                    <a:pt x="265446" y="40327"/>
                  </a:lnTo>
                  <a:lnTo>
                    <a:pt x="309374" y="23100"/>
                  </a:lnTo>
                  <a:lnTo>
                    <a:pt x="355399" y="10452"/>
                  </a:lnTo>
                  <a:lnTo>
                    <a:pt x="403242" y="2659"/>
                  </a:lnTo>
                  <a:lnTo>
                    <a:pt x="452628" y="0"/>
                  </a:lnTo>
                  <a:lnTo>
                    <a:pt x="498966" y="2340"/>
                  </a:lnTo>
                  <a:lnTo>
                    <a:pt x="543967" y="9208"/>
                  </a:lnTo>
                  <a:lnTo>
                    <a:pt x="587401" y="20376"/>
                  </a:lnTo>
                  <a:lnTo>
                    <a:pt x="629041" y="35617"/>
                  </a:lnTo>
                  <a:lnTo>
                    <a:pt x="668659" y="54702"/>
                  </a:lnTo>
                  <a:lnTo>
                    <a:pt x="706028" y="77404"/>
                  </a:lnTo>
                  <a:lnTo>
                    <a:pt x="740919" y="103496"/>
                  </a:lnTo>
                  <a:lnTo>
                    <a:pt x="773104" y="132748"/>
                  </a:lnTo>
                  <a:lnTo>
                    <a:pt x="802356" y="164933"/>
                  </a:lnTo>
                  <a:lnTo>
                    <a:pt x="828447" y="199824"/>
                  </a:lnTo>
                  <a:lnTo>
                    <a:pt x="851150" y="237193"/>
                  </a:lnTo>
                  <a:lnTo>
                    <a:pt x="870235" y="276811"/>
                  </a:lnTo>
                  <a:lnTo>
                    <a:pt x="885476" y="318451"/>
                  </a:lnTo>
                  <a:lnTo>
                    <a:pt x="896644" y="361885"/>
                  </a:lnTo>
                  <a:lnTo>
                    <a:pt x="903512" y="406886"/>
                  </a:lnTo>
                  <a:lnTo>
                    <a:pt x="905852" y="453224"/>
                  </a:lnTo>
                  <a:lnTo>
                    <a:pt x="903512" y="499565"/>
                  </a:lnTo>
                  <a:lnTo>
                    <a:pt x="896644" y="544568"/>
                  </a:lnTo>
                  <a:lnTo>
                    <a:pt x="885476" y="588004"/>
                  </a:lnTo>
                  <a:lnTo>
                    <a:pt x="870235" y="629645"/>
                  </a:lnTo>
                  <a:lnTo>
                    <a:pt x="851150" y="669265"/>
                  </a:lnTo>
                  <a:lnTo>
                    <a:pt x="828447" y="706634"/>
                  </a:lnTo>
                  <a:lnTo>
                    <a:pt x="802356" y="741526"/>
                  </a:lnTo>
                  <a:lnTo>
                    <a:pt x="773104" y="773712"/>
                  </a:lnTo>
                  <a:lnTo>
                    <a:pt x="740919" y="802965"/>
                  </a:lnTo>
                  <a:lnTo>
                    <a:pt x="706028" y="829056"/>
                  </a:lnTo>
                  <a:lnTo>
                    <a:pt x="668659" y="851759"/>
                  </a:lnTo>
                  <a:lnTo>
                    <a:pt x="629041" y="870844"/>
                  </a:lnTo>
                  <a:lnTo>
                    <a:pt x="587401" y="886085"/>
                  </a:lnTo>
                  <a:lnTo>
                    <a:pt x="543967" y="897254"/>
                  </a:lnTo>
                  <a:lnTo>
                    <a:pt x="498966" y="904122"/>
                  </a:lnTo>
                  <a:lnTo>
                    <a:pt x="452628" y="906462"/>
                  </a:lnTo>
                  <a:close/>
                </a:path>
              </a:pathLst>
            </a:custGeom>
            <a:solidFill>
              <a:srgbClr val="7000E6">
                <a:alpha val="19999"/>
              </a:srgbClr>
            </a:solidFill>
          </p:spPr>
          <p:txBody>
            <a:bodyPr wrap="square" lIns="0" tIns="0" rIns="0" bIns="0" rtlCol="0"/>
            <a:lstStyle/>
            <a:p>
              <a:endParaRPr/>
            </a:p>
          </p:txBody>
        </p:sp>
        <p:sp>
          <p:nvSpPr>
            <p:cNvPr id="16" name="object 16"/>
            <p:cNvSpPr/>
            <p:nvPr/>
          </p:nvSpPr>
          <p:spPr>
            <a:xfrm>
              <a:off x="1539240" y="2261133"/>
              <a:ext cx="777240" cy="776605"/>
            </a:xfrm>
            <a:custGeom>
              <a:avLst/>
              <a:gdLst/>
              <a:ahLst/>
              <a:cxnLst/>
              <a:rect l="l" t="t" r="r" b="b"/>
              <a:pathLst>
                <a:path w="777239" h="776605">
                  <a:moveTo>
                    <a:pt x="388620" y="776528"/>
                  </a:moveTo>
                  <a:lnTo>
                    <a:pt x="339915" y="773503"/>
                  </a:lnTo>
                  <a:lnTo>
                    <a:pt x="293014" y="764668"/>
                  </a:lnTo>
                  <a:lnTo>
                    <a:pt x="248281" y="750386"/>
                  </a:lnTo>
                  <a:lnTo>
                    <a:pt x="206078" y="731018"/>
                  </a:lnTo>
                  <a:lnTo>
                    <a:pt x="166769" y="706927"/>
                  </a:lnTo>
                  <a:lnTo>
                    <a:pt x="130716" y="678474"/>
                  </a:lnTo>
                  <a:lnTo>
                    <a:pt x="98281" y="646021"/>
                  </a:lnTo>
                  <a:lnTo>
                    <a:pt x="69829" y="609931"/>
                  </a:lnTo>
                  <a:lnTo>
                    <a:pt x="45721" y="570564"/>
                  </a:lnTo>
                  <a:lnTo>
                    <a:pt x="26322" y="528284"/>
                  </a:lnTo>
                  <a:lnTo>
                    <a:pt x="11993" y="483452"/>
                  </a:lnTo>
                  <a:lnTo>
                    <a:pt x="3098" y="436429"/>
                  </a:lnTo>
                  <a:lnTo>
                    <a:pt x="0" y="387578"/>
                  </a:lnTo>
                  <a:lnTo>
                    <a:pt x="3098" y="339023"/>
                  </a:lnTo>
                  <a:lnTo>
                    <a:pt x="11993" y="292249"/>
                  </a:lnTo>
                  <a:lnTo>
                    <a:pt x="26322" y="247625"/>
                  </a:lnTo>
                  <a:lnTo>
                    <a:pt x="45721" y="205514"/>
                  </a:lnTo>
                  <a:lnTo>
                    <a:pt x="69829" y="166283"/>
                  </a:lnTo>
                  <a:lnTo>
                    <a:pt x="98281" y="130297"/>
                  </a:lnTo>
                  <a:lnTo>
                    <a:pt x="130716" y="97923"/>
                  </a:lnTo>
                  <a:lnTo>
                    <a:pt x="166769" y="69526"/>
                  </a:lnTo>
                  <a:lnTo>
                    <a:pt x="206078" y="45472"/>
                  </a:lnTo>
                  <a:lnTo>
                    <a:pt x="248281" y="26126"/>
                  </a:lnTo>
                  <a:lnTo>
                    <a:pt x="293014" y="11855"/>
                  </a:lnTo>
                  <a:lnTo>
                    <a:pt x="339915" y="3024"/>
                  </a:lnTo>
                  <a:lnTo>
                    <a:pt x="388620" y="0"/>
                  </a:lnTo>
                  <a:lnTo>
                    <a:pt x="437321" y="3025"/>
                  </a:lnTo>
                  <a:lnTo>
                    <a:pt x="484218" y="11858"/>
                  </a:lnTo>
                  <a:lnTo>
                    <a:pt x="528947" y="26135"/>
                  </a:lnTo>
                  <a:lnTo>
                    <a:pt x="571142" y="45492"/>
                  </a:lnTo>
                  <a:lnTo>
                    <a:pt x="610441" y="69565"/>
                  </a:lnTo>
                  <a:lnTo>
                    <a:pt x="646479" y="97991"/>
                  </a:lnTo>
                  <a:lnTo>
                    <a:pt x="678893" y="130404"/>
                  </a:lnTo>
                  <a:lnTo>
                    <a:pt x="707318" y="166443"/>
                  </a:lnTo>
                  <a:lnTo>
                    <a:pt x="731392" y="205741"/>
                  </a:lnTo>
                  <a:lnTo>
                    <a:pt x="750749" y="247937"/>
                  </a:lnTo>
                  <a:lnTo>
                    <a:pt x="765026" y="292665"/>
                  </a:lnTo>
                  <a:lnTo>
                    <a:pt x="773859" y="339562"/>
                  </a:lnTo>
                  <a:lnTo>
                    <a:pt x="776884" y="388264"/>
                  </a:lnTo>
                  <a:lnTo>
                    <a:pt x="773859" y="436968"/>
                  </a:lnTo>
                  <a:lnTo>
                    <a:pt x="765026" y="483867"/>
                  </a:lnTo>
                  <a:lnTo>
                    <a:pt x="750749" y="528596"/>
                  </a:lnTo>
                  <a:lnTo>
                    <a:pt x="731392" y="570792"/>
                  </a:lnTo>
                  <a:lnTo>
                    <a:pt x="707318" y="610091"/>
                  </a:lnTo>
                  <a:lnTo>
                    <a:pt x="678893" y="646129"/>
                  </a:lnTo>
                  <a:lnTo>
                    <a:pt x="646479" y="678542"/>
                  </a:lnTo>
                  <a:lnTo>
                    <a:pt x="610441" y="706966"/>
                  </a:lnTo>
                  <a:lnTo>
                    <a:pt x="571142" y="731038"/>
                  </a:lnTo>
                  <a:lnTo>
                    <a:pt x="528947" y="750395"/>
                  </a:lnTo>
                  <a:lnTo>
                    <a:pt x="484218" y="764671"/>
                  </a:lnTo>
                  <a:lnTo>
                    <a:pt x="437321" y="773503"/>
                  </a:lnTo>
                  <a:lnTo>
                    <a:pt x="388620" y="776528"/>
                  </a:lnTo>
                  <a:close/>
                </a:path>
              </a:pathLst>
            </a:custGeom>
            <a:solidFill>
              <a:srgbClr val="7000E6">
                <a:alpha val="34899"/>
              </a:srgbClr>
            </a:solidFill>
          </p:spPr>
          <p:txBody>
            <a:bodyPr wrap="square" lIns="0" tIns="0" rIns="0" bIns="0" rtlCol="0"/>
            <a:lstStyle/>
            <a:p>
              <a:endParaRPr/>
            </a:p>
          </p:txBody>
        </p:sp>
        <p:sp>
          <p:nvSpPr>
            <p:cNvPr id="17" name="object 17"/>
            <p:cNvSpPr/>
            <p:nvPr/>
          </p:nvSpPr>
          <p:spPr>
            <a:xfrm>
              <a:off x="1607820" y="2329446"/>
              <a:ext cx="640080" cy="640080"/>
            </a:xfrm>
            <a:custGeom>
              <a:avLst/>
              <a:gdLst/>
              <a:ahLst/>
              <a:cxnLst/>
              <a:rect l="l" t="t" r="r" b="b"/>
              <a:pathLst>
                <a:path w="640080" h="640080">
                  <a:moveTo>
                    <a:pt x="320040" y="639902"/>
                  </a:moveTo>
                  <a:lnTo>
                    <a:pt x="272759" y="636432"/>
                  </a:lnTo>
                  <a:lnTo>
                    <a:pt x="227632" y="626351"/>
                  </a:lnTo>
                  <a:lnTo>
                    <a:pt x="185153" y="610151"/>
                  </a:lnTo>
                  <a:lnTo>
                    <a:pt x="145817" y="588324"/>
                  </a:lnTo>
                  <a:lnTo>
                    <a:pt x="110118" y="561360"/>
                  </a:lnTo>
                  <a:lnTo>
                    <a:pt x="78551" y="529752"/>
                  </a:lnTo>
                  <a:lnTo>
                    <a:pt x="51611" y="493992"/>
                  </a:lnTo>
                  <a:lnTo>
                    <a:pt x="29791" y="454572"/>
                  </a:lnTo>
                  <a:lnTo>
                    <a:pt x="13586" y="411982"/>
                  </a:lnTo>
                  <a:lnTo>
                    <a:pt x="3491" y="366716"/>
                  </a:lnTo>
                  <a:lnTo>
                    <a:pt x="0" y="319265"/>
                  </a:lnTo>
                  <a:lnTo>
                    <a:pt x="3491" y="272157"/>
                  </a:lnTo>
                  <a:lnTo>
                    <a:pt x="13586" y="227172"/>
                  </a:lnTo>
                  <a:lnTo>
                    <a:pt x="29791" y="184807"/>
                  </a:lnTo>
                  <a:lnTo>
                    <a:pt x="51611" y="145561"/>
                  </a:lnTo>
                  <a:lnTo>
                    <a:pt x="78551" y="109932"/>
                  </a:lnTo>
                  <a:lnTo>
                    <a:pt x="110118" y="78417"/>
                  </a:lnTo>
                  <a:lnTo>
                    <a:pt x="145817" y="51515"/>
                  </a:lnTo>
                  <a:lnTo>
                    <a:pt x="185153" y="29724"/>
                  </a:lnTo>
                  <a:lnTo>
                    <a:pt x="227632" y="13543"/>
                  </a:lnTo>
                  <a:lnTo>
                    <a:pt x="272759" y="3468"/>
                  </a:lnTo>
                  <a:lnTo>
                    <a:pt x="320040" y="0"/>
                  </a:lnTo>
                  <a:lnTo>
                    <a:pt x="367317" y="3469"/>
                  </a:lnTo>
                  <a:lnTo>
                    <a:pt x="412442" y="13547"/>
                  </a:lnTo>
                  <a:lnTo>
                    <a:pt x="454919" y="29738"/>
                  </a:lnTo>
                  <a:lnTo>
                    <a:pt x="494252" y="51548"/>
                  </a:lnTo>
                  <a:lnTo>
                    <a:pt x="529947" y="78481"/>
                  </a:lnTo>
                  <a:lnTo>
                    <a:pt x="561509" y="110043"/>
                  </a:lnTo>
                  <a:lnTo>
                    <a:pt x="588442" y="145738"/>
                  </a:lnTo>
                  <a:lnTo>
                    <a:pt x="610252" y="185071"/>
                  </a:lnTo>
                  <a:lnTo>
                    <a:pt x="626443" y="227548"/>
                  </a:lnTo>
                  <a:lnTo>
                    <a:pt x="636521" y="272673"/>
                  </a:lnTo>
                  <a:lnTo>
                    <a:pt x="639991" y="319951"/>
                  </a:lnTo>
                  <a:lnTo>
                    <a:pt x="636521" y="367231"/>
                  </a:lnTo>
                  <a:lnTo>
                    <a:pt x="626443" y="412358"/>
                  </a:lnTo>
                  <a:lnTo>
                    <a:pt x="610252" y="454836"/>
                  </a:lnTo>
                  <a:lnTo>
                    <a:pt x="588442" y="494169"/>
                  </a:lnTo>
                  <a:lnTo>
                    <a:pt x="561509" y="529864"/>
                  </a:lnTo>
                  <a:lnTo>
                    <a:pt x="529947" y="561424"/>
                  </a:lnTo>
                  <a:lnTo>
                    <a:pt x="494252" y="588357"/>
                  </a:lnTo>
                  <a:lnTo>
                    <a:pt x="454919" y="610165"/>
                  </a:lnTo>
                  <a:lnTo>
                    <a:pt x="412442" y="626356"/>
                  </a:lnTo>
                  <a:lnTo>
                    <a:pt x="367317" y="636433"/>
                  </a:lnTo>
                  <a:lnTo>
                    <a:pt x="320040" y="639902"/>
                  </a:lnTo>
                  <a:close/>
                </a:path>
              </a:pathLst>
            </a:custGeom>
            <a:solidFill>
              <a:srgbClr val="7000E6"/>
            </a:solidFill>
          </p:spPr>
          <p:txBody>
            <a:bodyPr wrap="square" lIns="0" tIns="0" rIns="0" bIns="0" rtlCol="0"/>
            <a:lstStyle/>
            <a:p>
              <a:endParaRPr/>
            </a:p>
          </p:txBody>
        </p:sp>
      </p:grpSp>
      <p:sp>
        <p:nvSpPr>
          <p:cNvPr id="18" name="object 18"/>
          <p:cNvSpPr txBox="1"/>
          <p:nvPr/>
        </p:nvSpPr>
        <p:spPr>
          <a:xfrm>
            <a:off x="1850199" y="2468244"/>
            <a:ext cx="154940" cy="331470"/>
          </a:xfrm>
          <a:prstGeom prst="rect">
            <a:avLst/>
          </a:prstGeom>
        </p:spPr>
        <p:txBody>
          <a:bodyPr vert="horz" wrap="square" lIns="0" tIns="13335" rIns="0" bIns="0" rtlCol="0">
            <a:spAutoFit/>
          </a:bodyPr>
          <a:lstStyle/>
          <a:p>
            <a:pPr marL="12700">
              <a:lnSpc>
                <a:spcPct val="100000"/>
              </a:lnSpc>
              <a:spcBef>
                <a:spcPts val="105"/>
              </a:spcBef>
            </a:pPr>
            <a:r>
              <a:rPr sz="2000" dirty="0">
                <a:solidFill>
                  <a:srgbClr val="FFFFFF"/>
                </a:solidFill>
                <a:latin typeface="Calibri" panose="020F0502020204030204"/>
                <a:cs typeface="Calibri" panose="020F0502020204030204"/>
              </a:rPr>
              <a:t>9</a:t>
            </a:r>
            <a:endParaRPr sz="2000">
              <a:latin typeface="Calibri" panose="020F0502020204030204"/>
              <a:cs typeface="Calibri" panose="020F0502020204030204"/>
            </a:endParaRPr>
          </a:p>
        </p:txBody>
      </p:sp>
      <p:sp>
        <p:nvSpPr>
          <p:cNvPr id="19" name="object 19"/>
          <p:cNvSpPr txBox="1"/>
          <p:nvPr/>
        </p:nvSpPr>
        <p:spPr>
          <a:xfrm>
            <a:off x="9397860" y="3269691"/>
            <a:ext cx="2150745" cy="426720"/>
          </a:xfrm>
          <a:prstGeom prst="rect">
            <a:avLst/>
          </a:prstGeom>
        </p:spPr>
        <p:txBody>
          <a:bodyPr vert="horz" wrap="square" lIns="0" tIns="12065" rIns="0" bIns="0" rtlCol="0">
            <a:spAutoFit/>
          </a:bodyPr>
          <a:lstStyle/>
          <a:p>
            <a:pPr marL="636270" marR="5080" indent="-624205">
              <a:lnSpc>
                <a:spcPct val="120000"/>
              </a:lnSpc>
              <a:spcBef>
                <a:spcPts val="95"/>
              </a:spcBef>
            </a:pPr>
            <a:r>
              <a:rPr sz="1100" dirty="0">
                <a:latin typeface="Arial" panose="020B0604020202020204"/>
                <a:cs typeface="Arial" panose="020B0604020202020204"/>
              </a:rPr>
              <a:t>KYC</a:t>
            </a:r>
            <a:r>
              <a:rPr sz="1100" spc="-40" dirty="0">
                <a:latin typeface="Arial" panose="020B0604020202020204"/>
                <a:cs typeface="Arial" panose="020B0604020202020204"/>
              </a:rPr>
              <a:t> </a:t>
            </a:r>
            <a:r>
              <a:rPr sz="1100" dirty="0">
                <a:latin typeface="Arial" panose="020B0604020202020204"/>
                <a:cs typeface="Arial" panose="020B0604020202020204"/>
              </a:rPr>
              <a:t>Doğrulama</a:t>
            </a:r>
            <a:r>
              <a:rPr sz="1100" spc="-40" dirty="0">
                <a:latin typeface="Arial" panose="020B0604020202020204"/>
                <a:cs typeface="Arial" panose="020B0604020202020204"/>
              </a:rPr>
              <a:t> </a:t>
            </a:r>
            <a:r>
              <a:rPr sz="1100" dirty="0">
                <a:latin typeface="Arial" panose="020B0604020202020204"/>
                <a:cs typeface="Arial" panose="020B0604020202020204"/>
              </a:rPr>
              <a:t>İşlemini</a:t>
            </a:r>
            <a:r>
              <a:rPr sz="1100" spc="-35" dirty="0">
                <a:latin typeface="Arial" panose="020B0604020202020204"/>
                <a:cs typeface="Arial" panose="020B0604020202020204"/>
              </a:rPr>
              <a:t> </a:t>
            </a:r>
            <a:r>
              <a:rPr sz="1100" spc="-10" dirty="0">
                <a:latin typeface="Arial" panose="020B0604020202020204"/>
                <a:cs typeface="Arial" panose="020B0604020202020204"/>
              </a:rPr>
              <a:t>başarıyla tamamladınız!</a:t>
            </a:r>
            <a:endParaRPr sz="1100">
              <a:latin typeface="Arial" panose="020B0604020202020204"/>
              <a:cs typeface="Arial" panose="020B0604020202020204"/>
            </a:endParaRPr>
          </a:p>
        </p:txBody>
      </p:sp>
      <p:grpSp>
        <p:nvGrpSpPr>
          <p:cNvPr id="20" name="object 20"/>
          <p:cNvGrpSpPr/>
          <p:nvPr/>
        </p:nvGrpSpPr>
        <p:grpSpPr>
          <a:xfrm>
            <a:off x="10020300" y="2201240"/>
            <a:ext cx="906144" cy="906780"/>
            <a:chOff x="10020300" y="2201240"/>
            <a:chExt cx="906144" cy="906780"/>
          </a:xfrm>
        </p:grpSpPr>
        <p:sp>
          <p:nvSpPr>
            <p:cNvPr id="21" name="object 21"/>
            <p:cNvSpPr/>
            <p:nvPr/>
          </p:nvSpPr>
          <p:spPr>
            <a:xfrm>
              <a:off x="10020300" y="2201240"/>
              <a:ext cx="906144" cy="906780"/>
            </a:xfrm>
            <a:custGeom>
              <a:avLst/>
              <a:gdLst/>
              <a:ahLst/>
              <a:cxnLst/>
              <a:rect l="l" t="t" r="r" b="b"/>
              <a:pathLst>
                <a:path w="906145" h="906780">
                  <a:moveTo>
                    <a:pt x="452767" y="906462"/>
                  </a:moveTo>
                  <a:lnTo>
                    <a:pt x="403382" y="903803"/>
                  </a:lnTo>
                  <a:lnTo>
                    <a:pt x="355538" y="896009"/>
                  </a:lnTo>
                  <a:lnTo>
                    <a:pt x="309513" y="883358"/>
                  </a:lnTo>
                  <a:lnTo>
                    <a:pt x="265583" y="866128"/>
                  </a:lnTo>
                  <a:lnTo>
                    <a:pt x="224027" y="844595"/>
                  </a:lnTo>
                  <a:lnTo>
                    <a:pt x="185121" y="819036"/>
                  </a:lnTo>
                  <a:lnTo>
                    <a:pt x="149143" y="789728"/>
                  </a:lnTo>
                  <a:lnTo>
                    <a:pt x="116370" y="756949"/>
                  </a:lnTo>
                  <a:lnTo>
                    <a:pt x="87079" y="720975"/>
                  </a:lnTo>
                  <a:lnTo>
                    <a:pt x="61549" y="682084"/>
                  </a:lnTo>
                  <a:lnTo>
                    <a:pt x="40055" y="640553"/>
                  </a:lnTo>
                  <a:lnTo>
                    <a:pt x="22876" y="596658"/>
                  </a:lnTo>
                  <a:lnTo>
                    <a:pt x="10289" y="550678"/>
                  </a:lnTo>
                  <a:lnTo>
                    <a:pt x="2571" y="502889"/>
                  </a:lnTo>
                  <a:lnTo>
                    <a:pt x="0" y="453567"/>
                  </a:lnTo>
                  <a:lnTo>
                    <a:pt x="2257" y="407168"/>
                  </a:lnTo>
                  <a:lnTo>
                    <a:pt x="9053" y="362115"/>
                  </a:lnTo>
                  <a:lnTo>
                    <a:pt x="20158" y="318635"/>
                  </a:lnTo>
                  <a:lnTo>
                    <a:pt x="35345" y="276956"/>
                  </a:lnTo>
                  <a:lnTo>
                    <a:pt x="54385" y="237304"/>
                  </a:lnTo>
                  <a:lnTo>
                    <a:pt x="77050" y="199908"/>
                  </a:lnTo>
                  <a:lnTo>
                    <a:pt x="103110" y="164994"/>
                  </a:lnTo>
                  <a:lnTo>
                    <a:pt x="132338" y="132791"/>
                  </a:lnTo>
                  <a:lnTo>
                    <a:pt x="164505" y="103524"/>
                  </a:lnTo>
                  <a:lnTo>
                    <a:pt x="199382" y="77423"/>
                  </a:lnTo>
                  <a:lnTo>
                    <a:pt x="236741" y="54713"/>
                  </a:lnTo>
                  <a:lnTo>
                    <a:pt x="276354" y="35622"/>
                  </a:lnTo>
                  <a:lnTo>
                    <a:pt x="317991" y="20378"/>
                  </a:lnTo>
                  <a:lnTo>
                    <a:pt x="361425" y="9208"/>
                  </a:lnTo>
                  <a:lnTo>
                    <a:pt x="406426" y="2340"/>
                  </a:lnTo>
                  <a:lnTo>
                    <a:pt x="452767" y="0"/>
                  </a:lnTo>
                  <a:lnTo>
                    <a:pt x="499106" y="2340"/>
                  </a:lnTo>
                  <a:lnTo>
                    <a:pt x="544106" y="9208"/>
                  </a:lnTo>
                  <a:lnTo>
                    <a:pt x="587541" y="20376"/>
                  </a:lnTo>
                  <a:lnTo>
                    <a:pt x="629181" y="35617"/>
                  </a:lnTo>
                  <a:lnTo>
                    <a:pt x="668799" y="54703"/>
                  </a:lnTo>
                  <a:lnTo>
                    <a:pt x="706167" y="77405"/>
                  </a:lnTo>
                  <a:lnTo>
                    <a:pt x="741058" y="103497"/>
                  </a:lnTo>
                  <a:lnTo>
                    <a:pt x="773244" y="132749"/>
                  </a:lnTo>
                  <a:lnTo>
                    <a:pt x="802496" y="164936"/>
                  </a:lnTo>
                  <a:lnTo>
                    <a:pt x="828587" y="199827"/>
                  </a:lnTo>
                  <a:lnTo>
                    <a:pt x="851289" y="237197"/>
                  </a:lnTo>
                  <a:lnTo>
                    <a:pt x="870375" y="276816"/>
                  </a:lnTo>
                  <a:lnTo>
                    <a:pt x="885616" y="318458"/>
                  </a:lnTo>
                  <a:lnTo>
                    <a:pt x="896784" y="361894"/>
                  </a:lnTo>
                  <a:lnTo>
                    <a:pt x="903652" y="406896"/>
                  </a:lnTo>
                  <a:lnTo>
                    <a:pt x="905992" y="453237"/>
                  </a:lnTo>
                  <a:lnTo>
                    <a:pt x="903652" y="499576"/>
                  </a:lnTo>
                  <a:lnTo>
                    <a:pt x="896784" y="544576"/>
                  </a:lnTo>
                  <a:lnTo>
                    <a:pt x="885616" y="588011"/>
                  </a:lnTo>
                  <a:lnTo>
                    <a:pt x="870375" y="629651"/>
                  </a:lnTo>
                  <a:lnTo>
                    <a:pt x="851289" y="669269"/>
                  </a:lnTo>
                  <a:lnTo>
                    <a:pt x="828587" y="706637"/>
                  </a:lnTo>
                  <a:lnTo>
                    <a:pt x="802496" y="741528"/>
                  </a:lnTo>
                  <a:lnTo>
                    <a:pt x="773244" y="773714"/>
                  </a:lnTo>
                  <a:lnTo>
                    <a:pt x="741058" y="802966"/>
                  </a:lnTo>
                  <a:lnTo>
                    <a:pt x="706167" y="829057"/>
                  </a:lnTo>
                  <a:lnTo>
                    <a:pt x="668799" y="851759"/>
                  </a:lnTo>
                  <a:lnTo>
                    <a:pt x="629181" y="870845"/>
                  </a:lnTo>
                  <a:lnTo>
                    <a:pt x="587541" y="886085"/>
                  </a:lnTo>
                  <a:lnTo>
                    <a:pt x="544106" y="897254"/>
                  </a:lnTo>
                  <a:lnTo>
                    <a:pt x="499106" y="904122"/>
                  </a:lnTo>
                  <a:lnTo>
                    <a:pt x="452767" y="906462"/>
                  </a:lnTo>
                  <a:close/>
                </a:path>
              </a:pathLst>
            </a:custGeom>
            <a:solidFill>
              <a:srgbClr val="7000E6">
                <a:alpha val="19999"/>
              </a:srgbClr>
            </a:solidFill>
          </p:spPr>
          <p:txBody>
            <a:bodyPr wrap="square" lIns="0" tIns="0" rIns="0" bIns="0" rtlCol="0"/>
            <a:lstStyle/>
            <a:p>
              <a:endParaRPr/>
            </a:p>
          </p:txBody>
        </p:sp>
        <p:sp>
          <p:nvSpPr>
            <p:cNvPr id="22" name="object 22"/>
            <p:cNvSpPr/>
            <p:nvPr/>
          </p:nvSpPr>
          <p:spPr>
            <a:xfrm>
              <a:off x="10084307" y="2266213"/>
              <a:ext cx="777240" cy="776605"/>
            </a:xfrm>
            <a:custGeom>
              <a:avLst/>
              <a:gdLst/>
              <a:ahLst/>
              <a:cxnLst/>
              <a:rect l="l" t="t" r="r" b="b"/>
              <a:pathLst>
                <a:path w="777240" h="776605">
                  <a:moveTo>
                    <a:pt x="388759" y="776528"/>
                  </a:moveTo>
                  <a:lnTo>
                    <a:pt x="340055" y="773503"/>
                  </a:lnTo>
                  <a:lnTo>
                    <a:pt x="293154" y="764671"/>
                  </a:lnTo>
                  <a:lnTo>
                    <a:pt x="248421" y="750397"/>
                  </a:lnTo>
                  <a:lnTo>
                    <a:pt x="206217" y="731046"/>
                  </a:lnTo>
                  <a:lnTo>
                    <a:pt x="166904" y="706981"/>
                  </a:lnTo>
                  <a:lnTo>
                    <a:pt x="130846" y="678570"/>
                  </a:lnTo>
                  <a:lnTo>
                    <a:pt x="98404" y="646175"/>
                  </a:lnTo>
                  <a:lnTo>
                    <a:pt x="69941" y="610162"/>
                  </a:lnTo>
                  <a:lnTo>
                    <a:pt x="45820" y="570896"/>
                  </a:lnTo>
                  <a:lnTo>
                    <a:pt x="26403" y="528741"/>
                  </a:lnTo>
                  <a:lnTo>
                    <a:pt x="12052" y="484063"/>
                  </a:lnTo>
                  <a:lnTo>
                    <a:pt x="3130" y="437226"/>
                  </a:lnTo>
                  <a:lnTo>
                    <a:pt x="0" y="388594"/>
                  </a:lnTo>
                  <a:lnTo>
                    <a:pt x="3130" y="339819"/>
                  </a:lnTo>
                  <a:lnTo>
                    <a:pt x="12052" y="292861"/>
                  </a:lnTo>
                  <a:lnTo>
                    <a:pt x="26403" y="248082"/>
                  </a:lnTo>
                  <a:lnTo>
                    <a:pt x="45820" y="205845"/>
                  </a:lnTo>
                  <a:lnTo>
                    <a:pt x="69941" y="166514"/>
                  </a:lnTo>
                  <a:lnTo>
                    <a:pt x="98404" y="130451"/>
                  </a:lnTo>
                  <a:lnTo>
                    <a:pt x="130846" y="98019"/>
                  </a:lnTo>
                  <a:lnTo>
                    <a:pt x="166904" y="69580"/>
                  </a:lnTo>
                  <a:lnTo>
                    <a:pt x="206217" y="45499"/>
                  </a:lnTo>
                  <a:lnTo>
                    <a:pt x="248421" y="26137"/>
                  </a:lnTo>
                  <a:lnTo>
                    <a:pt x="293154" y="11858"/>
                  </a:lnTo>
                  <a:lnTo>
                    <a:pt x="340055" y="3025"/>
                  </a:lnTo>
                  <a:lnTo>
                    <a:pt x="388759" y="0"/>
                  </a:lnTo>
                  <a:lnTo>
                    <a:pt x="437461" y="3025"/>
                  </a:lnTo>
                  <a:lnTo>
                    <a:pt x="484358" y="11857"/>
                  </a:lnTo>
                  <a:lnTo>
                    <a:pt x="529086" y="26133"/>
                  </a:lnTo>
                  <a:lnTo>
                    <a:pt x="571282" y="45489"/>
                  </a:lnTo>
                  <a:lnTo>
                    <a:pt x="610581" y="69562"/>
                  </a:lnTo>
                  <a:lnTo>
                    <a:pt x="646619" y="97986"/>
                  </a:lnTo>
                  <a:lnTo>
                    <a:pt x="679033" y="130399"/>
                  </a:lnTo>
                  <a:lnTo>
                    <a:pt x="707458" y="166437"/>
                  </a:lnTo>
                  <a:lnTo>
                    <a:pt x="731531" y="205736"/>
                  </a:lnTo>
                  <a:lnTo>
                    <a:pt x="750888" y="247932"/>
                  </a:lnTo>
                  <a:lnTo>
                    <a:pt x="765165" y="292661"/>
                  </a:lnTo>
                  <a:lnTo>
                    <a:pt x="773998" y="339559"/>
                  </a:lnTo>
                  <a:lnTo>
                    <a:pt x="777024" y="388264"/>
                  </a:lnTo>
                  <a:lnTo>
                    <a:pt x="773998" y="436966"/>
                  </a:lnTo>
                  <a:lnTo>
                    <a:pt x="765165" y="483863"/>
                  </a:lnTo>
                  <a:lnTo>
                    <a:pt x="750888" y="528591"/>
                  </a:lnTo>
                  <a:lnTo>
                    <a:pt x="731531" y="570786"/>
                  </a:lnTo>
                  <a:lnTo>
                    <a:pt x="707458" y="610085"/>
                  </a:lnTo>
                  <a:lnTo>
                    <a:pt x="679033" y="646123"/>
                  </a:lnTo>
                  <a:lnTo>
                    <a:pt x="646619" y="678537"/>
                  </a:lnTo>
                  <a:lnTo>
                    <a:pt x="610581" y="706963"/>
                  </a:lnTo>
                  <a:lnTo>
                    <a:pt x="571282" y="731036"/>
                  </a:lnTo>
                  <a:lnTo>
                    <a:pt x="529086" y="750393"/>
                  </a:lnTo>
                  <a:lnTo>
                    <a:pt x="484358" y="764670"/>
                  </a:lnTo>
                  <a:lnTo>
                    <a:pt x="437461" y="773503"/>
                  </a:lnTo>
                  <a:lnTo>
                    <a:pt x="388759" y="776528"/>
                  </a:lnTo>
                  <a:close/>
                </a:path>
              </a:pathLst>
            </a:custGeom>
            <a:solidFill>
              <a:srgbClr val="7000E6">
                <a:alpha val="34899"/>
              </a:srgbClr>
            </a:solidFill>
          </p:spPr>
          <p:txBody>
            <a:bodyPr wrap="square" lIns="0" tIns="0" rIns="0" bIns="0" rtlCol="0"/>
            <a:lstStyle/>
            <a:p>
              <a:endParaRPr/>
            </a:p>
          </p:txBody>
        </p:sp>
        <p:sp>
          <p:nvSpPr>
            <p:cNvPr id="23" name="object 23"/>
            <p:cNvSpPr/>
            <p:nvPr/>
          </p:nvSpPr>
          <p:spPr>
            <a:xfrm>
              <a:off x="10152887" y="2334526"/>
              <a:ext cx="640715" cy="640080"/>
            </a:xfrm>
            <a:custGeom>
              <a:avLst/>
              <a:gdLst/>
              <a:ahLst/>
              <a:cxnLst/>
              <a:rect l="l" t="t" r="r" b="b"/>
              <a:pathLst>
                <a:path w="640715" h="640080">
                  <a:moveTo>
                    <a:pt x="320179" y="639902"/>
                  </a:moveTo>
                  <a:lnTo>
                    <a:pt x="272898" y="636433"/>
                  </a:lnTo>
                  <a:lnTo>
                    <a:pt x="227770" y="626357"/>
                  </a:lnTo>
                  <a:lnTo>
                    <a:pt x="185290" y="610170"/>
                  </a:lnTo>
                  <a:lnTo>
                    <a:pt x="145950" y="588369"/>
                  </a:lnTo>
                  <a:lnTo>
                    <a:pt x="110245" y="561451"/>
                  </a:lnTo>
                  <a:lnTo>
                    <a:pt x="78668" y="529912"/>
                  </a:lnTo>
                  <a:lnTo>
                    <a:pt x="51714" y="494248"/>
                  </a:lnTo>
                  <a:lnTo>
                    <a:pt x="29877" y="454957"/>
                  </a:lnTo>
                  <a:lnTo>
                    <a:pt x="13649" y="412534"/>
                  </a:lnTo>
                  <a:lnTo>
                    <a:pt x="3525" y="367477"/>
                  </a:lnTo>
                  <a:lnTo>
                    <a:pt x="0" y="320281"/>
                  </a:lnTo>
                  <a:lnTo>
                    <a:pt x="3525" y="272918"/>
                  </a:lnTo>
                  <a:lnTo>
                    <a:pt x="13649" y="227724"/>
                  </a:lnTo>
                  <a:lnTo>
                    <a:pt x="29877" y="185193"/>
                  </a:lnTo>
                  <a:lnTo>
                    <a:pt x="51714" y="145817"/>
                  </a:lnTo>
                  <a:lnTo>
                    <a:pt x="78668" y="110091"/>
                  </a:lnTo>
                  <a:lnTo>
                    <a:pt x="110245" y="78508"/>
                  </a:lnTo>
                  <a:lnTo>
                    <a:pt x="145950" y="51561"/>
                  </a:lnTo>
                  <a:lnTo>
                    <a:pt x="185290" y="29743"/>
                  </a:lnTo>
                  <a:lnTo>
                    <a:pt x="227770" y="13548"/>
                  </a:lnTo>
                  <a:lnTo>
                    <a:pt x="272898" y="3469"/>
                  </a:lnTo>
                  <a:lnTo>
                    <a:pt x="320179" y="0"/>
                  </a:lnTo>
                  <a:lnTo>
                    <a:pt x="367460" y="3469"/>
                  </a:lnTo>
                  <a:lnTo>
                    <a:pt x="412587" y="13546"/>
                  </a:lnTo>
                  <a:lnTo>
                    <a:pt x="455064" y="29736"/>
                  </a:lnTo>
                  <a:lnTo>
                    <a:pt x="494398" y="51545"/>
                  </a:lnTo>
                  <a:lnTo>
                    <a:pt x="530092" y="78477"/>
                  </a:lnTo>
                  <a:lnTo>
                    <a:pt x="561653" y="110038"/>
                  </a:lnTo>
                  <a:lnTo>
                    <a:pt x="588585" y="145732"/>
                  </a:lnTo>
                  <a:lnTo>
                    <a:pt x="610394" y="185066"/>
                  </a:lnTo>
                  <a:lnTo>
                    <a:pt x="626584" y="227543"/>
                  </a:lnTo>
                  <a:lnTo>
                    <a:pt x="636661" y="272670"/>
                  </a:lnTo>
                  <a:lnTo>
                    <a:pt x="640130" y="319951"/>
                  </a:lnTo>
                  <a:lnTo>
                    <a:pt x="636661" y="367229"/>
                  </a:lnTo>
                  <a:lnTo>
                    <a:pt x="626584" y="412353"/>
                  </a:lnTo>
                  <a:lnTo>
                    <a:pt x="610394" y="454830"/>
                  </a:lnTo>
                  <a:lnTo>
                    <a:pt x="588585" y="494163"/>
                  </a:lnTo>
                  <a:lnTo>
                    <a:pt x="561653" y="529858"/>
                  </a:lnTo>
                  <a:lnTo>
                    <a:pt x="530092" y="561420"/>
                  </a:lnTo>
                  <a:lnTo>
                    <a:pt x="494398" y="588353"/>
                  </a:lnTo>
                  <a:lnTo>
                    <a:pt x="455064" y="610163"/>
                  </a:lnTo>
                  <a:lnTo>
                    <a:pt x="412587" y="626355"/>
                  </a:lnTo>
                  <a:lnTo>
                    <a:pt x="367460" y="636432"/>
                  </a:lnTo>
                  <a:lnTo>
                    <a:pt x="320179" y="639902"/>
                  </a:lnTo>
                  <a:close/>
                </a:path>
              </a:pathLst>
            </a:custGeom>
            <a:solidFill>
              <a:srgbClr val="7000E6"/>
            </a:solidFill>
          </p:spPr>
          <p:txBody>
            <a:bodyPr wrap="square" lIns="0" tIns="0" rIns="0" bIns="0" rtlCol="0"/>
            <a:lstStyle/>
            <a:p>
              <a:endParaRPr/>
            </a:p>
          </p:txBody>
        </p:sp>
      </p:grpSp>
      <p:sp>
        <p:nvSpPr>
          <p:cNvPr id="24" name="object 24"/>
          <p:cNvSpPr txBox="1"/>
          <p:nvPr/>
        </p:nvSpPr>
        <p:spPr>
          <a:xfrm>
            <a:off x="10331284" y="2473312"/>
            <a:ext cx="283845" cy="331470"/>
          </a:xfrm>
          <a:prstGeom prst="rect">
            <a:avLst/>
          </a:prstGeom>
        </p:spPr>
        <p:txBody>
          <a:bodyPr vert="horz" wrap="square" lIns="0" tIns="13335" rIns="0" bIns="0" rtlCol="0">
            <a:spAutoFit/>
          </a:bodyPr>
          <a:lstStyle/>
          <a:p>
            <a:pPr marL="12700">
              <a:lnSpc>
                <a:spcPct val="100000"/>
              </a:lnSpc>
              <a:spcBef>
                <a:spcPts val="105"/>
              </a:spcBef>
            </a:pPr>
            <a:r>
              <a:rPr sz="2000" spc="-25" dirty="0">
                <a:solidFill>
                  <a:srgbClr val="FFFFFF"/>
                </a:solidFill>
                <a:latin typeface="Calibri" panose="020F0502020204030204"/>
                <a:cs typeface="Calibri" panose="020F0502020204030204"/>
              </a:rPr>
              <a:t>10</a:t>
            </a:r>
            <a:endParaRPr sz="2000">
              <a:latin typeface="Calibri" panose="020F0502020204030204"/>
              <a:cs typeface="Calibri" panose="020F0502020204030204"/>
            </a:endParaRPr>
          </a:p>
        </p:txBody>
      </p:sp>
      <p:sp>
        <p:nvSpPr>
          <p:cNvPr id="25" name="object 25"/>
          <p:cNvSpPr/>
          <p:nvPr/>
        </p:nvSpPr>
        <p:spPr>
          <a:xfrm>
            <a:off x="3587381" y="2767329"/>
            <a:ext cx="2148840" cy="364490"/>
          </a:xfrm>
          <a:custGeom>
            <a:avLst/>
            <a:gdLst/>
            <a:ahLst/>
            <a:cxnLst/>
            <a:rect l="l" t="t" r="r" b="b"/>
            <a:pathLst>
              <a:path w="2148840" h="364489">
                <a:moveTo>
                  <a:pt x="2148789" y="363880"/>
                </a:moveTo>
                <a:lnTo>
                  <a:pt x="0" y="363880"/>
                </a:lnTo>
                <a:lnTo>
                  <a:pt x="0" y="0"/>
                </a:lnTo>
                <a:lnTo>
                  <a:pt x="2148789" y="0"/>
                </a:lnTo>
                <a:lnTo>
                  <a:pt x="2148789" y="28575"/>
                </a:lnTo>
                <a:lnTo>
                  <a:pt x="57150" y="28575"/>
                </a:lnTo>
                <a:lnTo>
                  <a:pt x="28575" y="57150"/>
                </a:lnTo>
                <a:lnTo>
                  <a:pt x="57150" y="57150"/>
                </a:lnTo>
                <a:lnTo>
                  <a:pt x="57150" y="306730"/>
                </a:lnTo>
                <a:lnTo>
                  <a:pt x="28575" y="306730"/>
                </a:lnTo>
                <a:lnTo>
                  <a:pt x="57150" y="335305"/>
                </a:lnTo>
                <a:lnTo>
                  <a:pt x="2148789" y="335305"/>
                </a:lnTo>
                <a:lnTo>
                  <a:pt x="2148789" y="363880"/>
                </a:lnTo>
                <a:close/>
              </a:path>
              <a:path w="2148840" h="364489">
                <a:moveTo>
                  <a:pt x="57150" y="57150"/>
                </a:moveTo>
                <a:lnTo>
                  <a:pt x="28575" y="57150"/>
                </a:lnTo>
                <a:lnTo>
                  <a:pt x="57150" y="28575"/>
                </a:lnTo>
                <a:lnTo>
                  <a:pt x="57150" y="57150"/>
                </a:lnTo>
                <a:close/>
              </a:path>
              <a:path w="2148840" h="364489">
                <a:moveTo>
                  <a:pt x="2091639" y="57150"/>
                </a:moveTo>
                <a:lnTo>
                  <a:pt x="57150" y="57150"/>
                </a:lnTo>
                <a:lnTo>
                  <a:pt x="57150" y="28575"/>
                </a:lnTo>
                <a:lnTo>
                  <a:pt x="2091639" y="28575"/>
                </a:lnTo>
                <a:lnTo>
                  <a:pt x="2091639" y="57150"/>
                </a:lnTo>
                <a:close/>
              </a:path>
              <a:path w="2148840" h="364489">
                <a:moveTo>
                  <a:pt x="2091639" y="335305"/>
                </a:moveTo>
                <a:lnTo>
                  <a:pt x="2091639" y="28575"/>
                </a:lnTo>
                <a:lnTo>
                  <a:pt x="2120214" y="57150"/>
                </a:lnTo>
                <a:lnTo>
                  <a:pt x="2148789" y="57150"/>
                </a:lnTo>
                <a:lnTo>
                  <a:pt x="2148789" y="306730"/>
                </a:lnTo>
                <a:lnTo>
                  <a:pt x="2120214" y="306730"/>
                </a:lnTo>
                <a:lnTo>
                  <a:pt x="2091639" y="335305"/>
                </a:lnTo>
                <a:close/>
              </a:path>
              <a:path w="2148840" h="364489">
                <a:moveTo>
                  <a:pt x="2148789" y="57150"/>
                </a:moveTo>
                <a:lnTo>
                  <a:pt x="2120214" y="57150"/>
                </a:lnTo>
                <a:lnTo>
                  <a:pt x="2091639" y="28575"/>
                </a:lnTo>
                <a:lnTo>
                  <a:pt x="2148789" y="28575"/>
                </a:lnTo>
                <a:lnTo>
                  <a:pt x="2148789" y="57150"/>
                </a:lnTo>
                <a:close/>
              </a:path>
              <a:path w="2148840" h="364489">
                <a:moveTo>
                  <a:pt x="57150" y="335305"/>
                </a:moveTo>
                <a:lnTo>
                  <a:pt x="28575" y="306730"/>
                </a:lnTo>
                <a:lnTo>
                  <a:pt x="57150" y="306730"/>
                </a:lnTo>
                <a:lnTo>
                  <a:pt x="57150" y="335305"/>
                </a:lnTo>
                <a:close/>
              </a:path>
              <a:path w="2148840" h="364489">
                <a:moveTo>
                  <a:pt x="2091639" y="335305"/>
                </a:moveTo>
                <a:lnTo>
                  <a:pt x="57150" y="335305"/>
                </a:lnTo>
                <a:lnTo>
                  <a:pt x="57150" y="306730"/>
                </a:lnTo>
                <a:lnTo>
                  <a:pt x="2091639" y="306730"/>
                </a:lnTo>
                <a:lnTo>
                  <a:pt x="2091639" y="335305"/>
                </a:lnTo>
                <a:close/>
              </a:path>
              <a:path w="2148840" h="364489">
                <a:moveTo>
                  <a:pt x="2148789" y="335305"/>
                </a:moveTo>
                <a:lnTo>
                  <a:pt x="2091639" y="335305"/>
                </a:lnTo>
                <a:lnTo>
                  <a:pt x="2120214" y="306730"/>
                </a:lnTo>
                <a:lnTo>
                  <a:pt x="2148789" y="306730"/>
                </a:lnTo>
                <a:lnTo>
                  <a:pt x="2148789" y="335305"/>
                </a:lnTo>
                <a:close/>
              </a:path>
            </a:pathLst>
          </a:custGeom>
          <a:solidFill>
            <a:srgbClr val="FF0000"/>
          </a:solidFill>
        </p:spPr>
        <p:txBody>
          <a:bodyPr wrap="square" lIns="0" tIns="0" rIns="0" bIns="0" rtlCol="0"/>
          <a:lstStyle/>
          <a:p>
            <a:endParaRPr/>
          </a:p>
        </p:txBody>
      </p:sp>
      <p:sp>
        <p:nvSpPr>
          <p:cNvPr id="26" name="object 26"/>
          <p:cNvSpPr/>
          <p:nvPr/>
        </p:nvSpPr>
        <p:spPr>
          <a:xfrm>
            <a:off x="6803593" y="2252294"/>
            <a:ext cx="2148840" cy="364490"/>
          </a:xfrm>
          <a:custGeom>
            <a:avLst/>
            <a:gdLst/>
            <a:ahLst/>
            <a:cxnLst/>
            <a:rect l="l" t="t" r="r" b="b"/>
            <a:pathLst>
              <a:path w="2148840" h="364489">
                <a:moveTo>
                  <a:pt x="2148789" y="363880"/>
                </a:moveTo>
                <a:lnTo>
                  <a:pt x="0" y="363880"/>
                </a:lnTo>
                <a:lnTo>
                  <a:pt x="0" y="0"/>
                </a:lnTo>
                <a:lnTo>
                  <a:pt x="2148789" y="0"/>
                </a:lnTo>
                <a:lnTo>
                  <a:pt x="2148789" y="28575"/>
                </a:lnTo>
                <a:lnTo>
                  <a:pt x="57150" y="28575"/>
                </a:lnTo>
                <a:lnTo>
                  <a:pt x="28575" y="57150"/>
                </a:lnTo>
                <a:lnTo>
                  <a:pt x="57150" y="57150"/>
                </a:lnTo>
                <a:lnTo>
                  <a:pt x="57150" y="306730"/>
                </a:lnTo>
                <a:lnTo>
                  <a:pt x="28575" y="306730"/>
                </a:lnTo>
                <a:lnTo>
                  <a:pt x="57150" y="335305"/>
                </a:lnTo>
                <a:lnTo>
                  <a:pt x="2148789" y="335305"/>
                </a:lnTo>
                <a:lnTo>
                  <a:pt x="2148789" y="363880"/>
                </a:lnTo>
                <a:close/>
              </a:path>
              <a:path w="2148840" h="364489">
                <a:moveTo>
                  <a:pt x="57150" y="57150"/>
                </a:moveTo>
                <a:lnTo>
                  <a:pt x="28575" y="57150"/>
                </a:lnTo>
                <a:lnTo>
                  <a:pt x="57150" y="28575"/>
                </a:lnTo>
                <a:lnTo>
                  <a:pt x="57150" y="57150"/>
                </a:lnTo>
                <a:close/>
              </a:path>
              <a:path w="2148840" h="364489">
                <a:moveTo>
                  <a:pt x="2091639" y="57150"/>
                </a:moveTo>
                <a:lnTo>
                  <a:pt x="57150" y="57150"/>
                </a:lnTo>
                <a:lnTo>
                  <a:pt x="57150" y="28575"/>
                </a:lnTo>
                <a:lnTo>
                  <a:pt x="2091639" y="28575"/>
                </a:lnTo>
                <a:lnTo>
                  <a:pt x="2091639" y="57150"/>
                </a:lnTo>
                <a:close/>
              </a:path>
              <a:path w="2148840" h="364489">
                <a:moveTo>
                  <a:pt x="2091639" y="335305"/>
                </a:moveTo>
                <a:lnTo>
                  <a:pt x="2091639" y="28575"/>
                </a:lnTo>
                <a:lnTo>
                  <a:pt x="2120214" y="57150"/>
                </a:lnTo>
                <a:lnTo>
                  <a:pt x="2148789" y="57150"/>
                </a:lnTo>
                <a:lnTo>
                  <a:pt x="2148789" y="306730"/>
                </a:lnTo>
                <a:lnTo>
                  <a:pt x="2120214" y="306730"/>
                </a:lnTo>
                <a:lnTo>
                  <a:pt x="2091639" y="335305"/>
                </a:lnTo>
                <a:close/>
              </a:path>
              <a:path w="2148840" h="364489">
                <a:moveTo>
                  <a:pt x="2148789" y="57150"/>
                </a:moveTo>
                <a:lnTo>
                  <a:pt x="2120214" y="57150"/>
                </a:lnTo>
                <a:lnTo>
                  <a:pt x="2091639" y="28575"/>
                </a:lnTo>
                <a:lnTo>
                  <a:pt x="2148789" y="28575"/>
                </a:lnTo>
                <a:lnTo>
                  <a:pt x="2148789" y="57150"/>
                </a:lnTo>
                <a:close/>
              </a:path>
              <a:path w="2148840" h="364489">
                <a:moveTo>
                  <a:pt x="57150" y="335305"/>
                </a:moveTo>
                <a:lnTo>
                  <a:pt x="28575" y="306730"/>
                </a:lnTo>
                <a:lnTo>
                  <a:pt x="57150" y="306730"/>
                </a:lnTo>
                <a:lnTo>
                  <a:pt x="57150" y="335305"/>
                </a:lnTo>
                <a:close/>
              </a:path>
              <a:path w="2148840" h="364489">
                <a:moveTo>
                  <a:pt x="2091639" y="335305"/>
                </a:moveTo>
                <a:lnTo>
                  <a:pt x="57150" y="335305"/>
                </a:lnTo>
                <a:lnTo>
                  <a:pt x="57150" y="306730"/>
                </a:lnTo>
                <a:lnTo>
                  <a:pt x="2091639" y="306730"/>
                </a:lnTo>
                <a:lnTo>
                  <a:pt x="2091639" y="335305"/>
                </a:lnTo>
                <a:close/>
              </a:path>
              <a:path w="2148840" h="364489">
                <a:moveTo>
                  <a:pt x="2148789" y="335305"/>
                </a:moveTo>
                <a:lnTo>
                  <a:pt x="2091639" y="335305"/>
                </a:lnTo>
                <a:lnTo>
                  <a:pt x="2120214" y="306730"/>
                </a:lnTo>
                <a:lnTo>
                  <a:pt x="2148789" y="306730"/>
                </a:lnTo>
                <a:lnTo>
                  <a:pt x="2148789" y="335305"/>
                </a:lnTo>
                <a:close/>
              </a:path>
            </a:pathLst>
          </a:custGeom>
          <a:solidFill>
            <a:srgbClr val="FF0000"/>
          </a:solidFill>
        </p:spPr>
        <p:txBody>
          <a:bodyPr wrap="square" lIns="0" tIns="0" rIns="0" bIns="0" rtlCol="0"/>
          <a:lstStyle/>
          <a:p>
            <a:endParaRPr/>
          </a:p>
        </p:txBody>
      </p:sp>
      <p:sp>
        <p:nvSpPr>
          <p:cNvPr id="27" name="object 27"/>
          <p:cNvSpPr txBox="1">
            <a:spLocks noGrp="1"/>
          </p:cNvSpPr>
          <p:nvPr>
            <p:ph type="ftr" sz="quarter" idx="5"/>
          </p:nvPr>
        </p:nvSpPr>
        <p:spPr>
          <a:prstGeom prst="rect">
            <a:avLst/>
          </a:prstGeom>
        </p:spPr>
        <p:txBody>
          <a:bodyPr vert="horz" wrap="square" lIns="0" tIns="0" rIns="0" bIns="0" rtlCol="0">
            <a:spAutoFit/>
          </a:bodyPr>
          <a:lstStyle/>
          <a:p>
            <a:pPr marL="12700">
              <a:lnSpc>
                <a:spcPts val="1650"/>
              </a:lnSpc>
            </a:pPr>
            <a:r>
              <a:rPr dirty="0"/>
              <a:t>Private</a:t>
            </a:r>
            <a:r>
              <a:rPr spc="-20" dirty="0"/>
              <a:t> </a:t>
            </a:r>
            <a:r>
              <a:rPr dirty="0"/>
              <a:t>&amp;</a:t>
            </a:r>
            <a:r>
              <a:rPr spc="-20" dirty="0"/>
              <a:t> </a:t>
            </a:r>
            <a:r>
              <a:rPr spc="-10" dirty="0"/>
              <a:t>Confidential</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3402583"/>
            <a:ext cx="12192000" cy="3454400"/>
          </a:xfrm>
          <a:custGeom>
            <a:avLst/>
            <a:gdLst/>
            <a:ahLst/>
            <a:cxnLst/>
            <a:rect l="l" t="t" r="r" b="b"/>
            <a:pathLst>
              <a:path w="12192000" h="3454400">
                <a:moveTo>
                  <a:pt x="12192000" y="127000"/>
                </a:moveTo>
                <a:lnTo>
                  <a:pt x="12169458" y="101600"/>
                </a:lnTo>
                <a:lnTo>
                  <a:pt x="12117451" y="76200"/>
                </a:lnTo>
                <a:lnTo>
                  <a:pt x="12057494" y="50800"/>
                </a:lnTo>
                <a:lnTo>
                  <a:pt x="11991086" y="25400"/>
                </a:lnTo>
                <a:lnTo>
                  <a:pt x="11955932" y="25400"/>
                </a:lnTo>
                <a:lnTo>
                  <a:pt x="11919737" y="12700"/>
                </a:lnTo>
                <a:lnTo>
                  <a:pt x="11844973" y="12700"/>
                </a:lnTo>
                <a:lnTo>
                  <a:pt x="11806784" y="0"/>
                </a:lnTo>
                <a:lnTo>
                  <a:pt x="11691226" y="0"/>
                </a:lnTo>
                <a:lnTo>
                  <a:pt x="11653012" y="12700"/>
                </a:lnTo>
                <a:lnTo>
                  <a:pt x="11578171" y="12700"/>
                </a:lnTo>
                <a:lnTo>
                  <a:pt x="11541925" y="25400"/>
                </a:lnTo>
                <a:lnTo>
                  <a:pt x="11506708" y="38100"/>
                </a:lnTo>
                <a:lnTo>
                  <a:pt x="11465598" y="50800"/>
                </a:lnTo>
                <a:lnTo>
                  <a:pt x="11425809" y="63500"/>
                </a:lnTo>
                <a:lnTo>
                  <a:pt x="11387252" y="76200"/>
                </a:lnTo>
                <a:lnTo>
                  <a:pt x="11349863" y="88900"/>
                </a:lnTo>
                <a:lnTo>
                  <a:pt x="11313579" y="101600"/>
                </a:lnTo>
                <a:lnTo>
                  <a:pt x="11278324" y="127000"/>
                </a:lnTo>
                <a:lnTo>
                  <a:pt x="11244034" y="139700"/>
                </a:lnTo>
                <a:lnTo>
                  <a:pt x="11210646" y="165100"/>
                </a:lnTo>
                <a:lnTo>
                  <a:pt x="11178083" y="177800"/>
                </a:lnTo>
                <a:lnTo>
                  <a:pt x="11146282" y="203200"/>
                </a:lnTo>
                <a:lnTo>
                  <a:pt x="11115180" y="228600"/>
                </a:lnTo>
                <a:lnTo>
                  <a:pt x="11084687" y="241300"/>
                </a:lnTo>
                <a:lnTo>
                  <a:pt x="11054766" y="266700"/>
                </a:lnTo>
                <a:lnTo>
                  <a:pt x="11025340" y="292100"/>
                </a:lnTo>
                <a:lnTo>
                  <a:pt x="10996320" y="304800"/>
                </a:lnTo>
                <a:lnTo>
                  <a:pt x="10967657" y="330200"/>
                </a:lnTo>
                <a:lnTo>
                  <a:pt x="10883125" y="406400"/>
                </a:lnTo>
                <a:lnTo>
                  <a:pt x="10855198" y="419100"/>
                </a:lnTo>
                <a:lnTo>
                  <a:pt x="10826991" y="444500"/>
                </a:lnTo>
                <a:lnTo>
                  <a:pt x="10798213" y="469900"/>
                </a:lnTo>
                <a:lnTo>
                  <a:pt x="10768838" y="495300"/>
                </a:lnTo>
                <a:lnTo>
                  <a:pt x="10738815" y="520700"/>
                </a:lnTo>
                <a:lnTo>
                  <a:pt x="10708145" y="533400"/>
                </a:lnTo>
                <a:lnTo>
                  <a:pt x="10676776" y="558800"/>
                </a:lnTo>
                <a:lnTo>
                  <a:pt x="10644696" y="584200"/>
                </a:lnTo>
                <a:lnTo>
                  <a:pt x="10611853" y="596900"/>
                </a:lnTo>
                <a:lnTo>
                  <a:pt x="10578249" y="622300"/>
                </a:lnTo>
                <a:lnTo>
                  <a:pt x="10543819" y="635000"/>
                </a:lnTo>
                <a:lnTo>
                  <a:pt x="10508564" y="660400"/>
                </a:lnTo>
                <a:lnTo>
                  <a:pt x="10472445" y="673100"/>
                </a:lnTo>
                <a:lnTo>
                  <a:pt x="10397490" y="698500"/>
                </a:lnTo>
                <a:lnTo>
                  <a:pt x="10358603" y="723900"/>
                </a:lnTo>
                <a:lnTo>
                  <a:pt x="10318725" y="736600"/>
                </a:lnTo>
                <a:lnTo>
                  <a:pt x="10277843" y="736600"/>
                </a:lnTo>
                <a:lnTo>
                  <a:pt x="10192918" y="762000"/>
                </a:lnTo>
                <a:lnTo>
                  <a:pt x="10148824" y="762000"/>
                </a:lnTo>
                <a:lnTo>
                  <a:pt x="10120300" y="774700"/>
                </a:lnTo>
                <a:lnTo>
                  <a:pt x="9686036" y="774700"/>
                </a:lnTo>
                <a:lnTo>
                  <a:pt x="9657512" y="787400"/>
                </a:lnTo>
                <a:lnTo>
                  <a:pt x="9573006" y="787400"/>
                </a:lnTo>
                <a:lnTo>
                  <a:pt x="9517189" y="800100"/>
                </a:lnTo>
                <a:lnTo>
                  <a:pt x="9464713" y="825500"/>
                </a:lnTo>
                <a:lnTo>
                  <a:pt x="9415475" y="838200"/>
                </a:lnTo>
                <a:lnTo>
                  <a:pt x="9369374" y="863600"/>
                </a:lnTo>
                <a:lnTo>
                  <a:pt x="9326296" y="876300"/>
                </a:lnTo>
                <a:lnTo>
                  <a:pt x="9286138" y="901700"/>
                </a:lnTo>
                <a:lnTo>
                  <a:pt x="9248775" y="939800"/>
                </a:lnTo>
                <a:lnTo>
                  <a:pt x="9214104" y="965200"/>
                </a:lnTo>
                <a:lnTo>
                  <a:pt x="9182024" y="990600"/>
                </a:lnTo>
                <a:lnTo>
                  <a:pt x="9152433" y="1028700"/>
                </a:lnTo>
                <a:lnTo>
                  <a:pt x="9125191" y="1066800"/>
                </a:lnTo>
                <a:lnTo>
                  <a:pt x="9100223" y="1092200"/>
                </a:lnTo>
                <a:lnTo>
                  <a:pt x="9077401" y="1130300"/>
                </a:lnTo>
                <a:lnTo>
                  <a:pt x="9056624" y="1168400"/>
                </a:lnTo>
                <a:lnTo>
                  <a:pt x="9037777" y="1206500"/>
                </a:lnTo>
                <a:lnTo>
                  <a:pt x="9020759" y="1244600"/>
                </a:lnTo>
                <a:lnTo>
                  <a:pt x="9005456" y="1282700"/>
                </a:lnTo>
                <a:lnTo>
                  <a:pt x="8991752" y="1320800"/>
                </a:lnTo>
                <a:lnTo>
                  <a:pt x="8979548" y="1358900"/>
                </a:lnTo>
                <a:lnTo>
                  <a:pt x="8968740" y="1397000"/>
                </a:lnTo>
                <a:lnTo>
                  <a:pt x="8960002" y="1435100"/>
                </a:lnTo>
                <a:lnTo>
                  <a:pt x="8951811" y="1460500"/>
                </a:lnTo>
                <a:lnTo>
                  <a:pt x="8935758" y="1536700"/>
                </a:lnTo>
                <a:lnTo>
                  <a:pt x="8927262" y="1562100"/>
                </a:lnTo>
                <a:lnTo>
                  <a:pt x="8918016" y="1600200"/>
                </a:lnTo>
                <a:lnTo>
                  <a:pt x="8907691" y="1638300"/>
                </a:lnTo>
                <a:lnTo>
                  <a:pt x="8895994" y="1663700"/>
                </a:lnTo>
                <a:lnTo>
                  <a:pt x="8882583" y="1701800"/>
                </a:lnTo>
                <a:lnTo>
                  <a:pt x="8867140" y="1739900"/>
                </a:lnTo>
                <a:lnTo>
                  <a:pt x="8849347" y="1765300"/>
                </a:lnTo>
                <a:lnTo>
                  <a:pt x="8828875" y="1790700"/>
                </a:lnTo>
                <a:lnTo>
                  <a:pt x="8805418" y="1828800"/>
                </a:lnTo>
                <a:lnTo>
                  <a:pt x="8748243" y="1879600"/>
                </a:lnTo>
                <a:lnTo>
                  <a:pt x="8713889" y="1905000"/>
                </a:lnTo>
                <a:lnTo>
                  <a:pt x="8675243" y="1930400"/>
                </a:lnTo>
                <a:lnTo>
                  <a:pt x="8632012" y="1943100"/>
                </a:lnTo>
                <a:lnTo>
                  <a:pt x="8583854" y="1968500"/>
                </a:lnTo>
                <a:lnTo>
                  <a:pt x="8530463" y="1981200"/>
                </a:lnTo>
                <a:lnTo>
                  <a:pt x="8456244" y="2006600"/>
                </a:lnTo>
                <a:lnTo>
                  <a:pt x="8418436" y="2006600"/>
                </a:lnTo>
                <a:lnTo>
                  <a:pt x="8380184" y="2019300"/>
                </a:lnTo>
                <a:lnTo>
                  <a:pt x="8341550" y="2019300"/>
                </a:lnTo>
                <a:lnTo>
                  <a:pt x="8302549" y="2032000"/>
                </a:lnTo>
                <a:lnTo>
                  <a:pt x="8223618" y="2032000"/>
                </a:lnTo>
                <a:lnTo>
                  <a:pt x="8183753" y="2044700"/>
                </a:lnTo>
                <a:lnTo>
                  <a:pt x="7616888" y="2044700"/>
                </a:lnTo>
                <a:lnTo>
                  <a:pt x="7576121" y="2057400"/>
                </a:lnTo>
                <a:lnTo>
                  <a:pt x="7413765" y="2057400"/>
                </a:lnTo>
                <a:lnTo>
                  <a:pt x="7373721" y="2070100"/>
                </a:lnTo>
                <a:lnTo>
                  <a:pt x="7294766" y="2070100"/>
                </a:lnTo>
                <a:lnTo>
                  <a:pt x="7255992" y="2082800"/>
                </a:lnTo>
                <a:lnTo>
                  <a:pt x="7217804" y="2082800"/>
                </a:lnTo>
                <a:lnTo>
                  <a:pt x="7180250" y="2095500"/>
                </a:lnTo>
                <a:lnTo>
                  <a:pt x="7107364" y="2120900"/>
                </a:lnTo>
                <a:lnTo>
                  <a:pt x="7037895" y="2146300"/>
                </a:lnTo>
                <a:lnTo>
                  <a:pt x="6972427" y="2171700"/>
                </a:lnTo>
                <a:lnTo>
                  <a:pt x="6921017" y="2197100"/>
                </a:lnTo>
                <a:lnTo>
                  <a:pt x="6874154" y="2222500"/>
                </a:lnTo>
                <a:lnTo>
                  <a:pt x="6852234" y="2247900"/>
                </a:lnTo>
                <a:lnTo>
                  <a:pt x="6831228" y="2260600"/>
                </a:lnTo>
                <a:lnTo>
                  <a:pt x="6811061" y="2273300"/>
                </a:lnTo>
                <a:lnTo>
                  <a:pt x="6791642" y="2298700"/>
                </a:lnTo>
                <a:lnTo>
                  <a:pt x="6772923" y="2311400"/>
                </a:lnTo>
                <a:lnTo>
                  <a:pt x="6754812" y="2336800"/>
                </a:lnTo>
                <a:lnTo>
                  <a:pt x="6737236" y="2349500"/>
                </a:lnTo>
                <a:lnTo>
                  <a:pt x="6720129" y="2374900"/>
                </a:lnTo>
                <a:lnTo>
                  <a:pt x="6703403" y="2387600"/>
                </a:lnTo>
                <a:lnTo>
                  <a:pt x="6686994" y="2413000"/>
                </a:lnTo>
                <a:lnTo>
                  <a:pt x="6670815" y="2425700"/>
                </a:lnTo>
                <a:lnTo>
                  <a:pt x="6654813" y="2451100"/>
                </a:lnTo>
                <a:lnTo>
                  <a:pt x="6622986" y="2489200"/>
                </a:lnTo>
                <a:lnTo>
                  <a:pt x="6607022" y="2501900"/>
                </a:lnTo>
                <a:lnTo>
                  <a:pt x="6590919" y="2527300"/>
                </a:lnTo>
                <a:lnTo>
                  <a:pt x="6574447" y="2540000"/>
                </a:lnTo>
                <a:lnTo>
                  <a:pt x="6557353" y="2565400"/>
                </a:lnTo>
                <a:lnTo>
                  <a:pt x="6539624" y="2578100"/>
                </a:lnTo>
                <a:lnTo>
                  <a:pt x="6521221" y="2603500"/>
                </a:lnTo>
                <a:lnTo>
                  <a:pt x="6502146" y="2616200"/>
                </a:lnTo>
                <a:lnTo>
                  <a:pt x="6482334" y="2641600"/>
                </a:lnTo>
                <a:lnTo>
                  <a:pt x="6461798" y="2654300"/>
                </a:lnTo>
                <a:lnTo>
                  <a:pt x="6440475" y="2667000"/>
                </a:lnTo>
                <a:lnTo>
                  <a:pt x="6418377" y="2692400"/>
                </a:lnTo>
                <a:lnTo>
                  <a:pt x="6371679" y="2717800"/>
                </a:lnTo>
                <a:lnTo>
                  <a:pt x="6321514" y="2743200"/>
                </a:lnTo>
                <a:lnTo>
                  <a:pt x="6267678" y="2768600"/>
                </a:lnTo>
                <a:lnTo>
                  <a:pt x="6209970" y="2794000"/>
                </a:lnTo>
                <a:lnTo>
                  <a:pt x="6179591" y="2806700"/>
                </a:lnTo>
                <a:lnTo>
                  <a:pt x="6148171" y="2806700"/>
                </a:lnTo>
                <a:lnTo>
                  <a:pt x="6115685" y="2819400"/>
                </a:lnTo>
                <a:lnTo>
                  <a:pt x="6065736" y="2819400"/>
                </a:lnTo>
                <a:lnTo>
                  <a:pt x="6015139" y="2832100"/>
                </a:lnTo>
                <a:lnTo>
                  <a:pt x="5860402" y="2832100"/>
                </a:lnTo>
                <a:lnTo>
                  <a:pt x="5808180" y="2819400"/>
                </a:lnTo>
                <a:lnTo>
                  <a:pt x="5755818" y="2819400"/>
                </a:lnTo>
                <a:lnTo>
                  <a:pt x="5703392" y="2806700"/>
                </a:lnTo>
                <a:lnTo>
                  <a:pt x="5598782" y="2794000"/>
                </a:lnTo>
                <a:lnTo>
                  <a:pt x="5546788" y="2794000"/>
                </a:lnTo>
                <a:lnTo>
                  <a:pt x="5495150" y="2781300"/>
                </a:lnTo>
                <a:lnTo>
                  <a:pt x="5245671" y="2781300"/>
                </a:lnTo>
                <a:lnTo>
                  <a:pt x="5198211" y="2794000"/>
                </a:lnTo>
                <a:lnTo>
                  <a:pt x="5151806" y="2794000"/>
                </a:lnTo>
                <a:lnTo>
                  <a:pt x="5106543" y="2819400"/>
                </a:lnTo>
                <a:lnTo>
                  <a:pt x="5072507" y="2832100"/>
                </a:lnTo>
                <a:lnTo>
                  <a:pt x="5040985" y="2844800"/>
                </a:lnTo>
                <a:lnTo>
                  <a:pt x="5011674" y="2857500"/>
                </a:lnTo>
                <a:lnTo>
                  <a:pt x="4984318" y="2882900"/>
                </a:lnTo>
                <a:lnTo>
                  <a:pt x="4958613" y="2895600"/>
                </a:lnTo>
                <a:lnTo>
                  <a:pt x="4934293" y="2921000"/>
                </a:lnTo>
                <a:lnTo>
                  <a:pt x="4911064" y="2933700"/>
                </a:lnTo>
                <a:lnTo>
                  <a:pt x="4888674" y="2959100"/>
                </a:lnTo>
                <a:lnTo>
                  <a:pt x="4866805" y="2984500"/>
                </a:lnTo>
                <a:lnTo>
                  <a:pt x="4823587" y="3035300"/>
                </a:lnTo>
                <a:lnTo>
                  <a:pt x="4801667" y="3048000"/>
                </a:lnTo>
                <a:lnTo>
                  <a:pt x="4779162" y="3073400"/>
                </a:lnTo>
                <a:lnTo>
                  <a:pt x="4755794" y="3098800"/>
                </a:lnTo>
                <a:lnTo>
                  <a:pt x="4731283" y="3111500"/>
                </a:lnTo>
                <a:lnTo>
                  <a:pt x="4705350" y="3136900"/>
                </a:lnTo>
                <a:lnTo>
                  <a:pt x="4677715" y="3149600"/>
                </a:lnTo>
                <a:lnTo>
                  <a:pt x="4648085" y="3175000"/>
                </a:lnTo>
                <a:lnTo>
                  <a:pt x="4616208" y="3187700"/>
                </a:lnTo>
                <a:lnTo>
                  <a:pt x="4581779" y="3200400"/>
                </a:lnTo>
                <a:lnTo>
                  <a:pt x="4554906" y="3200400"/>
                </a:lnTo>
                <a:lnTo>
                  <a:pt x="4527461" y="3213100"/>
                </a:lnTo>
                <a:lnTo>
                  <a:pt x="4499495" y="3213100"/>
                </a:lnTo>
                <a:lnTo>
                  <a:pt x="4471060" y="3225800"/>
                </a:lnTo>
                <a:lnTo>
                  <a:pt x="4233811" y="3225800"/>
                </a:lnTo>
                <a:lnTo>
                  <a:pt x="4203814" y="3213100"/>
                </a:lnTo>
                <a:lnTo>
                  <a:pt x="4173931" y="3213100"/>
                </a:lnTo>
                <a:lnTo>
                  <a:pt x="4144226" y="3200400"/>
                </a:lnTo>
                <a:lnTo>
                  <a:pt x="4114749" y="3200400"/>
                </a:lnTo>
                <a:lnTo>
                  <a:pt x="4085577" y="3187700"/>
                </a:lnTo>
                <a:lnTo>
                  <a:pt x="4056748" y="3187700"/>
                </a:lnTo>
                <a:lnTo>
                  <a:pt x="4028325" y="3175000"/>
                </a:lnTo>
                <a:lnTo>
                  <a:pt x="4000373" y="3175000"/>
                </a:lnTo>
                <a:lnTo>
                  <a:pt x="3944924" y="3149600"/>
                </a:lnTo>
                <a:lnTo>
                  <a:pt x="3889298" y="3136900"/>
                </a:lnTo>
                <a:lnTo>
                  <a:pt x="3861397" y="3136900"/>
                </a:lnTo>
                <a:lnTo>
                  <a:pt x="3805377" y="3111500"/>
                </a:lnTo>
                <a:lnTo>
                  <a:pt x="3777234" y="3111500"/>
                </a:lnTo>
                <a:lnTo>
                  <a:pt x="3748989" y="3098800"/>
                </a:lnTo>
                <a:lnTo>
                  <a:pt x="3720617" y="3098800"/>
                </a:lnTo>
                <a:lnTo>
                  <a:pt x="3692131" y="3086100"/>
                </a:lnTo>
                <a:lnTo>
                  <a:pt x="3663518" y="3086100"/>
                </a:lnTo>
                <a:lnTo>
                  <a:pt x="3634752" y="3073400"/>
                </a:lnTo>
                <a:lnTo>
                  <a:pt x="3576751" y="3073400"/>
                </a:lnTo>
                <a:lnTo>
                  <a:pt x="3547491" y="3060700"/>
                </a:lnTo>
                <a:lnTo>
                  <a:pt x="3368776" y="3060700"/>
                </a:lnTo>
                <a:lnTo>
                  <a:pt x="3084207" y="3124200"/>
                </a:lnTo>
                <a:lnTo>
                  <a:pt x="3029305" y="3149600"/>
                </a:lnTo>
                <a:lnTo>
                  <a:pt x="2974810" y="3162300"/>
                </a:lnTo>
                <a:lnTo>
                  <a:pt x="2866580" y="3213100"/>
                </a:lnTo>
                <a:lnTo>
                  <a:pt x="2812631" y="3225800"/>
                </a:lnTo>
                <a:lnTo>
                  <a:pt x="2758630" y="3251200"/>
                </a:lnTo>
                <a:lnTo>
                  <a:pt x="2484031" y="3314700"/>
                </a:lnTo>
                <a:lnTo>
                  <a:pt x="2369934" y="3314700"/>
                </a:lnTo>
                <a:lnTo>
                  <a:pt x="2311527" y="3302000"/>
                </a:lnTo>
                <a:lnTo>
                  <a:pt x="2248725" y="3289300"/>
                </a:lnTo>
                <a:lnTo>
                  <a:pt x="2190623" y="3276600"/>
                </a:lnTo>
                <a:lnTo>
                  <a:pt x="2136813" y="3263900"/>
                </a:lnTo>
                <a:lnTo>
                  <a:pt x="2086902" y="3238500"/>
                </a:lnTo>
                <a:lnTo>
                  <a:pt x="2040509" y="3200400"/>
                </a:lnTo>
                <a:lnTo>
                  <a:pt x="1997202" y="3175000"/>
                </a:lnTo>
                <a:lnTo>
                  <a:pt x="1956612" y="3149600"/>
                </a:lnTo>
                <a:lnTo>
                  <a:pt x="1918322" y="3111500"/>
                </a:lnTo>
                <a:lnTo>
                  <a:pt x="1881949" y="3073400"/>
                </a:lnTo>
                <a:lnTo>
                  <a:pt x="1847088" y="3035300"/>
                </a:lnTo>
                <a:lnTo>
                  <a:pt x="1813331" y="2997200"/>
                </a:lnTo>
                <a:lnTo>
                  <a:pt x="1780298" y="2959100"/>
                </a:lnTo>
                <a:lnTo>
                  <a:pt x="1714766" y="2882900"/>
                </a:lnTo>
                <a:lnTo>
                  <a:pt x="1681480" y="2844800"/>
                </a:lnTo>
                <a:lnTo>
                  <a:pt x="1647317" y="2806700"/>
                </a:lnTo>
                <a:lnTo>
                  <a:pt x="1611871" y="2768600"/>
                </a:lnTo>
                <a:lnTo>
                  <a:pt x="1574761" y="2743200"/>
                </a:lnTo>
                <a:lnTo>
                  <a:pt x="1535569" y="2705100"/>
                </a:lnTo>
                <a:lnTo>
                  <a:pt x="1493901" y="2679700"/>
                </a:lnTo>
                <a:lnTo>
                  <a:pt x="1462925" y="2667000"/>
                </a:lnTo>
                <a:lnTo>
                  <a:pt x="1430743" y="2641600"/>
                </a:lnTo>
                <a:lnTo>
                  <a:pt x="1397431" y="2628900"/>
                </a:lnTo>
                <a:lnTo>
                  <a:pt x="1363040" y="2616200"/>
                </a:lnTo>
                <a:lnTo>
                  <a:pt x="1327658" y="2603500"/>
                </a:lnTo>
                <a:lnTo>
                  <a:pt x="1291336" y="2578100"/>
                </a:lnTo>
                <a:lnTo>
                  <a:pt x="1254137" y="2565400"/>
                </a:lnTo>
                <a:lnTo>
                  <a:pt x="1216152" y="2565400"/>
                </a:lnTo>
                <a:lnTo>
                  <a:pt x="1098080" y="2527300"/>
                </a:lnTo>
                <a:lnTo>
                  <a:pt x="1057579" y="2527300"/>
                </a:lnTo>
                <a:lnTo>
                  <a:pt x="1016622" y="2514600"/>
                </a:lnTo>
                <a:lnTo>
                  <a:pt x="975271" y="2514600"/>
                </a:lnTo>
                <a:lnTo>
                  <a:pt x="933602" y="2501900"/>
                </a:lnTo>
                <a:lnTo>
                  <a:pt x="638746" y="2501900"/>
                </a:lnTo>
                <a:lnTo>
                  <a:pt x="597103" y="2514600"/>
                </a:lnTo>
                <a:lnTo>
                  <a:pt x="555815" y="2514600"/>
                </a:lnTo>
                <a:lnTo>
                  <a:pt x="514934" y="2527300"/>
                </a:lnTo>
                <a:lnTo>
                  <a:pt x="474522" y="2527300"/>
                </a:lnTo>
                <a:lnTo>
                  <a:pt x="395376" y="2552700"/>
                </a:lnTo>
                <a:lnTo>
                  <a:pt x="281813" y="2590800"/>
                </a:lnTo>
                <a:lnTo>
                  <a:pt x="210286" y="2616200"/>
                </a:lnTo>
                <a:lnTo>
                  <a:pt x="142697" y="2641600"/>
                </a:lnTo>
                <a:lnTo>
                  <a:pt x="110540" y="2667000"/>
                </a:lnTo>
                <a:lnTo>
                  <a:pt x="79565" y="2679700"/>
                </a:lnTo>
                <a:lnTo>
                  <a:pt x="49822" y="2705100"/>
                </a:lnTo>
                <a:lnTo>
                  <a:pt x="21386" y="2717800"/>
                </a:lnTo>
                <a:lnTo>
                  <a:pt x="0" y="2730500"/>
                </a:lnTo>
                <a:lnTo>
                  <a:pt x="0" y="3454400"/>
                </a:lnTo>
                <a:lnTo>
                  <a:pt x="12192000" y="3454400"/>
                </a:lnTo>
                <a:lnTo>
                  <a:pt x="12192000" y="3314700"/>
                </a:lnTo>
                <a:lnTo>
                  <a:pt x="12192000" y="3225800"/>
                </a:lnTo>
                <a:lnTo>
                  <a:pt x="12192000" y="2832100"/>
                </a:lnTo>
                <a:lnTo>
                  <a:pt x="12192000" y="127000"/>
                </a:lnTo>
                <a:close/>
              </a:path>
            </a:pathLst>
          </a:custGeom>
          <a:solidFill>
            <a:srgbClr val="FCE85C"/>
          </a:solidFill>
        </p:spPr>
        <p:txBody>
          <a:bodyPr wrap="square" lIns="0" tIns="0" rIns="0" bIns="0" rtlCol="0"/>
          <a:lstStyle/>
          <a:p>
            <a:endParaRPr/>
          </a:p>
        </p:txBody>
      </p:sp>
      <p:sp>
        <p:nvSpPr>
          <p:cNvPr id="3" name="object 3"/>
          <p:cNvSpPr/>
          <p:nvPr/>
        </p:nvSpPr>
        <p:spPr>
          <a:xfrm>
            <a:off x="0" y="0"/>
            <a:ext cx="1874520" cy="743585"/>
          </a:xfrm>
          <a:custGeom>
            <a:avLst/>
            <a:gdLst/>
            <a:ahLst/>
            <a:cxnLst/>
            <a:rect l="l" t="t" r="r" b="b"/>
            <a:pathLst>
              <a:path w="1874520" h="743585">
                <a:moveTo>
                  <a:pt x="0" y="743318"/>
                </a:moveTo>
                <a:lnTo>
                  <a:pt x="0" y="0"/>
                </a:lnTo>
                <a:lnTo>
                  <a:pt x="1873973" y="0"/>
                </a:lnTo>
                <a:lnTo>
                  <a:pt x="1820459" y="100898"/>
                </a:lnTo>
                <a:lnTo>
                  <a:pt x="1702355" y="184431"/>
                </a:lnTo>
                <a:lnTo>
                  <a:pt x="1481226" y="238937"/>
                </a:lnTo>
                <a:lnTo>
                  <a:pt x="1238744" y="261245"/>
                </a:lnTo>
                <a:lnTo>
                  <a:pt x="1188506" y="266697"/>
                </a:lnTo>
                <a:lnTo>
                  <a:pt x="1138057" y="272927"/>
                </a:lnTo>
                <a:lnTo>
                  <a:pt x="1087556" y="280128"/>
                </a:lnTo>
                <a:lnTo>
                  <a:pt x="1037160" y="288493"/>
                </a:lnTo>
                <a:lnTo>
                  <a:pt x="987029" y="298213"/>
                </a:lnTo>
                <a:lnTo>
                  <a:pt x="937320" y="309480"/>
                </a:lnTo>
                <a:lnTo>
                  <a:pt x="888191" y="322488"/>
                </a:lnTo>
                <a:lnTo>
                  <a:pt x="839803" y="337429"/>
                </a:lnTo>
                <a:lnTo>
                  <a:pt x="792311" y="354494"/>
                </a:lnTo>
                <a:lnTo>
                  <a:pt x="745876" y="373876"/>
                </a:lnTo>
                <a:lnTo>
                  <a:pt x="700655" y="395768"/>
                </a:lnTo>
                <a:lnTo>
                  <a:pt x="656807" y="420361"/>
                </a:lnTo>
                <a:lnTo>
                  <a:pt x="614489" y="447848"/>
                </a:lnTo>
                <a:lnTo>
                  <a:pt x="573862" y="478421"/>
                </a:lnTo>
                <a:lnTo>
                  <a:pt x="521697" y="518964"/>
                </a:lnTo>
                <a:lnTo>
                  <a:pt x="470342" y="555218"/>
                </a:lnTo>
                <a:lnTo>
                  <a:pt x="419942" y="587437"/>
                </a:lnTo>
                <a:lnTo>
                  <a:pt x="370639" y="615872"/>
                </a:lnTo>
                <a:lnTo>
                  <a:pt x="322577" y="640778"/>
                </a:lnTo>
                <a:lnTo>
                  <a:pt x="275901" y="662407"/>
                </a:lnTo>
                <a:lnTo>
                  <a:pt x="230752" y="681013"/>
                </a:lnTo>
                <a:lnTo>
                  <a:pt x="187276" y="696848"/>
                </a:lnTo>
                <a:lnTo>
                  <a:pt x="145615" y="710165"/>
                </a:lnTo>
                <a:lnTo>
                  <a:pt x="105913" y="721218"/>
                </a:lnTo>
                <a:lnTo>
                  <a:pt x="68315" y="730259"/>
                </a:lnTo>
                <a:lnTo>
                  <a:pt x="32962" y="737541"/>
                </a:lnTo>
                <a:lnTo>
                  <a:pt x="0" y="743318"/>
                </a:lnTo>
                <a:close/>
              </a:path>
            </a:pathLst>
          </a:custGeom>
          <a:solidFill>
            <a:srgbClr val="7000E6"/>
          </a:solidFill>
        </p:spPr>
        <p:txBody>
          <a:bodyPr wrap="square" lIns="0" tIns="0" rIns="0" bIns="0" rtlCol="0"/>
          <a:lstStyle/>
          <a:p>
            <a:endParaRPr/>
          </a:p>
        </p:txBody>
      </p:sp>
      <p:pic>
        <p:nvPicPr>
          <p:cNvPr id="4" name="object 4"/>
          <p:cNvPicPr/>
          <p:nvPr/>
        </p:nvPicPr>
        <p:blipFill>
          <a:blip r:embed="rId2" cstate="print"/>
          <a:stretch>
            <a:fillRect/>
          </a:stretch>
        </p:blipFill>
        <p:spPr>
          <a:xfrm>
            <a:off x="6585204" y="1551432"/>
            <a:ext cx="1894331" cy="3131820"/>
          </a:xfrm>
          <a:prstGeom prst="rect">
            <a:avLst/>
          </a:prstGeom>
        </p:spPr>
      </p:pic>
      <p:sp>
        <p:nvSpPr>
          <p:cNvPr id="5" name="object 5"/>
          <p:cNvSpPr txBox="1"/>
          <p:nvPr/>
        </p:nvSpPr>
        <p:spPr>
          <a:xfrm>
            <a:off x="7019543" y="5306567"/>
            <a:ext cx="1024255" cy="277495"/>
          </a:xfrm>
          <a:prstGeom prst="rect">
            <a:avLst/>
          </a:prstGeom>
          <a:solidFill>
            <a:srgbClr val="7000E6"/>
          </a:solidFill>
        </p:spPr>
        <p:txBody>
          <a:bodyPr vert="horz" wrap="square" lIns="0" tIns="0" rIns="0" bIns="0" rtlCol="0">
            <a:spAutoFit/>
          </a:bodyPr>
          <a:lstStyle/>
          <a:p>
            <a:pPr marL="6350">
              <a:lnSpc>
                <a:spcPts val="1705"/>
              </a:lnSpc>
            </a:pPr>
            <a:r>
              <a:rPr sz="2000" b="1" spc="-10" dirty="0">
                <a:solidFill>
                  <a:srgbClr val="FFFFFF"/>
                </a:solidFill>
                <a:latin typeface="Calibri" panose="020F0502020204030204"/>
                <a:cs typeface="Calibri" panose="020F0502020204030204"/>
              </a:rPr>
              <a:t>Hediyeler</a:t>
            </a:r>
            <a:endParaRPr sz="2000">
              <a:latin typeface="Calibri" panose="020F0502020204030204"/>
              <a:cs typeface="Calibri" panose="020F0502020204030204"/>
            </a:endParaRPr>
          </a:p>
        </p:txBody>
      </p:sp>
      <p:sp>
        <p:nvSpPr>
          <p:cNvPr id="6" name="object 6"/>
          <p:cNvSpPr txBox="1"/>
          <p:nvPr/>
        </p:nvSpPr>
        <p:spPr>
          <a:xfrm>
            <a:off x="1391411" y="5306567"/>
            <a:ext cx="1469390" cy="277495"/>
          </a:xfrm>
          <a:prstGeom prst="rect">
            <a:avLst/>
          </a:prstGeom>
          <a:solidFill>
            <a:srgbClr val="7000E6"/>
          </a:solidFill>
        </p:spPr>
        <p:txBody>
          <a:bodyPr vert="horz" wrap="square" lIns="0" tIns="0" rIns="0" bIns="0" rtlCol="0">
            <a:spAutoFit/>
          </a:bodyPr>
          <a:lstStyle/>
          <a:p>
            <a:pPr marL="8255">
              <a:lnSpc>
                <a:spcPts val="1705"/>
              </a:lnSpc>
            </a:pPr>
            <a:r>
              <a:rPr sz="2000" b="1" dirty="0">
                <a:solidFill>
                  <a:srgbClr val="FFFFFF"/>
                </a:solidFill>
                <a:latin typeface="Calibri" panose="020F0502020204030204"/>
                <a:cs typeface="Calibri" panose="020F0502020204030204"/>
              </a:rPr>
              <a:t>Kraliçe</a:t>
            </a:r>
            <a:r>
              <a:rPr sz="2000" b="1" spc="-110" dirty="0">
                <a:solidFill>
                  <a:srgbClr val="FFFFFF"/>
                </a:solidFill>
                <a:latin typeface="Calibri" panose="020F0502020204030204"/>
                <a:cs typeface="Calibri" panose="020F0502020204030204"/>
              </a:rPr>
              <a:t> </a:t>
            </a:r>
            <a:r>
              <a:rPr sz="2000" b="1" spc="-10" dirty="0">
                <a:solidFill>
                  <a:srgbClr val="FFFFFF"/>
                </a:solidFill>
                <a:latin typeface="Calibri" panose="020F0502020204030204"/>
                <a:cs typeface="Calibri" panose="020F0502020204030204"/>
              </a:rPr>
              <a:t>Duvarı</a:t>
            </a:r>
            <a:endParaRPr sz="2000">
              <a:latin typeface="Calibri" panose="020F0502020204030204"/>
              <a:cs typeface="Calibri" panose="020F0502020204030204"/>
            </a:endParaRPr>
          </a:p>
        </p:txBody>
      </p:sp>
      <p:grpSp>
        <p:nvGrpSpPr>
          <p:cNvPr id="7" name="object 7"/>
          <p:cNvGrpSpPr/>
          <p:nvPr/>
        </p:nvGrpSpPr>
        <p:grpSpPr>
          <a:xfrm>
            <a:off x="11394947" y="53339"/>
            <a:ext cx="688975" cy="688975"/>
            <a:chOff x="11394947" y="53339"/>
            <a:chExt cx="688975" cy="688975"/>
          </a:xfrm>
        </p:grpSpPr>
        <p:pic>
          <p:nvPicPr>
            <p:cNvPr id="8" name="object 8"/>
            <p:cNvPicPr/>
            <p:nvPr/>
          </p:nvPicPr>
          <p:blipFill>
            <a:blip r:embed="rId3" cstate="print"/>
            <a:stretch>
              <a:fillRect/>
            </a:stretch>
          </p:blipFill>
          <p:spPr>
            <a:xfrm>
              <a:off x="11550395" y="99059"/>
              <a:ext cx="533400" cy="515112"/>
            </a:xfrm>
            <a:prstGeom prst="rect">
              <a:avLst/>
            </a:prstGeom>
          </p:spPr>
        </p:pic>
        <p:pic>
          <p:nvPicPr>
            <p:cNvPr id="9" name="object 9"/>
            <p:cNvPicPr/>
            <p:nvPr/>
          </p:nvPicPr>
          <p:blipFill>
            <a:blip r:embed="rId4" cstate="print"/>
            <a:stretch>
              <a:fillRect/>
            </a:stretch>
          </p:blipFill>
          <p:spPr>
            <a:xfrm>
              <a:off x="11394947" y="53339"/>
              <a:ext cx="688848" cy="688847"/>
            </a:xfrm>
            <a:prstGeom prst="rect">
              <a:avLst/>
            </a:prstGeom>
          </p:spPr>
        </p:pic>
      </p:grpSp>
      <p:sp>
        <p:nvSpPr>
          <p:cNvPr id="10" name="object 10"/>
          <p:cNvSpPr txBox="1">
            <a:spLocks noGrp="1"/>
          </p:cNvSpPr>
          <p:nvPr>
            <p:ph type="title"/>
          </p:nvPr>
        </p:nvSpPr>
        <p:spPr>
          <a:prstGeom prst="rect">
            <a:avLst/>
          </a:prstGeom>
        </p:spPr>
        <p:txBody>
          <a:bodyPr vert="horz" wrap="square" lIns="0" tIns="260058" rIns="0" bIns="0" rtlCol="0">
            <a:spAutoFit/>
          </a:bodyPr>
          <a:lstStyle/>
          <a:p>
            <a:pPr marL="938530">
              <a:lnSpc>
                <a:spcPct val="100000"/>
              </a:lnSpc>
              <a:spcBef>
                <a:spcPts val="105"/>
              </a:spcBef>
            </a:pPr>
            <a:r>
              <a:rPr sz="4400" dirty="0">
                <a:solidFill>
                  <a:srgbClr val="F8D400"/>
                </a:solidFill>
              </a:rPr>
              <a:t>Altın</a:t>
            </a:r>
            <a:r>
              <a:rPr sz="4400" spc="-55" dirty="0">
                <a:solidFill>
                  <a:srgbClr val="F8D400"/>
                </a:solidFill>
              </a:rPr>
              <a:t> </a:t>
            </a:r>
            <a:r>
              <a:rPr sz="4400" dirty="0">
                <a:solidFill>
                  <a:srgbClr val="F8D400"/>
                </a:solidFill>
              </a:rPr>
              <a:t>Para</a:t>
            </a:r>
            <a:r>
              <a:rPr sz="4400" spc="-55" dirty="0">
                <a:solidFill>
                  <a:srgbClr val="F8D400"/>
                </a:solidFill>
              </a:rPr>
              <a:t> </a:t>
            </a:r>
            <a:r>
              <a:rPr sz="4400" b="0" dirty="0">
                <a:latin typeface="Arial" panose="020B0604020202020204"/>
                <a:cs typeface="Arial" panose="020B0604020202020204"/>
              </a:rPr>
              <a:t>Nasıl</a:t>
            </a:r>
            <a:r>
              <a:rPr sz="4400" b="0" spc="-50" dirty="0">
                <a:latin typeface="Arial" panose="020B0604020202020204"/>
                <a:cs typeface="Arial" panose="020B0604020202020204"/>
              </a:rPr>
              <a:t> </a:t>
            </a:r>
            <a:r>
              <a:rPr sz="4400" b="0" spc="-10" dirty="0">
                <a:latin typeface="Arial" panose="020B0604020202020204"/>
                <a:cs typeface="Arial" panose="020B0604020202020204"/>
              </a:rPr>
              <a:t>Kazanılır?</a:t>
            </a:r>
            <a:endParaRPr sz="4400">
              <a:latin typeface="Arial" panose="020B0604020202020204"/>
              <a:cs typeface="Arial" panose="020B0604020202020204"/>
            </a:endParaRPr>
          </a:p>
        </p:txBody>
      </p:sp>
      <p:pic>
        <p:nvPicPr>
          <p:cNvPr id="11" name="object 11"/>
          <p:cNvPicPr/>
          <p:nvPr/>
        </p:nvPicPr>
        <p:blipFill>
          <a:blip r:embed="rId5" cstate="print"/>
          <a:stretch>
            <a:fillRect/>
          </a:stretch>
        </p:blipFill>
        <p:spPr>
          <a:xfrm>
            <a:off x="8694419" y="507491"/>
            <a:ext cx="563676" cy="537641"/>
          </a:xfrm>
          <a:prstGeom prst="rect">
            <a:avLst/>
          </a:prstGeom>
        </p:spPr>
      </p:pic>
      <p:sp>
        <p:nvSpPr>
          <p:cNvPr id="12" name="object 12"/>
          <p:cNvSpPr txBox="1"/>
          <p:nvPr/>
        </p:nvSpPr>
        <p:spPr>
          <a:xfrm>
            <a:off x="3794759" y="2884932"/>
            <a:ext cx="2056130" cy="216535"/>
          </a:xfrm>
          <a:prstGeom prst="rect">
            <a:avLst/>
          </a:prstGeom>
          <a:solidFill>
            <a:srgbClr val="6F00E6"/>
          </a:solidFill>
        </p:spPr>
        <p:txBody>
          <a:bodyPr vert="horz" wrap="square" lIns="0" tIns="0" rIns="0" bIns="0" rtlCol="0">
            <a:spAutoFit/>
          </a:bodyPr>
          <a:lstStyle/>
          <a:p>
            <a:pPr marL="92075">
              <a:lnSpc>
                <a:spcPts val="1610"/>
              </a:lnSpc>
            </a:pPr>
            <a:r>
              <a:rPr sz="1400" b="1" dirty="0">
                <a:solidFill>
                  <a:srgbClr val="FFFFFF"/>
                </a:solidFill>
                <a:latin typeface="Arial" panose="020B0604020202020204"/>
                <a:cs typeface="Arial" panose="020B0604020202020204"/>
              </a:rPr>
              <a:t>Muhabbet</a:t>
            </a:r>
            <a:r>
              <a:rPr sz="1400" b="1" spc="-45" dirty="0">
                <a:solidFill>
                  <a:srgbClr val="FFFFFF"/>
                </a:solidFill>
                <a:latin typeface="Arial" panose="020B0604020202020204"/>
                <a:cs typeface="Arial" panose="020B0604020202020204"/>
              </a:rPr>
              <a:t> </a:t>
            </a:r>
            <a:r>
              <a:rPr sz="1400" b="1" spc="-25" dirty="0">
                <a:solidFill>
                  <a:srgbClr val="FFFFFF"/>
                </a:solidFill>
                <a:latin typeface="Arial" panose="020B0604020202020204"/>
                <a:cs typeface="Arial" panose="020B0604020202020204"/>
              </a:rPr>
              <a:t>Et</a:t>
            </a:r>
            <a:endParaRPr sz="1400">
              <a:latin typeface="Arial" panose="020B0604020202020204"/>
              <a:cs typeface="Arial" panose="020B0604020202020204"/>
            </a:endParaRPr>
          </a:p>
        </p:txBody>
      </p:sp>
      <p:sp>
        <p:nvSpPr>
          <p:cNvPr id="13" name="object 13"/>
          <p:cNvSpPr txBox="1"/>
          <p:nvPr/>
        </p:nvSpPr>
        <p:spPr>
          <a:xfrm>
            <a:off x="3790188" y="3378708"/>
            <a:ext cx="2278380" cy="431800"/>
          </a:xfrm>
          <a:prstGeom prst="rect">
            <a:avLst/>
          </a:prstGeom>
          <a:solidFill>
            <a:srgbClr val="6F00E6"/>
          </a:solidFill>
        </p:spPr>
        <p:txBody>
          <a:bodyPr vert="horz" wrap="square" lIns="0" tIns="0" rIns="0" bIns="0" rtlCol="0">
            <a:spAutoFit/>
          </a:bodyPr>
          <a:lstStyle/>
          <a:p>
            <a:pPr marL="109220">
              <a:lnSpc>
                <a:spcPts val="1605"/>
              </a:lnSpc>
            </a:pPr>
            <a:r>
              <a:rPr sz="1400" b="1" dirty="0">
                <a:solidFill>
                  <a:srgbClr val="FFFFFF"/>
                </a:solidFill>
                <a:latin typeface="Arial" panose="020B0604020202020204"/>
                <a:cs typeface="Arial" panose="020B0604020202020204"/>
              </a:rPr>
              <a:t>Haftada</a:t>
            </a:r>
            <a:r>
              <a:rPr sz="1400" b="1" spc="-30" dirty="0">
                <a:solidFill>
                  <a:srgbClr val="FFFFFF"/>
                </a:solidFill>
                <a:latin typeface="Arial" panose="020B0604020202020204"/>
                <a:cs typeface="Arial" panose="020B0604020202020204"/>
              </a:rPr>
              <a:t> </a:t>
            </a:r>
            <a:r>
              <a:rPr sz="1400" b="1" dirty="0">
                <a:solidFill>
                  <a:srgbClr val="FFFFFF"/>
                </a:solidFill>
                <a:latin typeface="Arial" panose="020B0604020202020204"/>
                <a:cs typeface="Arial" panose="020B0604020202020204"/>
              </a:rPr>
              <a:t>20000</a:t>
            </a:r>
            <a:r>
              <a:rPr sz="1400" b="1" spc="-85" dirty="0">
                <a:solidFill>
                  <a:srgbClr val="FFFFFF"/>
                </a:solidFill>
                <a:latin typeface="Arial" panose="020B0604020202020204"/>
                <a:cs typeface="Arial" panose="020B0604020202020204"/>
              </a:rPr>
              <a:t> </a:t>
            </a:r>
            <a:r>
              <a:rPr sz="1400" b="1" dirty="0">
                <a:solidFill>
                  <a:srgbClr val="FFFFFF"/>
                </a:solidFill>
                <a:latin typeface="Arial" panose="020B0604020202020204"/>
                <a:cs typeface="Arial" panose="020B0604020202020204"/>
              </a:rPr>
              <a:t>Altın</a:t>
            </a:r>
            <a:r>
              <a:rPr sz="1400" b="1" spc="-25" dirty="0">
                <a:solidFill>
                  <a:srgbClr val="FFFFFF"/>
                </a:solidFill>
                <a:latin typeface="Arial" panose="020B0604020202020204"/>
                <a:cs typeface="Arial" panose="020B0604020202020204"/>
              </a:rPr>
              <a:t> </a:t>
            </a:r>
            <a:r>
              <a:rPr sz="1400" b="1" spc="-20" dirty="0">
                <a:solidFill>
                  <a:srgbClr val="FFFFFF"/>
                </a:solidFill>
                <a:latin typeface="Arial" panose="020B0604020202020204"/>
                <a:cs typeface="Arial" panose="020B0604020202020204"/>
              </a:rPr>
              <a:t>Para</a:t>
            </a:r>
            <a:endParaRPr sz="1400">
              <a:latin typeface="Arial" panose="020B0604020202020204"/>
              <a:cs typeface="Arial" panose="020B0604020202020204"/>
            </a:endParaRPr>
          </a:p>
          <a:p>
            <a:pPr marL="109220">
              <a:lnSpc>
                <a:spcPct val="100000"/>
              </a:lnSpc>
            </a:pPr>
            <a:r>
              <a:rPr sz="1400" b="1" spc="-10" dirty="0">
                <a:solidFill>
                  <a:srgbClr val="FFFFFF"/>
                </a:solidFill>
                <a:latin typeface="Arial" panose="020B0604020202020204"/>
                <a:cs typeface="Arial" panose="020B0604020202020204"/>
              </a:rPr>
              <a:t>Tamamla</a:t>
            </a:r>
            <a:endParaRPr sz="1400">
              <a:latin typeface="Arial" panose="020B0604020202020204"/>
              <a:cs typeface="Arial" panose="020B0604020202020204"/>
            </a:endParaRPr>
          </a:p>
        </p:txBody>
      </p:sp>
      <p:sp>
        <p:nvSpPr>
          <p:cNvPr id="14" name="object 14"/>
          <p:cNvSpPr txBox="1"/>
          <p:nvPr/>
        </p:nvSpPr>
        <p:spPr>
          <a:xfrm>
            <a:off x="3794759" y="2356104"/>
            <a:ext cx="1727200" cy="215265"/>
          </a:xfrm>
          <a:prstGeom prst="rect">
            <a:avLst/>
          </a:prstGeom>
          <a:solidFill>
            <a:srgbClr val="6F00E6"/>
          </a:solidFill>
        </p:spPr>
        <p:txBody>
          <a:bodyPr vert="horz" wrap="square" lIns="0" tIns="0" rIns="0" bIns="0" rtlCol="0">
            <a:spAutoFit/>
          </a:bodyPr>
          <a:lstStyle/>
          <a:p>
            <a:pPr marL="101600">
              <a:lnSpc>
                <a:spcPts val="1610"/>
              </a:lnSpc>
            </a:pPr>
            <a:r>
              <a:rPr sz="1400" b="1" dirty="0">
                <a:solidFill>
                  <a:srgbClr val="FFFFFF"/>
                </a:solidFill>
                <a:latin typeface="Arial" panose="020B0604020202020204"/>
                <a:cs typeface="Arial" panose="020B0604020202020204"/>
              </a:rPr>
              <a:t>Arkadaş</a:t>
            </a:r>
            <a:r>
              <a:rPr sz="1400" b="1" spc="-35" dirty="0">
                <a:solidFill>
                  <a:srgbClr val="FFFFFF"/>
                </a:solidFill>
                <a:latin typeface="Arial" panose="020B0604020202020204"/>
                <a:cs typeface="Arial" panose="020B0604020202020204"/>
              </a:rPr>
              <a:t> </a:t>
            </a:r>
            <a:r>
              <a:rPr sz="1400" b="1" spc="-20" dirty="0">
                <a:solidFill>
                  <a:srgbClr val="FFFFFF"/>
                </a:solidFill>
                <a:latin typeface="Arial" panose="020B0604020202020204"/>
                <a:cs typeface="Arial" panose="020B0604020202020204"/>
              </a:rPr>
              <a:t>Ekle</a:t>
            </a:r>
            <a:endParaRPr sz="1400">
              <a:latin typeface="Arial" panose="020B0604020202020204"/>
              <a:cs typeface="Arial" panose="020B0604020202020204"/>
            </a:endParaRPr>
          </a:p>
        </p:txBody>
      </p:sp>
      <p:sp>
        <p:nvSpPr>
          <p:cNvPr id="15" name="object 15"/>
          <p:cNvSpPr txBox="1"/>
          <p:nvPr/>
        </p:nvSpPr>
        <p:spPr>
          <a:xfrm>
            <a:off x="3794759" y="1822704"/>
            <a:ext cx="1765300" cy="215265"/>
          </a:xfrm>
          <a:prstGeom prst="rect">
            <a:avLst/>
          </a:prstGeom>
          <a:solidFill>
            <a:srgbClr val="6F00E6"/>
          </a:solidFill>
        </p:spPr>
        <p:txBody>
          <a:bodyPr vert="horz" wrap="square" lIns="0" tIns="0" rIns="0" bIns="0" rtlCol="0">
            <a:spAutoFit/>
          </a:bodyPr>
          <a:lstStyle/>
          <a:p>
            <a:pPr marL="92075">
              <a:lnSpc>
                <a:spcPts val="1610"/>
              </a:lnSpc>
            </a:pPr>
            <a:r>
              <a:rPr sz="1400" b="1" dirty="0">
                <a:solidFill>
                  <a:srgbClr val="FFFFFF"/>
                </a:solidFill>
                <a:latin typeface="Arial" panose="020B0604020202020204"/>
                <a:cs typeface="Arial" panose="020B0604020202020204"/>
              </a:rPr>
              <a:t>Eşleşme</a:t>
            </a:r>
            <a:r>
              <a:rPr sz="1400" b="1" spc="-65" dirty="0">
                <a:solidFill>
                  <a:srgbClr val="FFFFFF"/>
                </a:solidFill>
                <a:latin typeface="Arial" panose="020B0604020202020204"/>
                <a:cs typeface="Arial" panose="020B0604020202020204"/>
              </a:rPr>
              <a:t> </a:t>
            </a:r>
            <a:r>
              <a:rPr sz="1400" b="1" spc="-25" dirty="0">
                <a:solidFill>
                  <a:srgbClr val="FFFFFF"/>
                </a:solidFill>
                <a:latin typeface="Arial" panose="020B0604020202020204"/>
                <a:cs typeface="Arial" panose="020B0604020202020204"/>
              </a:rPr>
              <a:t>Yap</a:t>
            </a:r>
            <a:endParaRPr sz="1400">
              <a:latin typeface="Arial" panose="020B0604020202020204"/>
              <a:cs typeface="Arial" panose="020B0604020202020204"/>
            </a:endParaRPr>
          </a:p>
        </p:txBody>
      </p:sp>
      <p:sp>
        <p:nvSpPr>
          <p:cNvPr id="16" name="object 16"/>
          <p:cNvSpPr/>
          <p:nvPr/>
        </p:nvSpPr>
        <p:spPr>
          <a:xfrm>
            <a:off x="3004096" y="3809263"/>
            <a:ext cx="1944370" cy="1700530"/>
          </a:xfrm>
          <a:custGeom>
            <a:avLst/>
            <a:gdLst/>
            <a:ahLst/>
            <a:cxnLst/>
            <a:rect l="l" t="t" r="r" b="b"/>
            <a:pathLst>
              <a:path w="1944370" h="1700529">
                <a:moveTo>
                  <a:pt x="1906015" y="1681060"/>
                </a:moveTo>
                <a:lnTo>
                  <a:pt x="1906015" y="0"/>
                </a:lnTo>
                <a:lnTo>
                  <a:pt x="1944115" y="0"/>
                </a:lnTo>
                <a:lnTo>
                  <a:pt x="1944115" y="1662010"/>
                </a:lnTo>
                <a:lnTo>
                  <a:pt x="1925065" y="1662010"/>
                </a:lnTo>
                <a:lnTo>
                  <a:pt x="1906015" y="1681060"/>
                </a:lnTo>
                <a:close/>
              </a:path>
              <a:path w="1944370" h="1700529">
                <a:moveTo>
                  <a:pt x="1944115" y="1700110"/>
                </a:moveTo>
                <a:lnTo>
                  <a:pt x="0" y="1700110"/>
                </a:lnTo>
                <a:lnTo>
                  <a:pt x="0" y="1662010"/>
                </a:lnTo>
                <a:lnTo>
                  <a:pt x="1906015" y="1662010"/>
                </a:lnTo>
                <a:lnTo>
                  <a:pt x="1906015" y="1681060"/>
                </a:lnTo>
                <a:lnTo>
                  <a:pt x="1944115" y="1681060"/>
                </a:lnTo>
                <a:lnTo>
                  <a:pt x="1944115" y="1700110"/>
                </a:lnTo>
                <a:close/>
              </a:path>
              <a:path w="1944370" h="1700529">
                <a:moveTo>
                  <a:pt x="1944115" y="1681060"/>
                </a:moveTo>
                <a:lnTo>
                  <a:pt x="1906015" y="1681060"/>
                </a:lnTo>
                <a:lnTo>
                  <a:pt x="1925065" y="1662010"/>
                </a:lnTo>
                <a:lnTo>
                  <a:pt x="1944115" y="1662010"/>
                </a:lnTo>
                <a:lnTo>
                  <a:pt x="1944115" y="1681060"/>
                </a:lnTo>
                <a:close/>
              </a:path>
            </a:pathLst>
          </a:custGeom>
          <a:solidFill>
            <a:srgbClr val="000000"/>
          </a:solidFill>
        </p:spPr>
        <p:txBody>
          <a:bodyPr wrap="square" lIns="0" tIns="0" rIns="0" bIns="0" rtlCol="0"/>
          <a:lstStyle/>
          <a:p>
            <a:endParaRPr/>
          </a:p>
        </p:txBody>
      </p:sp>
      <p:pic>
        <p:nvPicPr>
          <p:cNvPr id="17" name="object 17"/>
          <p:cNvPicPr/>
          <p:nvPr/>
        </p:nvPicPr>
        <p:blipFill>
          <a:blip r:embed="rId6" cstate="print"/>
          <a:stretch>
            <a:fillRect/>
          </a:stretch>
        </p:blipFill>
        <p:spPr>
          <a:xfrm>
            <a:off x="9555480" y="1571244"/>
            <a:ext cx="1883664" cy="3112007"/>
          </a:xfrm>
          <a:prstGeom prst="rect">
            <a:avLst/>
          </a:prstGeom>
        </p:spPr>
      </p:pic>
      <p:sp>
        <p:nvSpPr>
          <p:cNvPr id="18" name="object 18"/>
          <p:cNvSpPr txBox="1"/>
          <p:nvPr/>
        </p:nvSpPr>
        <p:spPr>
          <a:xfrm>
            <a:off x="9525000" y="5288279"/>
            <a:ext cx="1943100" cy="277495"/>
          </a:xfrm>
          <a:prstGeom prst="rect">
            <a:avLst/>
          </a:prstGeom>
          <a:solidFill>
            <a:srgbClr val="7000E6"/>
          </a:solidFill>
        </p:spPr>
        <p:txBody>
          <a:bodyPr vert="horz" wrap="square" lIns="0" tIns="0" rIns="0" bIns="0" rtlCol="0">
            <a:spAutoFit/>
          </a:bodyPr>
          <a:lstStyle/>
          <a:p>
            <a:pPr marL="10795">
              <a:lnSpc>
                <a:spcPts val="1710"/>
              </a:lnSpc>
            </a:pPr>
            <a:r>
              <a:rPr sz="2000" b="1" dirty="0">
                <a:solidFill>
                  <a:srgbClr val="FFFFFF"/>
                </a:solidFill>
                <a:latin typeface="Calibri" panose="020F0502020204030204"/>
                <a:cs typeface="Calibri" panose="020F0502020204030204"/>
              </a:rPr>
              <a:t>En</a:t>
            </a:r>
            <a:r>
              <a:rPr sz="2000" b="1" spc="-65" dirty="0">
                <a:solidFill>
                  <a:srgbClr val="FFFFFF"/>
                </a:solidFill>
                <a:latin typeface="Calibri" panose="020F0502020204030204"/>
                <a:cs typeface="Calibri" panose="020F0502020204030204"/>
              </a:rPr>
              <a:t> </a:t>
            </a:r>
            <a:r>
              <a:rPr sz="2000" b="1" dirty="0">
                <a:solidFill>
                  <a:srgbClr val="FFFFFF"/>
                </a:solidFill>
                <a:latin typeface="Calibri" panose="020F0502020204030204"/>
                <a:cs typeface="Calibri" panose="020F0502020204030204"/>
              </a:rPr>
              <a:t>Gözde</a:t>
            </a:r>
            <a:r>
              <a:rPr sz="2000" b="1" spc="-50" dirty="0">
                <a:solidFill>
                  <a:srgbClr val="FFFFFF"/>
                </a:solidFill>
                <a:latin typeface="Calibri" panose="020F0502020204030204"/>
                <a:cs typeface="Calibri" panose="020F0502020204030204"/>
              </a:rPr>
              <a:t> </a:t>
            </a:r>
            <a:r>
              <a:rPr sz="2000" b="1" spc="-10" dirty="0">
                <a:solidFill>
                  <a:srgbClr val="FFFFFF"/>
                </a:solidFill>
                <a:latin typeface="Calibri" panose="020F0502020204030204"/>
                <a:cs typeface="Calibri" panose="020F0502020204030204"/>
              </a:rPr>
              <a:t>Videolar</a:t>
            </a:r>
            <a:endParaRPr sz="2000">
              <a:latin typeface="Calibri" panose="020F0502020204030204"/>
              <a:cs typeface="Calibri" panose="020F0502020204030204"/>
            </a:endParaRPr>
          </a:p>
        </p:txBody>
      </p:sp>
      <p:pic>
        <p:nvPicPr>
          <p:cNvPr id="19" name="object 19"/>
          <p:cNvPicPr/>
          <p:nvPr/>
        </p:nvPicPr>
        <p:blipFill>
          <a:blip r:embed="rId7" cstate="print"/>
          <a:stretch>
            <a:fillRect/>
          </a:stretch>
        </p:blipFill>
        <p:spPr>
          <a:xfrm>
            <a:off x="1307591" y="1571244"/>
            <a:ext cx="1635252" cy="3403091"/>
          </a:xfrm>
          <a:prstGeom prst="rect">
            <a:avLst/>
          </a:prstGeom>
        </p:spPr>
      </p:pic>
      <p:sp>
        <p:nvSpPr>
          <p:cNvPr id="20" name="object 20"/>
          <p:cNvSpPr txBox="1">
            <a:spLocks noGrp="1"/>
          </p:cNvSpPr>
          <p:nvPr>
            <p:ph type="ftr" sz="quarter" idx="5"/>
          </p:nvPr>
        </p:nvSpPr>
        <p:spPr>
          <a:prstGeom prst="rect">
            <a:avLst/>
          </a:prstGeom>
        </p:spPr>
        <p:txBody>
          <a:bodyPr vert="horz" wrap="square" lIns="0" tIns="0" rIns="0" bIns="0" rtlCol="0">
            <a:spAutoFit/>
          </a:bodyPr>
          <a:lstStyle/>
          <a:p>
            <a:pPr marL="12700">
              <a:lnSpc>
                <a:spcPts val="1650"/>
              </a:lnSpc>
            </a:pPr>
            <a:r>
              <a:rPr dirty="0"/>
              <a:t>Private</a:t>
            </a:r>
            <a:r>
              <a:rPr spc="-20" dirty="0"/>
              <a:t> </a:t>
            </a:r>
            <a:r>
              <a:rPr dirty="0"/>
              <a:t>&amp;</a:t>
            </a:r>
            <a:r>
              <a:rPr spc="-20" dirty="0"/>
              <a:t> </a:t>
            </a:r>
            <a:r>
              <a:rPr spc="-10" dirty="0"/>
              <a:t>Confidential</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228600" y="1600200"/>
            <a:ext cx="12192000" cy="5257799"/>
            <a:chOff x="0" y="1600200"/>
            <a:chExt cx="12192000" cy="5257799"/>
          </a:xfrm>
        </p:grpSpPr>
        <p:sp>
          <p:nvSpPr>
            <p:cNvPr id="3" name="object 3"/>
            <p:cNvSpPr/>
            <p:nvPr/>
          </p:nvSpPr>
          <p:spPr>
            <a:xfrm>
              <a:off x="0" y="3403599"/>
              <a:ext cx="12192000" cy="3454400"/>
            </a:xfrm>
            <a:custGeom>
              <a:avLst/>
              <a:gdLst/>
              <a:ahLst/>
              <a:cxnLst/>
              <a:rect l="l" t="t" r="r" b="b"/>
              <a:pathLst>
                <a:path w="12192000" h="3454400">
                  <a:moveTo>
                    <a:pt x="12192000" y="127000"/>
                  </a:moveTo>
                  <a:lnTo>
                    <a:pt x="12169458" y="101600"/>
                  </a:lnTo>
                  <a:lnTo>
                    <a:pt x="12117451" y="76200"/>
                  </a:lnTo>
                  <a:lnTo>
                    <a:pt x="12057494" y="50800"/>
                  </a:lnTo>
                  <a:lnTo>
                    <a:pt x="11991086" y="25400"/>
                  </a:lnTo>
                  <a:lnTo>
                    <a:pt x="11955932" y="25400"/>
                  </a:lnTo>
                  <a:lnTo>
                    <a:pt x="11919737" y="12700"/>
                  </a:lnTo>
                  <a:lnTo>
                    <a:pt x="11844973" y="12700"/>
                  </a:lnTo>
                  <a:lnTo>
                    <a:pt x="11806784" y="0"/>
                  </a:lnTo>
                  <a:lnTo>
                    <a:pt x="11691226" y="0"/>
                  </a:lnTo>
                  <a:lnTo>
                    <a:pt x="11653012" y="12700"/>
                  </a:lnTo>
                  <a:lnTo>
                    <a:pt x="11578171" y="12700"/>
                  </a:lnTo>
                  <a:lnTo>
                    <a:pt x="11541925" y="25400"/>
                  </a:lnTo>
                  <a:lnTo>
                    <a:pt x="11506708" y="38100"/>
                  </a:lnTo>
                  <a:lnTo>
                    <a:pt x="11465598" y="50800"/>
                  </a:lnTo>
                  <a:lnTo>
                    <a:pt x="11425809" y="63500"/>
                  </a:lnTo>
                  <a:lnTo>
                    <a:pt x="11387252" y="76200"/>
                  </a:lnTo>
                  <a:lnTo>
                    <a:pt x="11349863" y="88900"/>
                  </a:lnTo>
                  <a:lnTo>
                    <a:pt x="11313579" y="101600"/>
                  </a:lnTo>
                  <a:lnTo>
                    <a:pt x="11278324" y="127000"/>
                  </a:lnTo>
                  <a:lnTo>
                    <a:pt x="11244034" y="139700"/>
                  </a:lnTo>
                  <a:lnTo>
                    <a:pt x="11210646" y="165100"/>
                  </a:lnTo>
                  <a:lnTo>
                    <a:pt x="11178083" y="177800"/>
                  </a:lnTo>
                  <a:lnTo>
                    <a:pt x="11146282" y="203200"/>
                  </a:lnTo>
                  <a:lnTo>
                    <a:pt x="11115180" y="228600"/>
                  </a:lnTo>
                  <a:lnTo>
                    <a:pt x="11084687" y="241300"/>
                  </a:lnTo>
                  <a:lnTo>
                    <a:pt x="11054766" y="266700"/>
                  </a:lnTo>
                  <a:lnTo>
                    <a:pt x="11025340" y="292100"/>
                  </a:lnTo>
                  <a:lnTo>
                    <a:pt x="10996320" y="304800"/>
                  </a:lnTo>
                  <a:lnTo>
                    <a:pt x="10967657" y="330200"/>
                  </a:lnTo>
                  <a:lnTo>
                    <a:pt x="10883125" y="406400"/>
                  </a:lnTo>
                  <a:lnTo>
                    <a:pt x="10855198" y="419100"/>
                  </a:lnTo>
                  <a:lnTo>
                    <a:pt x="10826991" y="444500"/>
                  </a:lnTo>
                  <a:lnTo>
                    <a:pt x="10798213" y="469900"/>
                  </a:lnTo>
                  <a:lnTo>
                    <a:pt x="10768838" y="495300"/>
                  </a:lnTo>
                  <a:lnTo>
                    <a:pt x="10738815" y="520700"/>
                  </a:lnTo>
                  <a:lnTo>
                    <a:pt x="10708145" y="533400"/>
                  </a:lnTo>
                  <a:lnTo>
                    <a:pt x="10676776" y="558800"/>
                  </a:lnTo>
                  <a:lnTo>
                    <a:pt x="10644696" y="584200"/>
                  </a:lnTo>
                  <a:lnTo>
                    <a:pt x="10611853" y="596900"/>
                  </a:lnTo>
                  <a:lnTo>
                    <a:pt x="10578249" y="622300"/>
                  </a:lnTo>
                  <a:lnTo>
                    <a:pt x="10543819" y="635000"/>
                  </a:lnTo>
                  <a:lnTo>
                    <a:pt x="10508564" y="660400"/>
                  </a:lnTo>
                  <a:lnTo>
                    <a:pt x="10472445" y="673100"/>
                  </a:lnTo>
                  <a:lnTo>
                    <a:pt x="10397490" y="698500"/>
                  </a:lnTo>
                  <a:lnTo>
                    <a:pt x="10358603" y="723900"/>
                  </a:lnTo>
                  <a:lnTo>
                    <a:pt x="10318725" y="736600"/>
                  </a:lnTo>
                  <a:lnTo>
                    <a:pt x="10277843" y="736600"/>
                  </a:lnTo>
                  <a:lnTo>
                    <a:pt x="10192918" y="762000"/>
                  </a:lnTo>
                  <a:lnTo>
                    <a:pt x="10148824" y="762000"/>
                  </a:lnTo>
                  <a:lnTo>
                    <a:pt x="10120300" y="774700"/>
                  </a:lnTo>
                  <a:lnTo>
                    <a:pt x="9686036" y="774700"/>
                  </a:lnTo>
                  <a:lnTo>
                    <a:pt x="9657512" y="787400"/>
                  </a:lnTo>
                  <a:lnTo>
                    <a:pt x="9573006" y="787400"/>
                  </a:lnTo>
                  <a:lnTo>
                    <a:pt x="9517189" y="800100"/>
                  </a:lnTo>
                  <a:lnTo>
                    <a:pt x="9464713" y="825500"/>
                  </a:lnTo>
                  <a:lnTo>
                    <a:pt x="9415475" y="838200"/>
                  </a:lnTo>
                  <a:lnTo>
                    <a:pt x="9369374" y="863600"/>
                  </a:lnTo>
                  <a:lnTo>
                    <a:pt x="9326296" y="876300"/>
                  </a:lnTo>
                  <a:lnTo>
                    <a:pt x="9286138" y="901700"/>
                  </a:lnTo>
                  <a:lnTo>
                    <a:pt x="9248775" y="939800"/>
                  </a:lnTo>
                  <a:lnTo>
                    <a:pt x="9214104" y="965200"/>
                  </a:lnTo>
                  <a:lnTo>
                    <a:pt x="9182024" y="990600"/>
                  </a:lnTo>
                  <a:lnTo>
                    <a:pt x="9152433" y="1028700"/>
                  </a:lnTo>
                  <a:lnTo>
                    <a:pt x="9125191" y="1066800"/>
                  </a:lnTo>
                  <a:lnTo>
                    <a:pt x="9100223" y="1092200"/>
                  </a:lnTo>
                  <a:lnTo>
                    <a:pt x="9077401" y="1130300"/>
                  </a:lnTo>
                  <a:lnTo>
                    <a:pt x="9056624" y="1168400"/>
                  </a:lnTo>
                  <a:lnTo>
                    <a:pt x="9037777" y="1206500"/>
                  </a:lnTo>
                  <a:lnTo>
                    <a:pt x="9020759" y="1244600"/>
                  </a:lnTo>
                  <a:lnTo>
                    <a:pt x="9005456" y="1282700"/>
                  </a:lnTo>
                  <a:lnTo>
                    <a:pt x="8991752" y="1320800"/>
                  </a:lnTo>
                  <a:lnTo>
                    <a:pt x="8979548" y="1358900"/>
                  </a:lnTo>
                  <a:lnTo>
                    <a:pt x="8968740" y="1397000"/>
                  </a:lnTo>
                  <a:lnTo>
                    <a:pt x="8960002" y="1435100"/>
                  </a:lnTo>
                  <a:lnTo>
                    <a:pt x="8951811" y="1460500"/>
                  </a:lnTo>
                  <a:lnTo>
                    <a:pt x="8935758" y="1536700"/>
                  </a:lnTo>
                  <a:lnTo>
                    <a:pt x="8927262" y="1562100"/>
                  </a:lnTo>
                  <a:lnTo>
                    <a:pt x="8918016" y="1600200"/>
                  </a:lnTo>
                  <a:lnTo>
                    <a:pt x="8907691" y="1638300"/>
                  </a:lnTo>
                  <a:lnTo>
                    <a:pt x="8895994" y="1663700"/>
                  </a:lnTo>
                  <a:lnTo>
                    <a:pt x="8882583" y="1701800"/>
                  </a:lnTo>
                  <a:lnTo>
                    <a:pt x="8867140" y="1739900"/>
                  </a:lnTo>
                  <a:lnTo>
                    <a:pt x="8849347" y="1765300"/>
                  </a:lnTo>
                  <a:lnTo>
                    <a:pt x="8828875" y="1790700"/>
                  </a:lnTo>
                  <a:lnTo>
                    <a:pt x="8805418" y="1828800"/>
                  </a:lnTo>
                  <a:lnTo>
                    <a:pt x="8748243" y="1879600"/>
                  </a:lnTo>
                  <a:lnTo>
                    <a:pt x="8713889" y="1905000"/>
                  </a:lnTo>
                  <a:lnTo>
                    <a:pt x="8675243" y="1930400"/>
                  </a:lnTo>
                  <a:lnTo>
                    <a:pt x="8632012" y="1943100"/>
                  </a:lnTo>
                  <a:lnTo>
                    <a:pt x="8583854" y="1968500"/>
                  </a:lnTo>
                  <a:lnTo>
                    <a:pt x="8530463" y="1981200"/>
                  </a:lnTo>
                  <a:lnTo>
                    <a:pt x="8456244" y="2006600"/>
                  </a:lnTo>
                  <a:lnTo>
                    <a:pt x="8418436" y="2006600"/>
                  </a:lnTo>
                  <a:lnTo>
                    <a:pt x="8380184" y="2019300"/>
                  </a:lnTo>
                  <a:lnTo>
                    <a:pt x="8341550" y="2019300"/>
                  </a:lnTo>
                  <a:lnTo>
                    <a:pt x="8302549" y="2032000"/>
                  </a:lnTo>
                  <a:lnTo>
                    <a:pt x="8223618" y="2032000"/>
                  </a:lnTo>
                  <a:lnTo>
                    <a:pt x="8183753" y="2044700"/>
                  </a:lnTo>
                  <a:lnTo>
                    <a:pt x="7616888" y="2044700"/>
                  </a:lnTo>
                  <a:lnTo>
                    <a:pt x="7576121" y="2057400"/>
                  </a:lnTo>
                  <a:lnTo>
                    <a:pt x="7413765" y="2057400"/>
                  </a:lnTo>
                  <a:lnTo>
                    <a:pt x="7373721" y="2070100"/>
                  </a:lnTo>
                  <a:lnTo>
                    <a:pt x="7294766" y="2070100"/>
                  </a:lnTo>
                  <a:lnTo>
                    <a:pt x="7255992" y="2082800"/>
                  </a:lnTo>
                  <a:lnTo>
                    <a:pt x="7217804" y="2082800"/>
                  </a:lnTo>
                  <a:lnTo>
                    <a:pt x="7180250" y="2095500"/>
                  </a:lnTo>
                  <a:lnTo>
                    <a:pt x="7107364" y="2120900"/>
                  </a:lnTo>
                  <a:lnTo>
                    <a:pt x="7037895" y="2146300"/>
                  </a:lnTo>
                  <a:lnTo>
                    <a:pt x="6972427" y="2171700"/>
                  </a:lnTo>
                  <a:lnTo>
                    <a:pt x="6921017" y="2197100"/>
                  </a:lnTo>
                  <a:lnTo>
                    <a:pt x="6874154" y="2222500"/>
                  </a:lnTo>
                  <a:lnTo>
                    <a:pt x="6852234" y="2247900"/>
                  </a:lnTo>
                  <a:lnTo>
                    <a:pt x="6831228" y="2260600"/>
                  </a:lnTo>
                  <a:lnTo>
                    <a:pt x="6811061" y="2273300"/>
                  </a:lnTo>
                  <a:lnTo>
                    <a:pt x="6791642" y="2298700"/>
                  </a:lnTo>
                  <a:lnTo>
                    <a:pt x="6772923" y="2311400"/>
                  </a:lnTo>
                  <a:lnTo>
                    <a:pt x="6754812" y="2336800"/>
                  </a:lnTo>
                  <a:lnTo>
                    <a:pt x="6737236" y="2349500"/>
                  </a:lnTo>
                  <a:lnTo>
                    <a:pt x="6720129" y="2374900"/>
                  </a:lnTo>
                  <a:lnTo>
                    <a:pt x="6703403" y="2387600"/>
                  </a:lnTo>
                  <a:lnTo>
                    <a:pt x="6686994" y="2413000"/>
                  </a:lnTo>
                  <a:lnTo>
                    <a:pt x="6670815" y="2425700"/>
                  </a:lnTo>
                  <a:lnTo>
                    <a:pt x="6654813" y="2451100"/>
                  </a:lnTo>
                  <a:lnTo>
                    <a:pt x="6622986" y="2489200"/>
                  </a:lnTo>
                  <a:lnTo>
                    <a:pt x="6607022" y="2501900"/>
                  </a:lnTo>
                  <a:lnTo>
                    <a:pt x="6590919" y="2527300"/>
                  </a:lnTo>
                  <a:lnTo>
                    <a:pt x="6574447" y="2540000"/>
                  </a:lnTo>
                  <a:lnTo>
                    <a:pt x="6557353" y="2565400"/>
                  </a:lnTo>
                  <a:lnTo>
                    <a:pt x="6539624" y="2578100"/>
                  </a:lnTo>
                  <a:lnTo>
                    <a:pt x="6521234" y="2603500"/>
                  </a:lnTo>
                  <a:lnTo>
                    <a:pt x="6502146" y="2616200"/>
                  </a:lnTo>
                  <a:lnTo>
                    <a:pt x="6482334" y="2641600"/>
                  </a:lnTo>
                  <a:lnTo>
                    <a:pt x="6461798" y="2654300"/>
                  </a:lnTo>
                  <a:lnTo>
                    <a:pt x="6440475" y="2667000"/>
                  </a:lnTo>
                  <a:lnTo>
                    <a:pt x="6418377" y="2692400"/>
                  </a:lnTo>
                  <a:lnTo>
                    <a:pt x="6371679" y="2717800"/>
                  </a:lnTo>
                  <a:lnTo>
                    <a:pt x="6321514" y="2743200"/>
                  </a:lnTo>
                  <a:lnTo>
                    <a:pt x="6267678" y="2768600"/>
                  </a:lnTo>
                  <a:lnTo>
                    <a:pt x="6209970" y="2794000"/>
                  </a:lnTo>
                  <a:lnTo>
                    <a:pt x="6179591" y="2806700"/>
                  </a:lnTo>
                  <a:lnTo>
                    <a:pt x="6148171" y="2806700"/>
                  </a:lnTo>
                  <a:lnTo>
                    <a:pt x="6115685" y="2819400"/>
                  </a:lnTo>
                  <a:lnTo>
                    <a:pt x="6065736" y="2819400"/>
                  </a:lnTo>
                  <a:lnTo>
                    <a:pt x="6015139" y="2832100"/>
                  </a:lnTo>
                  <a:lnTo>
                    <a:pt x="5860402" y="2832100"/>
                  </a:lnTo>
                  <a:lnTo>
                    <a:pt x="5808180" y="2819400"/>
                  </a:lnTo>
                  <a:lnTo>
                    <a:pt x="5755818" y="2819400"/>
                  </a:lnTo>
                  <a:lnTo>
                    <a:pt x="5703392" y="2806700"/>
                  </a:lnTo>
                  <a:lnTo>
                    <a:pt x="5598782" y="2794000"/>
                  </a:lnTo>
                  <a:lnTo>
                    <a:pt x="5546788" y="2794000"/>
                  </a:lnTo>
                  <a:lnTo>
                    <a:pt x="5495150" y="2781300"/>
                  </a:lnTo>
                  <a:lnTo>
                    <a:pt x="5245671" y="2781300"/>
                  </a:lnTo>
                  <a:lnTo>
                    <a:pt x="5198211" y="2794000"/>
                  </a:lnTo>
                  <a:lnTo>
                    <a:pt x="5151806" y="2794000"/>
                  </a:lnTo>
                  <a:lnTo>
                    <a:pt x="5106543" y="2819400"/>
                  </a:lnTo>
                  <a:lnTo>
                    <a:pt x="5072507" y="2832100"/>
                  </a:lnTo>
                  <a:lnTo>
                    <a:pt x="5040985" y="2844800"/>
                  </a:lnTo>
                  <a:lnTo>
                    <a:pt x="5011674" y="2857500"/>
                  </a:lnTo>
                  <a:lnTo>
                    <a:pt x="4984318" y="2882900"/>
                  </a:lnTo>
                  <a:lnTo>
                    <a:pt x="4958613" y="2895600"/>
                  </a:lnTo>
                  <a:lnTo>
                    <a:pt x="4934293" y="2921000"/>
                  </a:lnTo>
                  <a:lnTo>
                    <a:pt x="4911064" y="2933700"/>
                  </a:lnTo>
                  <a:lnTo>
                    <a:pt x="4888674" y="2959100"/>
                  </a:lnTo>
                  <a:lnTo>
                    <a:pt x="4866805" y="2984500"/>
                  </a:lnTo>
                  <a:lnTo>
                    <a:pt x="4823587" y="3035300"/>
                  </a:lnTo>
                  <a:lnTo>
                    <a:pt x="4801667" y="3048000"/>
                  </a:lnTo>
                  <a:lnTo>
                    <a:pt x="4779162" y="3073400"/>
                  </a:lnTo>
                  <a:lnTo>
                    <a:pt x="4755794" y="3098800"/>
                  </a:lnTo>
                  <a:lnTo>
                    <a:pt x="4731283" y="3111500"/>
                  </a:lnTo>
                  <a:lnTo>
                    <a:pt x="4705350" y="3136900"/>
                  </a:lnTo>
                  <a:lnTo>
                    <a:pt x="4677715" y="3149600"/>
                  </a:lnTo>
                  <a:lnTo>
                    <a:pt x="4648085" y="3175000"/>
                  </a:lnTo>
                  <a:lnTo>
                    <a:pt x="4616208" y="3187700"/>
                  </a:lnTo>
                  <a:lnTo>
                    <a:pt x="4581779" y="3200400"/>
                  </a:lnTo>
                  <a:lnTo>
                    <a:pt x="4554906" y="3200400"/>
                  </a:lnTo>
                  <a:lnTo>
                    <a:pt x="4527461" y="3213100"/>
                  </a:lnTo>
                  <a:lnTo>
                    <a:pt x="4499495" y="3213100"/>
                  </a:lnTo>
                  <a:lnTo>
                    <a:pt x="4471060" y="3225800"/>
                  </a:lnTo>
                  <a:lnTo>
                    <a:pt x="4233811" y="3225800"/>
                  </a:lnTo>
                  <a:lnTo>
                    <a:pt x="4203814" y="3213100"/>
                  </a:lnTo>
                  <a:lnTo>
                    <a:pt x="4173931" y="3213100"/>
                  </a:lnTo>
                  <a:lnTo>
                    <a:pt x="4144226" y="3200400"/>
                  </a:lnTo>
                  <a:lnTo>
                    <a:pt x="4114749" y="3200400"/>
                  </a:lnTo>
                  <a:lnTo>
                    <a:pt x="4085577" y="3187700"/>
                  </a:lnTo>
                  <a:lnTo>
                    <a:pt x="4056748" y="3187700"/>
                  </a:lnTo>
                  <a:lnTo>
                    <a:pt x="4028325" y="3175000"/>
                  </a:lnTo>
                  <a:lnTo>
                    <a:pt x="4000373" y="3175000"/>
                  </a:lnTo>
                  <a:lnTo>
                    <a:pt x="3944924" y="3149600"/>
                  </a:lnTo>
                  <a:lnTo>
                    <a:pt x="3889298" y="3136900"/>
                  </a:lnTo>
                  <a:lnTo>
                    <a:pt x="3861397" y="3136900"/>
                  </a:lnTo>
                  <a:lnTo>
                    <a:pt x="3805377" y="3111500"/>
                  </a:lnTo>
                  <a:lnTo>
                    <a:pt x="3777234" y="3111500"/>
                  </a:lnTo>
                  <a:lnTo>
                    <a:pt x="3748989" y="3098800"/>
                  </a:lnTo>
                  <a:lnTo>
                    <a:pt x="3720617" y="3098800"/>
                  </a:lnTo>
                  <a:lnTo>
                    <a:pt x="3692131" y="3086100"/>
                  </a:lnTo>
                  <a:lnTo>
                    <a:pt x="3663518" y="3086100"/>
                  </a:lnTo>
                  <a:lnTo>
                    <a:pt x="3634752" y="3073400"/>
                  </a:lnTo>
                  <a:lnTo>
                    <a:pt x="3576751" y="3073400"/>
                  </a:lnTo>
                  <a:lnTo>
                    <a:pt x="3547491" y="3060700"/>
                  </a:lnTo>
                  <a:lnTo>
                    <a:pt x="3368776" y="3060700"/>
                  </a:lnTo>
                  <a:lnTo>
                    <a:pt x="3084207" y="3124200"/>
                  </a:lnTo>
                  <a:lnTo>
                    <a:pt x="3029305" y="3149600"/>
                  </a:lnTo>
                  <a:lnTo>
                    <a:pt x="2974810" y="3162300"/>
                  </a:lnTo>
                  <a:lnTo>
                    <a:pt x="2866580" y="3213100"/>
                  </a:lnTo>
                  <a:lnTo>
                    <a:pt x="2812631" y="3225800"/>
                  </a:lnTo>
                  <a:lnTo>
                    <a:pt x="2758630" y="3251200"/>
                  </a:lnTo>
                  <a:lnTo>
                    <a:pt x="2484031" y="3314700"/>
                  </a:lnTo>
                  <a:lnTo>
                    <a:pt x="2369934" y="3314700"/>
                  </a:lnTo>
                  <a:lnTo>
                    <a:pt x="2311527" y="3302000"/>
                  </a:lnTo>
                  <a:lnTo>
                    <a:pt x="2248725" y="3289300"/>
                  </a:lnTo>
                  <a:lnTo>
                    <a:pt x="2190623" y="3276600"/>
                  </a:lnTo>
                  <a:lnTo>
                    <a:pt x="2136813" y="3263900"/>
                  </a:lnTo>
                  <a:lnTo>
                    <a:pt x="2086902" y="3238500"/>
                  </a:lnTo>
                  <a:lnTo>
                    <a:pt x="2040509" y="3200400"/>
                  </a:lnTo>
                  <a:lnTo>
                    <a:pt x="1997202" y="3175000"/>
                  </a:lnTo>
                  <a:lnTo>
                    <a:pt x="1956612" y="3149600"/>
                  </a:lnTo>
                  <a:lnTo>
                    <a:pt x="1918322" y="3111500"/>
                  </a:lnTo>
                  <a:lnTo>
                    <a:pt x="1881949" y="3073400"/>
                  </a:lnTo>
                  <a:lnTo>
                    <a:pt x="1847088" y="3035300"/>
                  </a:lnTo>
                  <a:lnTo>
                    <a:pt x="1813331" y="2997200"/>
                  </a:lnTo>
                  <a:lnTo>
                    <a:pt x="1780298" y="2959100"/>
                  </a:lnTo>
                  <a:lnTo>
                    <a:pt x="1714766" y="2882900"/>
                  </a:lnTo>
                  <a:lnTo>
                    <a:pt x="1681480" y="2844800"/>
                  </a:lnTo>
                  <a:lnTo>
                    <a:pt x="1647317" y="2806700"/>
                  </a:lnTo>
                  <a:lnTo>
                    <a:pt x="1611871" y="2768600"/>
                  </a:lnTo>
                  <a:lnTo>
                    <a:pt x="1574761" y="2743200"/>
                  </a:lnTo>
                  <a:lnTo>
                    <a:pt x="1535569" y="2705100"/>
                  </a:lnTo>
                  <a:lnTo>
                    <a:pt x="1493901" y="2679700"/>
                  </a:lnTo>
                  <a:lnTo>
                    <a:pt x="1462925" y="2667000"/>
                  </a:lnTo>
                  <a:lnTo>
                    <a:pt x="1430743" y="2641600"/>
                  </a:lnTo>
                  <a:lnTo>
                    <a:pt x="1397431" y="2628900"/>
                  </a:lnTo>
                  <a:lnTo>
                    <a:pt x="1363040" y="2616200"/>
                  </a:lnTo>
                  <a:lnTo>
                    <a:pt x="1327658" y="2603500"/>
                  </a:lnTo>
                  <a:lnTo>
                    <a:pt x="1291336" y="2578100"/>
                  </a:lnTo>
                  <a:lnTo>
                    <a:pt x="1254137" y="2565400"/>
                  </a:lnTo>
                  <a:lnTo>
                    <a:pt x="1216152" y="2565400"/>
                  </a:lnTo>
                  <a:lnTo>
                    <a:pt x="1098080" y="2527300"/>
                  </a:lnTo>
                  <a:lnTo>
                    <a:pt x="1057579" y="2527300"/>
                  </a:lnTo>
                  <a:lnTo>
                    <a:pt x="1016622" y="2514600"/>
                  </a:lnTo>
                  <a:lnTo>
                    <a:pt x="975271" y="2514600"/>
                  </a:lnTo>
                  <a:lnTo>
                    <a:pt x="933602" y="2501900"/>
                  </a:lnTo>
                  <a:lnTo>
                    <a:pt x="638746" y="2501900"/>
                  </a:lnTo>
                  <a:lnTo>
                    <a:pt x="597103" y="2514600"/>
                  </a:lnTo>
                  <a:lnTo>
                    <a:pt x="555815" y="2514600"/>
                  </a:lnTo>
                  <a:lnTo>
                    <a:pt x="514934" y="2527300"/>
                  </a:lnTo>
                  <a:lnTo>
                    <a:pt x="474522" y="2527300"/>
                  </a:lnTo>
                  <a:lnTo>
                    <a:pt x="395376" y="2552700"/>
                  </a:lnTo>
                  <a:lnTo>
                    <a:pt x="281813" y="2590800"/>
                  </a:lnTo>
                  <a:lnTo>
                    <a:pt x="210286" y="2616200"/>
                  </a:lnTo>
                  <a:lnTo>
                    <a:pt x="142697" y="2641600"/>
                  </a:lnTo>
                  <a:lnTo>
                    <a:pt x="110540" y="2667000"/>
                  </a:lnTo>
                  <a:lnTo>
                    <a:pt x="79565" y="2679700"/>
                  </a:lnTo>
                  <a:lnTo>
                    <a:pt x="49822" y="2705100"/>
                  </a:lnTo>
                  <a:lnTo>
                    <a:pt x="21386" y="2717800"/>
                  </a:lnTo>
                  <a:lnTo>
                    <a:pt x="0" y="2730500"/>
                  </a:lnTo>
                  <a:lnTo>
                    <a:pt x="0" y="3454400"/>
                  </a:lnTo>
                  <a:lnTo>
                    <a:pt x="12192000" y="3454400"/>
                  </a:lnTo>
                  <a:lnTo>
                    <a:pt x="12192000" y="3314700"/>
                  </a:lnTo>
                  <a:lnTo>
                    <a:pt x="12192000" y="3225800"/>
                  </a:lnTo>
                  <a:lnTo>
                    <a:pt x="12192000" y="2832100"/>
                  </a:lnTo>
                  <a:lnTo>
                    <a:pt x="12192000" y="127000"/>
                  </a:lnTo>
                  <a:close/>
                </a:path>
              </a:pathLst>
            </a:custGeom>
            <a:solidFill>
              <a:srgbClr val="FCE85C"/>
            </a:solidFill>
          </p:spPr>
          <p:txBody>
            <a:bodyPr wrap="square" lIns="0" tIns="0" rIns="0" bIns="0" rtlCol="0"/>
            <a:lstStyle/>
            <a:p>
              <a:endParaRPr/>
            </a:p>
          </p:txBody>
        </p:sp>
        <p:pic>
          <p:nvPicPr>
            <p:cNvPr id="4" name="object 4"/>
            <p:cNvPicPr/>
            <p:nvPr/>
          </p:nvPicPr>
          <p:blipFill>
            <a:blip r:embed="rId2" cstate="print"/>
            <a:stretch>
              <a:fillRect/>
            </a:stretch>
          </p:blipFill>
          <p:spPr>
            <a:xfrm>
              <a:off x="8000873" y="1600200"/>
              <a:ext cx="1883664" cy="3112008"/>
            </a:xfrm>
            <a:prstGeom prst="rect">
              <a:avLst/>
            </a:prstGeom>
          </p:spPr>
        </p:pic>
      </p:grpSp>
      <p:sp>
        <p:nvSpPr>
          <p:cNvPr id="5" name="object 5"/>
          <p:cNvSpPr txBox="1"/>
          <p:nvPr/>
        </p:nvSpPr>
        <p:spPr>
          <a:xfrm>
            <a:off x="2252345" y="5257545"/>
            <a:ext cx="1786255" cy="277495"/>
          </a:xfrm>
          <a:prstGeom prst="rect">
            <a:avLst/>
          </a:prstGeom>
          <a:solidFill>
            <a:srgbClr val="7000E6"/>
          </a:solidFill>
        </p:spPr>
        <p:txBody>
          <a:bodyPr vert="horz" wrap="square" lIns="0" tIns="0" rIns="0" bIns="0" rtlCol="0">
            <a:spAutoFit/>
          </a:bodyPr>
          <a:lstStyle/>
          <a:p>
            <a:pPr marL="8890">
              <a:lnSpc>
                <a:spcPts val="1705"/>
              </a:lnSpc>
            </a:pPr>
            <a:r>
              <a:rPr sz="2000" b="1" dirty="0">
                <a:solidFill>
                  <a:srgbClr val="FFFFFF"/>
                </a:solidFill>
                <a:latin typeface="Calibri" panose="020F0502020204030204"/>
                <a:cs typeface="Calibri" panose="020F0502020204030204"/>
              </a:rPr>
              <a:t>Arkadaş</a:t>
            </a:r>
            <a:r>
              <a:rPr sz="2000" b="1" spc="-60" dirty="0">
                <a:solidFill>
                  <a:srgbClr val="FFFFFF"/>
                </a:solidFill>
                <a:latin typeface="Calibri" panose="020F0502020204030204"/>
                <a:cs typeface="Calibri" panose="020F0502020204030204"/>
              </a:rPr>
              <a:t> </a:t>
            </a:r>
            <a:r>
              <a:rPr sz="2000" b="1" spc="-10" dirty="0">
                <a:solidFill>
                  <a:srgbClr val="FFFFFF"/>
                </a:solidFill>
                <a:latin typeface="Calibri" panose="020F0502020204030204"/>
                <a:cs typeface="Calibri" panose="020F0502020204030204"/>
              </a:rPr>
              <a:t>Araması</a:t>
            </a:r>
            <a:endParaRPr sz="2000">
              <a:latin typeface="Calibri" panose="020F0502020204030204"/>
              <a:cs typeface="Calibri" panose="020F0502020204030204"/>
            </a:endParaRPr>
          </a:p>
        </p:txBody>
      </p:sp>
      <p:sp>
        <p:nvSpPr>
          <p:cNvPr id="6" name="object 6"/>
          <p:cNvSpPr txBox="1"/>
          <p:nvPr/>
        </p:nvSpPr>
        <p:spPr>
          <a:xfrm>
            <a:off x="8725662" y="5257799"/>
            <a:ext cx="891540" cy="277495"/>
          </a:xfrm>
          <a:prstGeom prst="rect">
            <a:avLst/>
          </a:prstGeom>
          <a:solidFill>
            <a:srgbClr val="7000E6"/>
          </a:solidFill>
        </p:spPr>
        <p:txBody>
          <a:bodyPr vert="horz" wrap="square" lIns="0" tIns="0" rIns="0" bIns="0" rtlCol="0">
            <a:spAutoFit/>
          </a:bodyPr>
          <a:lstStyle/>
          <a:p>
            <a:pPr marL="4445">
              <a:lnSpc>
                <a:spcPts val="1705"/>
              </a:lnSpc>
            </a:pPr>
            <a:r>
              <a:rPr sz="2000" b="1" spc="-10" dirty="0">
                <a:solidFill>
                  <a:srgbClr val="FFFFFF"/>
                </a:solidFill>
                <a:latin typeface="Calibri" panose="020F0502020204030204"/>
                <a:cs typeface="Calibri" panose="020F0502020204030204"/>
              </a:rPr>
              <a:t>LiveCam</a:t>
            </a:r>
            <a:endParaRPr sz="2000">
              <a:latin typeface="Calibri" panose="020F0502020204030204"/>
              <a:cs typeface="Calibri" panose="020F0502020204030204"/>
            </a:endParaRPr>
          </a:p>
        </p:txBody>
      </p:sp>
      <p:pic>
        <p:nvPicPr>
          <p:cNvPr id="8" name="object 8"/>
          <p:cNvPicPr/>
          <p:nvPr/>
        </p:nvPicPr>
        <p:blipFill>
          <a:blip r:embed="rId3" cstate="print"/>
          <a:stretch>
            <a:fillRect/>
          </a:stretch>
        </p:blipFill>
        <p:spPr>
          <a:xfrm>
            <a:off x="5148580" y="1600200"/>
            <a:ext cx="1894205" cy="3131820"/>
          </a:xfrm>
          <a:prstGeom prst="rect">
            <a:avLst/>
          </a:prstGeom>
        </p:spPr>
      </p:pic>
      <p:sp>
        <p:nvSpPr>
          <p:cNvPr id="10" name="object 10"/>
          <p:cNvSpPr txBox="1"/>
          <p:nvPr/>
        </p:nvSpPr>
        <p:spPr>
          <a:xfrm>
            <a:off x="5223764" y="5257546"/>
            <a:ext cx="1743710" cy="277495"/>
          </a:xfrm>
          <a:prstGeom prst="rect">
            <a:avLst/>
          </a:prstGeom>
          <a:solidFill>
            <a:srgbClr val="7000E6"/>
          </a:solidFill>
        </p:spPr>
        <p:txBody>
          <a:bodyPr vert="horz" wrap="square" lIns="0" tIns="0" rIns="0" bIns="0" rtlCol="0">
            <a:spAutoFit/>
          </a:bodyPr>
          <a:lstStyle/>
          <a:p>
            <a:pPr marL="8255">
              <a:lnSpc>
                <a:spcPts val="1710"/>
              </a:lnSpc>
            </a:pPr>
            <a:r>
              <a:rPr sz="2000" b="1" dirty="0">
                <a:solidFill>
                  <a:srgbClr val="FFFFFF"/>
                </a:solidFill>
                <a:latin typeface="Calibri" panose="020F0502020204030204"/>
                <a:cs typeface="Calibri" panose="020F0502020204030204"/>
              </a:rPr>
              <a:t>Günlük</a:t>
            </a:r>
            <a:r>
              <a:rPr sz="2000" b="1" spc="-30" dirty="0">
                <a:solidFill>
                  <a:srgbClr val="FFFFFF"/>
                </a:solidFill>
                <a:latin typeface="Calibri" panose="020F0502020204030204"/>
                <a:cs typeface="Calibri" panose="020F0502020204030204"/>
              </a:rPr>
              <a:t> </a:t>
            </a:r>
            <a:r>
              <a:rPr sz="2000" b="1" spc="-10" dirty="0">
                <a:solidFill>
                  <a:srgbClr val="FFFFFF"/>
                </a:solidFill>
                <a:latin typeface="Calibri" panose="020F0502020204030204"/>
                <a:cs typeface="Calibri" panose="020F0502020204030204"/>
              </a:rPr>
              <a:t>Görevler</a:t>
            </a:r>
            <a:endParaRPr sz="2000">
              <a:latin typeface="Calibri" panose="020F0502020204030204"/>
              <a:cs typeface="Calibri" panose="020F0502020204030204"/>
            </a:endParaRPr>
          </a:p>
        </p:txBody>
      </p:sp>
      <p:sp>
        <p:nvSpPr>
          <p:cNvPr id="11" name="object 11"/>
          <p:cNvSpPr/>
          <p:nvPr/>
        </p:nvSpPr>
        <p:spPr>
          <a:xfrm>
            <a:off x="0" y="0"/>
            <a:ext cx="1874520" cy="743585"/>
          </a:xfrm>
          <a:custGeom>
            <a:avLst/>
            <a:gdLst/>
            <a:ahLst/>
            <a:cxnLst/>
            <a:rect l="l" t="t" r="r" b="b"/>
            <a:pathLst>
              <a:path w="1874520" h="743585">
                <a:moveTo>
                  <a:pt x="0" y="743318"/>
                </a:moveTo>
                <a:lnTo>
                  <a:pt x="0" y="0"/>
                </a:lnTo>
                <a:lnTo>
                  <a:pt x="1873973" y="0"/>
                </a:lnTo>
                <a:lnTo>
                  <a:pt x="1820459" y="100898"/>
                </a:lnTo>
                <a:lnTo>
                  <a:pt x="1702355" y="184432"/>
                </a:lnTo>
                <a:lnTo>
                  <a:pt x="1481226" y="238938"/>
                </a:lnTo>
                <a:lnTo>
                  <a:pt x="1238744" y="261245"/>
                </a:lnTo>
                <a:lnTo>
                  <a:pt x="1188506" y="266697"/>
                </a:lnTo>
                <a:lnTo>
                  <a:pt x="1138057" y="272927"/>
                </a:lnTo>
                <a:lnTo>
                  <a:pt x="1087556" y="280128"/>
                </a:lnTo>
                <a:lnTo>
                  <a:pt x="1037160" y="288493"/>
                </a:lnTo>
                <a:lnTo>
                  <a:pt x="987029" y="298213"/>
                </a:lnTo>
                <a:lnTo>
                  <a:pt x="937320" y="309481"/>
                </a:lnTo>
                <a:lnTo>
                  <a:pt x="888191" y="322489"/>
                </a:lnTo>
                <a:lnTo>
                  <a:pt x="839803" y="337429"/>
                </a:lnTo>
                <a:lnTo>
                  <a:pt x="792311" y="354494"/>
                </a:lnTo>
                <a:lnTo>
                  <a:pt x="745876" y="373877"/>
                </a:lnTo>
                <a:lnTo>
                  <a:pt x="700655" y="395768"/>
                </a:lnTo>
                <a:lnTo>
                  <a:pt x="656807" y="420361"/>
                </a:lnTo>
                <a:lnTo>
                  <a:pt x="614489" y="447848"/>
                </a:lnTo>
                <a:lnTo>
                  <a:pt x="573862" y="478422"/>
                </a:lnTo>
                <a:lnTo>
                  <a:pt x="521697" y="518964"/>
                </a:lnTo>
                <a:lnTo>
                  <a:pt x="470342" y="555219"/>
                </a:lnTo>
                <a:lnTo>
                  <a:pt x="419942" y="587437"/>
                </a:lnTo>
                <a:lnTo>
                  <a:pt x="370639" y="615873"/>
                </a:lnTo>
                <a:lnTo>
                  <a:pt x="322577" y="640779"/>
                </a:lnTo>
                <a:lnTo>
                  <a:pt x="275901" y="662408"/>
                </a:lnTo>
                <a:lnTo>
                  <a:pt x="230752" y="681013"/>
                </a:lnTo>
                <a:lnTo>
                  <a:pt x="187276" y="696848"/>
                </a:lnTo>
                <a:lnTo>
                  <a:pt x="145615" y="710165"/>
                </a:lnTo>
                <a:lnTo>
                  <a:pt x="105913" y="721218"/>
                </a:lnTo>
                <a:lnTo>
                  <a:pt x="68315" y="730259"/>
                </a:lnTo>
                <a:lnTo>
                  <a:pt x="32962" y="737541"/>
                </a:lnTo>
                <a:lnTo>
                  <a:pt x="0" y="743318"/>
                </a:lnTo>
                <a:close/>
              </a:path>
            </a:pathLst>
          </a:custGeom>
          <a:solidFill>
            <a:srgbClr val="7000E6"/>
          </a:solidFill>
        </p:spPr>
        <p:txBody>
          <a:bodyPr wrap="square" lIns="0" tIns="0" rIns="0" bIns="0" rtlCol="0"/>
          <a:lstStyle/>
          <a:p>
            <a:endParaRPr/>
          </a:p>
        </p:txBody>
      </p:sp>
      <p:grpSp>
        <p:nvGrpSpPr>
          <p:cNvPr id="12" name="object 12"/>
          <p:cNvGrpSpPr/>
          <p:nvPr/>
        </p:nvGrpSpPr>
        <p:grpSpPr>
          <a:xfrm>
            <a:off x="11394947" y="53339"/>
            <a:ext cx="688975" cy="688975"/>
            <a:chOff x="11394947" y="53339"/>
            <a:chExt cx="688975" cy="688975"/>
          </a:xfrm>
        </p:grpSpPr>
        <p:pic>
          <p:nvPicPr>
            <p:cNvPr id="13" name="object 13"/>
            <p:cNvPicPr/>
            <p:nvPr/>
          </p:nvPicPr>
          <p:blipFill>
            <a:blip r:embed="rId4" cstate="print"/>
            <a:stretch>
              <a:fillRect/>
            </a:stretch>
          </p:blipFill>
          <p:spPr>
            <a:xfrm>
              <a:off x="11550395" y="99059"/>
              <a:ext cx="533400" cy="515112"/>
            </a:xfrm>
            <a:prstGeom prst="rect">
              <a:avLst/>
            </a:prstGeom>
          </p:spPr>
        </p:pic>
        <p:pic>
          <p:nvPicPr>
            <p:cNvPr id="14" name="object 14"/>
            <p:cNvPicPr/>
            <p:nvPr/>
          </p:nvPicPr>
          <p:blipFill>
            <a:blip r:embed="rId5" cstate="print"/>
            <a:stretch>
              <a:fillRect/>
            </a:stretch>
          </p:blipFill>
          <p:spPr>
            <a:xfrm>
              <a:off x="11394947" y="53339"/>
              <a:ext cx="688848" cy="688847"/>
            </a:xfrm>
            <a:prstGeom prst="rect">
              <a:avLst/>
            </a:prstGeom>
          </p:spPr>
        </p:pic>
      </p:grpSp>
      <p:pic>
        <p:nvPicPr>
          <p:cNvPr id="15" name="object 15"/>
          <p:cNvPicPr/>
          <p:nvPr/>
        </p:nvPicPr>
        <p:blipFill>
          <a:blip r:embed="rId6" cstate="print"/>
          <a:stretch>
            <a:fillRect/>
          </a:stretch>
        </p:blipFill>
        <p:spPr>
          <a:xfrm>
            <a:off x="8694419" y="507491"/>
            <a:ext cx="563676" cy="537641"/>
          </a:xfrm>
          <a:prstGeom prst="rect">
            <a:avLst/>
          </a:prstGeom>
        </p:spPr>
      </p:pic>
      <p:pic>
        <p:nvPicPr>
          <p:cNvPr id="21" name="object 21"/>
          <p:cNvPicPr/>
          <p:nvPr/>
        </p:nvPicPr>
        <p:blipFill>
          <a:blip r:embed="rId7" cstate="print"/>
          <a:stretch>
            <a:fillRect/>
          </a:stretch>
        </p:blipFill>
        <p:spPr>
          <a:xfrm>
            <a:off x="2329815" y="1600200"/>
            <a:ext cx="1631950" cy="3322320"/>
          </a:xfrm>
          <a:prstGeom prst="rect">
            <a:avLst/>
          </a:prstGeom>
        </p:spPr>
      </p:pic>
      <p:sp>
        <p:nvSpPr>
          <p:cNvPr id="22" name="object 22"/>
          <p:cNvSpPr txBox="1">
            <a:spLocks noGrp="1"/>
          </p:cNvSpPr>
          <p:nvPr>
            <p:ph type="title"/>
          </p:nvPr>
        </p:nvSpPr>
        <p:spPr>
          <a:prstGeom prst="rect">
            <a:avLst/>
          </a:prstGeom>
        </p:spPr>
        <p:txBody>
          <a:bodyPr vert="horz" wrap="square" lIns="0" tIns="260058" rIns="0" bIns="0" rtlCol="0">
            <a:spAutoFit/>
          </a:bodyPr>
          <a:lstStyle/>
          <a:p>
            <a:pPr marL="938530">
              <a:lnSpc>
                <a:spcPct val="100000"/>
              </a:lnSpc>
              <a:spcBef>
                <a:spcPts val="105"/>
              </a:spcBef>
            </a:pPr>
            <a:r>
              <a:rPr sz="4400" dirty="0">
                <a:solidFill>
                  <a:srgbClr val="F8D400"/>
                </a:solidFill>
              </a:rPr>
              <a:t>Altın</a:t>
            </a:r>
            <a:r>
              <a:rPr sz="4400" spc="-55" dirty="0">
                <a:solidFill>
                  <a:srgbClr val="F8D400"/>
                </a:solidFill>
              </a:rPr>
              <a:t> </a:t>
            </a:r>
            <a:r>
              <a:rPr sz="4400" dirty="0">
                <a:solidFill>
                  <a:srgbClr val="F8D400"/>
                </a:solidFill>
              </a:rPr>
              <a:t>Para</a:t>
            </a:r>
            <a:r>
              <a:rPr sz="4400" spc="-55" dirty="0">
                <a:solidFill>
                  <a:srgbClr val="F8D400"/>
                </a:solidFill>
              </a:rPr>
              <a:t> </a:t>
            </a:r>
            <a:r>
              <a:rPr sz="4400" b="0" dirty="0">
                <a:latin typeface="Arial" panose="020B0604020202020204"/>
                <a:cs typeface="Arial" panose="020B0604020202020204"/>
              </a:rPr>
              <a:t>Nasıl</a:t>
            </a:r>
            <a:r>
              <a:rPr sz="4400" b="0" spc="-50" dirty="0">
                <a:latin typeface="Arial" panose="020B0604020202020204"/>
                <a:cs typeface="Arial" panose="020B0604020202020204"/>
              </a:rPr>
              <a:t> </a:t>
            </a:r>
            <a:r>
              <a:rPr sz="4400" b="0" spc="-10" dirty="0">
                <a:latin typeface="Arial" panose="020B0604020202020204"/>
                <a:cs typeface="Arial" panose="020B0604020202020204"/>
              </a:rPr>
              <a:t>Kazanılır?</a:t>
            </a:r>
            <a:endParaRPr sz="4400">
              <a:latin typeface="Arial" panose="020B0604020202020204"/>
              <a:cs typeface="Arial" panose="020B0604020202020204"/>
            </a:endParaRPr>
          </a:p>
        </p:txBody>
      </p:sp>
      <p:sp>
        <p:nvSpPr>
          <p:cNvPr id="24" name="object 24"/>
          <p:cNvSpPr txBox="1">
            <a:spLocks noGrp="1"/>
          </p:cNvSpPr>
          <p:nvPr>
            <p:ph type="ftr" sz="quarter" idx="5"/>
          </p:nvPr>
        </p:nvSpPr>
        <p:spPr>
          <a:prstGeom prst="rect">
            <a:avLst/>
          </a:prstGeom>
        </p:spPr>
        <p:txBody>
          <a:bodyPr vert="horz" wrap="square" lIns="0" tIns="0" rIns="0" bIns="0" rtlCol="0">
            <a:spAutoFit/>
          </a:bodyPr>
          <a:lstStyle/>
          <a:p>
            <a:pPr marL="12700">
              <a:lnSpc>
                <a:spcPts val="1650"/>
              </a:lnSpc>
            </a:pPr>
            <a:r>
              <a:rPr dirty="0"/>
              <a:t>Private</a:t>
            </a:r>
            <a:r>
              <a:rPr spc="-20" dirty="0"/>
              <a:t> </a:t>
            </a:r>
            <a:r>
              <a:rPr dirty="0"/>
              <a:t>&amp;</a:t>
            </a:r>
            <a:r>
              <a:rPr spc="-20" dirty="0"/>
              <a:t> </a:t>
            </a:r>
            <a:r>
              <a:rPr spc="-10" dirty="0"/>
              <a:t>Confidential</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3402583"/>
            <a:ext cx="12192000" cy="3455035"/>
          </a:xfrm>
          <a:custGeom>
            <a:avLst/>
            <a:gdLst/>
            <a:ahLst/>
            <a:cxnLst/>
            <a:rect l="l" t="t" r="r" b="b"/>
            <a:pathLst>
              <a:path w="12192000" h="3455034">
                <a:moveTo>
                  <a:pt x="12192000" y="2832112"/>
                </a:moveTo>
                <a:lnTo>
                  <a:pt x="5860402" y="2832112"/>
                </a:lnTo>
                <a:lnTo>
                  <a:pt x="5808180" y="2819412"/>
                </a:lnTo>
                <a:lnTo>
                  <a:pt x="5755818" y="2819412"/>
                </a:lnTo>
                <a:lnTo>
                  <a:pt x="5703392" y="2806712"/>
                </a:lnTo>
                <a:lnTo>
                  <a:pt x="5598782" y="2794012"/>
                </a:lnTo>
                <a:lnTo>
                  <a:pt x="5546788" y="2794012"/>
                </a:lnTo>
                <a:lnTo>
                  <a:pt x="5495150" y="2781312"/>
                </a:lnTo>
                <a:lnTo>
                  <a:pt x="5245671" y="2781312"/>
                </a:lnTo>
                <a:lnTo>
                  <a:pt x="5198211" y="2794012"/>
                </a:lnTo>
                <a:lnTo>
                  <a:pt x="5151806" y="2794012"/>
                </a:lnTo>
                <a:lnTo>
                  <a:pt x="5106543" y="2819412"/>
                </a:lnTo>
                <a:lnTo>
                  <a:pt x="5072507" y="2832112"/>
                </a:lnTo>
                <a:lnTo>
                  <a:pt x="5040985" y="2844812"/>
                </a:lnTo>
                <a:lnTo>
                  <a:pt x="5011674" y="2857512"/>
                </a:lnTo>
                <a:lnTo>
                  <a:pt x="4984318" y="2882912"/>
                </a:lnTo>
                <a:lnTo>
                  <a:pt x="4958613" y="2895612"/>
                </a:lnTo>
                <a:lnTo>
                  <a:pt x="4934293" y="2921012"/>
                </a:lnTo>
                <a:lnTo>
                  <a:pt x="4911064" y="2933712"/>
                </a:lnTo>
                <a:lnTo>
                  <a:pt x="4888674" y="2959112"/>
                </a:lnTo>
                <a:lnTo>
                  <a:pt x="4866805" y="2984512"/>
                </a:lnTo>
                <a:lnTo>
                  <a:pt x="4823587" y="3035312"/>
                </a:lnTo>
                <a:lnTo>
                  <a:pt x="4801667" y="3048012"/>
                </a:lnTo>
                <a:lnTo>
                  <a:pt x="4779162" y="3073412"/>
                </a:lnTo>
                <a:lnTo>
                  <a:pt x="4755794" y="3098812"/>
                </a:lnTo>
                <a:lnTo>
                  <a:pt x="4731283" y="3111512"/>
                </a:lnTo>
                <a:lnTo>
                  <a:pt x="4705350" y="3136912"/>
                </a:lnTo>
                <a:lnTo>
                  <a:pt x="4677715" y="3149612"/>
                </a:lnTo>
                <a:lnTo>
                  <a:pt x="4648085" y="3175012"/>
                </a:lnTo>
                <a:lnTo>
                  <a:pt x="4616208" y="3187712"/>
                </a:lnTo>
                <a:lnTo>
                  <a:pt x="4581779" y="3200412"/>
                </a:lnTo>
                <a:lnTo>
                  <a:pt x="4554906" y="3200412"/>
                </a:lnTo>
                <a:lnTo>
                  <a:pt x="4527461" y="3213112"/>
                </a:lnTo>
                <a:lnTo>
                  <a:pt x="4499495" y="3213112"/>
                </a:lnTo>
                <a:lnTo>
                  <a:pt x="4471060" y="3225812"/>
                </a:lnTo>
                <a:lnTo>
                  <a:pt x="4233811" y="3225812"/>
                </a:lnTo>
                <a:lnTo>
                  <a:pt x="4203814" y="3213112"/>
                </a:lnTo>
                <a:lnTo>
                  <a:pt x="4173931" y="3213112"/>
                </a:lnTo>
                <a:lnTo>
                  <a:pt x="4144226" y="3200412"/>
                </a:lnTo>
                <a:lnTo>
                  <a:pt x="4114749" y="3200412"/>
                </a:lnTo>
                <a:lnTo>
                  <a:pt x="4085577" y="3187712"/>
                </a:lnTo>
                <a:lnTo>
                  <a:pt x="4056748" y="3187712"/>
                </a:lnTo>
                <a:lnTo>
                  <a:pt x="4028325" y="3175012"/>
                </a:lnTo>
                <a:lnTo>
                  <a:pt x="4000373" y="3175012"/>
                </a:lnTo>
                <a:lnTo>
                  <a:pt x="3944924" y="3149612"/>
                </a:lnTo>
                <a:lnTo>
                  <a:pt x="3889298" y="3136912"/>
                </a:lnTo>
                <a:lnTo>
                  <a:pt x="3861397" y="3136912"/>
                </a:lnTo>
                <a:lnTo>
                  <a:pt x="3805377" y="3111512"/>
                </a:lnTo>
                <a:lnTo>
                  <a:pt x="3777234" y="3111512"/>
                </a:lnTo>
                <a:lnTo>
                  <a:pt x="3748989" y="3098812"/>
                </a:lnTo>
                <a:lnTo>
                  <a:pt x="3720617" y="3098812"/>
                </a:lnTo>
                <a:lnTo>
                  <a:pt x="3692131" y="3086112"/>
                </a:lnTo>
                <a:lnTo>
                  <a:pt x="3663518" y="3086112"/>
                </a:lnTo>
                <a:lnTo>
                  <a:pt x="3634752" y="3073412"/>
                </a:lnTo>
                <a:lnTo>
                  <a:pt x="3576751" y="3073412"/>
                </a:lnTo>
                <a:lnTo>
                  <a:pt x="3547491" y="3060712"/>
                </a:lnTo>
                <a:lnTo>
                  <a:pt x="3368776" y="3060712"/>
                </a:lnTo>
                <a:lnTo>
                  <a:pt x="3084207" y="3124212"/>
                </a:lnTo>
                <a:lnTo>
                  <a:pt x="3029305" y="3149612"/>
                </a:lnTo>
                <a:lnTo>
                  <a:pt x="2974810" y="3162312"/>
                </a:lnTo>
                <a:lnTo>
                  <a:pt x="2866580" y="3213112"/>
                </a:lnTo>
                <a:lnTo>
                  <a:pt x="2812631" y="3225812"/>
                </a:lnTo>
                <a:lnTo>
                  <a:pt x="2758630" y="3251212"/>
                </a:lnTo>
                <a:lnTo>
                  <a:pt x="2484031" y="3314712"/>
                </a:lnTo>
                <a:lnTo>
                  <a:pt x="2369934" y="3314712"/>
                </a:lnTo>
                <a:lnTo>
                  <a:pt x="2311527" y="3302012"/>
                </a:lnTo>
                <a:lnTo>
                  <a:pt x="2248725" y="3289312"/>
                </a:lnTo>
                <a:lnTo>
                  <a:pt x="2190623" y="3276612"/>
                </a:lnTo>
                <a:lnTo>
                  <a:pt x="2136813" y="3263912"/>
                </a:lnTo>
                <a:lnTo>
                  <a:pt x="2086902" y="3238512"/>
                </a:lnTo>
                <a:lnTo>
                  <a:pt x="2040509" y="3200412"/>
                </a:lnTo>
                <a:lnTo>
                  <a:pt x="1997202" y="3175012"/>
                </a:lnTo>
                <a:lnTo>
                  <a:pt x="1956612" y="3149612"/>
                </a:lnTo>
                <a:lnTo>
                  <a:pt x="1918322" y="3111512"/>
                </a:lnTo>
                <a:lnTo>
                  <a:pt x="1881949" y="3073412"/>
                </a:lnTo>
                <a:lnTo>
                  <a:pt x="1847088" y="3035312"/>
                </a:lnTo>
                <a:lnTo>
                  <a:pt x="1813331" y="2997212"/>
                </a:lnTo>
                <a:lnTo>
                  <a:pt x="1780298" y="2959112"/>
                </a:lnTo>
                <a:lnTo>
                  <a:pt x="1714766" y="2882912"/>
                </a:lnTo>
                <a:lnTo>
                  <a:pt x="1681480" y="2844812"/>
                </a:lnTo>
                <a:lnTo>
                  <a:pt x="1647317" y="2806712"/>
                </a:lnTo>
                <a:lnTo>
                  <a:pt x="1611871" y="2768612"/>
                </a:lnTo>
                <a:lnTo>
                  <a:pt x="1574761" y="2743212"/>
                </a:lnTo>
                <a:lnTo>
                  <a:pt x="1535569" y="2705112"/>
                </a:lnTo>
                <a:lnTo>
                  <a:pt x="1493901" y="2679712"/>
                </a:lnTo>
                <a:lnTo>
                  <a:pt x="1462925" y="2667012"/>
                </a:lnTo>
                <a:lnTo>
                  <a:pt x="1430743" y="2641612"/>
                </a:lnTo>
                <a:lnTo>
                  <a:pt x="1397431" y="2628912"/>
                </a:lnTo>
                <a:lnTo>
                  <a:pt x="1363040" y="2616212"/>
                </a:lnTo>
                <a:lnTo>
                  <a:pt x="1327658" y="2603512"/>
                </a:lnTo>
                <a:lnTo>
                  <a:pt x="1291336" y="2578112"/>
                </a:lnTo>
                <a:lnTo>
                  <a:pt x="1254137" y="2565412"/>
                </a:lnTo>
                <a:lnTo>
                  <a:pt x="1216152" y="2565412"/>
                </a:lnTo>
                <a:lnTo>
                  <a:pt x="1098080" y="2527312"/>
                </a:lnTo>
                <a:lnTo>
                  <a:pt x="1057579" y="2527312"/>
                </a:lnTo>
                <a:lnTo>
                  <a:pt x="1016622" y="2514612"/>
                </a:lnTo>
                <a:lnTo>
                  <a:pt x="975271" y="2514612"/>
                </a:lnTo>
                <a:lnTo>
                  <a:pt x="933602" y="2501912"/>
                </a:lnTo>
                <a:lnTo>
                  <a:pt x="638746" y="2501912"/>
                </a:lnTo>
                <a:lnTo>
                  <a:pt x="597103" y="2514612"/>
                </a:lnTo>
                <a:lnTo>
                  <a:pt x="555815" y="2514612"/>
                </a:lnTo>
                <a:lnTo>
                  <a:pt x="514934" y="2527312"/>
                </a:lnTo>
                <a:lnTo>
                  <a:pt x="474522" y="2527312"/>
                </a:lnTo>
                <a:lnTo>
                  <a:pt x="395376" y="2552712"/>
                </a:lnTo>
                <a:lnTo>
                  <a:pt x="281813" y="2590812"/>
                </a:lnTo>
                <a:lnTo>
                  <a:pt x="210286" y="2616212"/>
                </a:lnTo>
                <a:lnTo>
                  <a:pt x="142697" y="2641612"/>
                </a:lnTo>
                <a:lnTo>
                  <a:pt x="110540" y="2667012"/>
                </a:lnTo>
                <a:lnTo>
                  <a:pt x="79565" y="2679712"/>
                </a:lnTo>
                <a:lnTo>
                  <a:pt x="49822" y="2705112"/>
                </a:lnTo>
                <a:lnTo>
                  <a:pt x="21386" y="2717812"/>
                </a:lnTo>
                <a:lnTo>
                  <a:pt x="0" y="2730512"/>
                </a:lnTo>
                <a:lnTo>
                  <a:pt x="0" y="3454412"/>
                </a:lnTo>
                <a:lnTo>
                  <a:pt x="12192000" y="3454412"/>
                </a:lnTo>
                <a:lnTo>
                  <a:pt x="12192000" y="3314712"/>
                </a:lnTo>
                <a:lnTo>
                  <a:pt x="12192000" y="3225812"/>
                </a:lnTo>
                <a:lnTo>
                  <a:pt x="12192000" y="2832112"/>
                </a:lnTo>
                <a:close/>
              </a:path>
              <a:path w="12192000" h="3455034">
                <a:moveTo>
                  <a:pt x="12192000" y="127000"/>
                </a:moveTo>
                <a:lnTo>
                  <a:pt x="12169458" y="101600"/>
                </a:lnTo>
                <a:lnTo>
                  <a:pt x="12117451" y="76200"/>
                </a:lnTo>
                <a:lnTo>
                  <a:pt x="12057494" y="50800"/>
                </a:lnTo>
                <a:lnTo>
                  <a:pt x="11991086" y="25400"/>
                </a:lnTo>
                <a:lnTo>
                  <a:pt x="11955932" y="25400"/>
                </a:lnTo>
                <a:lnTo>
                  <a:pt x="11919737" y="12700"/>
                </a:lnTo>
                <a:lnTo>
                  <a:pt x="11844973" y="12700"/>
                </a:lnTo>
                <a:lnTo>
                  <a:pt x="11806784" y="0"/>
                </a:lnTo>
                <a:lnTo>
                  <a:pt x="11691226" y="0"/>
                </a:lnTo>
                <a:lnTo>
                  <a:pt x="11653012" y="12700"/>
                </a:lnTo>
                <a:lnTo>
                  <a:pt x="11578171" y="12700"/>
                </a:lnTo>
                <a:lnTo>
                  <a:pt x="11541925" y="25400"/>
                </a:lnTo>
                <a:lnTo>
                  <a:pt x="11506708" y="38100"/>
                </a:lnTo>
                <a:lnTo>
                  <a:pt x="11465598" y="50800"/>
                </a:lnTo>
                <a:lnTo>
                  <a:pt x="11425809" y="63500"/>
                </a:lnTo>
                <a:lnTo>
                  <a:pt x="11387252" y="76200"/>
                </a:lnTo>
                <a:lnTo>
                  <a:pt x="11349863" y="88900"/>
                </a:lnTo>
                <a:lnTo>
                  <a:pt x="11313579" y="101600"/>
                </a:lnTo>
                <a:lnTo>
                  <a:pt x="11278324" y="127000"/>
                </a:lnTo>
                <a:lnTo>
                  <a:pt x="11244034" y="139700"/>
                </a:lnTo>
                <a:lnTo>
                  <a:pt x="11210646" y="165100"/>
                </a:lnTo>
                <a:lnTo>
                  <a:pt x="11178083" y="177800"/>
                </a:lnTo>
                <a:lnTo>
                  <a:pt x="11146282" y="203200"/>
                </a:lnTo>
                <a:lnTo>
                  <a:pt x="11115180" y="228600"/>
                </a:lnTo>
                <a:lnTo>
                  <a:pt x="11084687" y="241300"/>
                </a:lnTo>
                <a:lnTo>
                  <a:pt x="11054766" y="266700"/>
                </a:lnTo>
                <a:lnTo>
                  <a:pt x="11025340" y="292100"/>
                </a:lnTo>
                <a:lnTo>
                  <a:pt x="10996320" y="304800"/>
                </a:lnTo>
                <a:lnTo>
                  <a:pt x="10967657" y="330200"/>
                </a:lnTo>
                <a:lnTo>
                  <a:pt x="10883125" y="406400"/>
                </a:lnTo>
                <a:lnTo>
                  <a:pt x="10855198" y="419100"/>
                </a:lnTo>
                <a:lnTo>
                  <a:pt x="10826991" y="444500"/>
                </a:lnTo>
                <a:lnTo>
                  <a:pt x="10798213" y="469900"/>
                </a:lnTo>
                <a:lnTo>
                  <a:pt x="10768838" y="495300"/>
                </a:lnTo>
                <a:lnTo>
                  <a:pt x="10738815" y="520700"/>
                </a:lnTo>
                <a:lnTo>
                  <a:pt x="10708145" y="533400"/>
                </a:lnTo>
                <a:lnTo>
                  <a:pt x="10676776" y="558800"/>
                </a:lnTo>
                <a:lnTo>
                  <a:pt x="10644696" y="584200"/>
                </a:lnTo>
                <a:lnTo>
                  <a:pt x="10611853" y="596900"/>
                </a:lnTo>
                <a:lnTo>
                  <a:pt x="10578249" y="622300"/>
                </a:lnTo>
                <a:lnTo>
                  <a:pt x="10543819" y="635000"/>
                </a:lnTo>
                <a:lnTo>
                  <a:pt x="10508564" y="660400"/>
                </a:lnTo>
                <a:lnTo>
                  <a:pt x="10472445" y="673100"/>
                </a:lnTo>
                <a:lnTo>
                  <a:pt x="10397490" y="698500"/>
                </a:lnTo>
                <a:lnTo>
                  <a:pt x="10358603" y="723900"/>
                </a:lnTo>
                <a:lnTo>
                  <a:pt x="10318725" y="736600"/>
                </a:lnTo>
                <a:lnTo>
                  <a:pt x="10277843" y="736600"/>
                </a:lnTo>
                <a:lnTo>
                  <a:pt x="10192918" y="762000"/>
                </a:lnTo>
                <a:lnTo>
                  <a:pt x="10148824" y="762000"/>
                </a:lnTo>
                <a:lnTo>
                  <a:pt x="10120300" y="774700"/>
                </a:lnTo>
                <a:lnTo>
                  <a:pt x="9686036" y="774700"/>
                </a:lnTo>
                <a:lnTo>
                  <a:pt x="9657512" y="787400"/>
                </a:lnTo>
                <a:lnTo>
                  <a:pt x="9573006" y="787400"/>
                </a:lnTo>
                <a:lnTo>
                  <a:pt x="9517189" y="800100"/>
                </a:lnTo>
                <a:lnTo>
                  <a:pt x="9464713" y="825500"/>
                </a:lnTo>
                <a:lnTo>
                  <a:pt x="9415475" y="838200"/>
                </a:lnTo>
                <a:lnTo>
                  <a:pt x="9369374" y="863600"/>
                </a:lnTo>
                <a:lnTo>
                  <a:pt x="9326296" y="876300"/>
                </a:lnTo>
                <a:lnTo>
                  <a:pt x="9286138" y="901700"/>
                </a:lnTo>
                <a:lnTo>
                  <a:pt x="9248775" y="939800"/>
                </a:lnTo>
                <a:lnTo>
                  <a:pt x="9214104" y="965200"/>
                </a:lnTo>
                <a:lnTo>
                  <a:pt x="9182024" y="990600"/>
                </a:lnTo>
                <a:lnTo>
                  <a:pt x="9152433" y="1028700"/>
                </a:lnTo>
                <a:lnTo>
                  <a:pt x="9125191" y="1066800"/>
                </a:lnTo>
                <a:lnTo>
                  <a:pt x="9100223" y="1092200"/>
                </a:lnTo>
                <a:lnTo>
                  <a:pt x="9077401" y="1130300"/>
                </a:lnTo>
                <a:lnTo>
                  <a:pt x="9056624" y="1168400"/>
                </a:lnTo>
                <a:lnTo>
                  <a:pt x="9037777" y="1206500"/>
                </a:lnTo>
                <a:lnTo>
                  <a:pt x="9020759" y="1244600"/>
                </a:lnTo>
                <a:lnTo>
                  <a:pt x="9005456" y="1282700"/>
                </a:lnTo>
                <a:lnTo>
                  <a:pt x="8991752" y="1320800"/>
                </a:lnTo>
                <a:lnTo>
                  <a:pt x="8979548" y="1358900"/>
                </a:lnTo>
                <a:lnTo>
                  <a:pt x="8968740" y="1397000"/>
                </a:lnTo>
                <a:lnTo>
                  <a:pt x="8960002" y="1435100"/>
                </a:lnTo>
                <a:lnTo>
                  <a:pt x="8951811" y="1460500"/>
                </a:lnTo>
                <a:lnTo>
                  <a:pt x="8935758" y="1536700"/>
                </a:lnTo>
                <a:lnTo>
                  <a:pt x="8927262" y="1562100"/>
                </a:lnTo>
                <a:lnTo>
                  <a:pt x="8918016" y="1600200"/>
                </a:lnTo>
                <a:lnTo>
                  <a:pt x="8907691" y="1638300"/>
                </a:lnTo>
                <a:lnTo>
                  <a:pt x="8895994" y="1663700"/>
                </a:lnTo>
                <a:lnTo>
                  <a:pt x="8882583" y="1701800"/>
                </a:lnTo>
                <a:lnTo>
                  <a:pt x="8867140" y="1739900"/>
                </a:lnTo>
                <a:lnTo>
                  <a:pt x="8849347" y="1765300"/>
                </a:lnTo>
                <a:lnTo>
                  <a:pt x="8828875" y="1790700"/>
                </a:lnTo>
                <a:lnTo>
                  <a:pt x="8805418" y="1828800"/>
                </a:lnTo>
                <a:lnTo>
                  <a:pt x="8748243" y="1879600"/>
                </a:lnTo>
                <a:lnTo>
                  <a:pt x="8713889" y="1905000"/>
                </a:lnTo>
                <a:lnTo>
                  <a:pt x="8675243" y="1930400"/>
                </a:lnTo>
                <a:lnTo>
                  <a:pt x="8632012" y="1943100"/>
                </a:lnTo>
                <a:lnTo>
                  <a:pt x="8583854" y="1968500"/>
                </a:lnTo>
                <a:lnTo>
                  <a:pt x="8530463" y="1981200"/>
                </a:lnTo>
                <a:lnTo>
                  <a:pt x="8456244" y="2006600"/>
                </a:lnTo>
                <a:lnTo>
                  <a:pt x="8418436" y="2006600"/>
                </a:lnTo>
                <a:lnTo>
                  <a:pt x="8380184" y="2019300"/>
                </a:lnTo>
                <a:lnTo>
                  <a:pt x="8341550" y="2019300"/>
                </a:lnTo>
                <a:lnTo>
                  <a:pt x="8302549" y="2032000"/>
                </a:lnTo>
                <a:lnTo>
                  <a:pt x="8223618" y="2032000"/>
                </a:lnTo>
                <a:lnTo>
                  <a:pt x="8183753" y="2044700"/>
                </a:lnTo>
                <a:lnTo>
                  <a:pt x="7616888" y="2044700"/>
                </a:lnTo>
                <a:lnTo>
                  <a:pt x="7576121" y="2057400"/>
                </a:lnTo>
                <a:lnTo>
                  <a:pt x="7413765" y="2057400"/>
                </a:lnTo>
                <a:lnTo>
                  <a:pt x="7373721" y="2070100"/>
                </a:lnTo>
                <a:lnTo>
                  <a:pt x="7294766" y="2070100"/>
                </a:lnTo>
                <a:lnTo>
                  <a:pt x="7255992" y="2082800"/>
                </a:lnTo>
                <a:lnTo>
                  <a:pt x="7217804" y="2082800"/>
                </a:lnTo>
                <a:lnTo>
                  <a:pt x="7180250" y="2095500"/>
                </a:lnTo>
                <a:lnTo>
                  <a:pt x="7107364" y="2120900"/>
                </a:lnTo>
                <a:lnTo>
                  <a:pt x="7037895" y="2146300"/>
                </a:lnTo>
                <a:lnTo>
                  <a:pt x="6972427" y="2171700"/>
                </a:lnTo>
                <a:lnTo>
                  <a:pt x="6921017" y="2197100"/>
                </a:lnTo>
                <a:lnTo>
                  <a:pt x="6874154" y="2222500"/>
                </a:lnTo>
                <a:lnTo>
                  <a:pt x="6852234" y="2247900"/>
                </a:lnTo>
                <a:lnTo>
                  <a:pt x="6831228" y="2260600"/>
                </a:lnTo>
                <a:lnTo>
                  <a:pt x="6811061" y="2273300"/>
                </a:lnTo>
                <a:lnTo>
                  <a:pt x="6791642" y="2298700"/>
                </a:lnTo>
                <a:lnTo>
                  <a:pt x="6772923" y="2311400"/>
                </a:lnTo>
                <a:lnTo>
                  <a:pt x="6754812" y="2336800"/>
                </a:lnTo>
                <a:lnTo>
                  <a:pt x="6737236" y="2349500"/>
                </a:lnTo>
                <a:lnTo>
                  <a:pt x="6720129" y="2374900"/>
                </a:lnTo>
                <a:lnTo>
                  <a:pt x="6703403" y="2387600"/>
                </a:lnTo>
                <a:lnTo>
                  <a:pt x="6686994" y="2413000"/>
                </a:lnTo>
                <a:lnTo>
                  <a:pt x="6670815" y="2425700"/>
                </a:lnTo>
                <a:lnTo>
                  <a:pt x="6654813" y="2451100"/>
                </a:lnTo>
                <a:lnTo>
                  <a:pt x="6622986" y="2489200"/>
                </a:lnTo>
                <a:lnTo>
                  <a:pt x="6607022" y="2501900"/>
                </a:lnTo>
                <a:lnTo>
                  <a:pt x="6590919" y="2527300"/>
                </a:lnTo>
                <a:lnTo>
                  <a:pt x="6574447" y="2540000"/>
                </a:lnTo>
                <a:lnTo>
                  <a:pt x="6557353" y="2565400"/>
                </a:lnTo>
                <a:lnTo>
                  <a:pt x="6539624" y="2578100"/>
                </a:lnTo>
                <a:lnTo>
                  <a:pt x="6521234" y="2603500"/>
                </a:lnTo>
                <a:lnTo>
                  <a:pt x="6502146" y="2616200"/>
                </a:lnTo>
                <a:lnTo>
                  <a:pt x="6482334" y="2641600"/>
                </a:lnTo>
                <a:lnTo>
                  <a:pt x="6461798" y="2654300"/>
                </a:lnTo>
                <a:lnTo>
                  <a:pt x="6440475" y="2667000"/>
                </a:lnTo>
                <a:lnTo>
                  <a:pt x="6418377" y="2692400"/>
                </a:lnTo>
                <a:lnTo>
                  <a:pt x="6371679" y="2717800"/>
                </a:lnTo>
                <a:lnTo>
                  <a:pt x="6321514" y="2743200"/>
                </a:lnTo>
                <a:lnTo>
                  <a:pt x="6267678" y="2768600"/>
                </a:lnTo>
                <a:lnTo>
                  <a:pt x="6209970" y="2794000"/>
                </a:lnTo>
                <a:lnTo>
                  <a:pt x="6179591" y="2806700"/>
                </a:lnTo>
                <a:lnTo>
                  <a:pt x="6148171" y="2806700"/>
                </a:lnTo>
                <a:lnTo>
                  <a:pt x="6115685" y="2819400"/>
                </a:lnTo>
                <a:lnTo>
                  <a:pt x="6065736" y="2819400"/>
                </a:lnTo>
                <a:lnTo>
                  <a:pt x="6015139" y="2832100"/>
                </a:lnTo>
                <a:lnTo>
                  <a:pt x="12192000" y="2832100"/>
                </a:lnTo>
                <a:lnTo>
                  <a:pt x="12192000" y="127000"/>
                </a:lnTo>
                <a:close/>
              </a:path>
            </a:pathLst>
          </a:custGeom>
          <a:solidFill>
            <a:srgbClr val="FCE85C"/>
          </a:solidFill>
        </p:spPr>
        <p:txBody>
          <a:bodyPr wrap="square" lIns="0" tIns="0" rIns="0" bIns="0" rtlCol="0"/>
          <a:lstStyle/>
          <a:p>
            <a:endParaRPr/>
          </a:p>
        </p:txBody>
      </p:sp>
      <p:sp>
        <p:nvSpPr>
          <p:cNvPr id="3" name="object 3"/>
          <p:cNvSpPr/>
          <p:nvPr/>
        </p:nvSpPr>
        <p:spPr>
          <a:xfrm>
            <a:off x="0" y="0"/>
            <a:ext cx="1874520" cy="743585"/>
          </a:xfrm>
          <a:custGeom>
            <a:avLst/>
            <a:gdLst/>
            <a:ahLst/>
            <a:cxnLst/>
            <a:rect l="l" t="t" r="r" b="b"/>
            <a:pathLst>
              <a:path w="1874520" h="743585">
                <a:moveTo>
                  <a:pt x="0" y="743318"/>
                </a:moveTo>
                <a:lnTo>
                  <a:pt x="0" y="0"/>
                </a:lnTo>
                <a:lnTo>
                  <a:pt x="1873973" y="0"/>
                </a:lnTo>
                <a:lnTo>
                  <a:pt x="1820459" y="100898"/>
                </a:lnTo>
                <a:lnTo>
                  <a:pt x="1702355" y="184432"/>
                </a:lnTo>
                <a:lnTo>
                  <a:pt x="1481226" y="238938"/>
                </a:lnTo>
                <a:lnTo>
                  <a:pt x="1238744" y="261245"/>
                </a:lnTo>
                <a:lnTo>
                  <a:pt x="1188506" y="266697"/>
                </a:lnTo>
                <a:lnTo>
                  <a:pt x="1138057" y="272927"/>
                </a:lnTo>
                <a:lnTo>
                  <a:pt x="1087556" y="280128"/>
                </a:lnTo>
                <a:lnTo>
                  <a:pt x="1037160" y="288493"/>
                </a:lnTo>
                <a:lnTo>
                  <a:pt x="987029" y="298213"/>
                </a:lnTo>
                <a:lnTo>
                  <a:pt x="937320" y="309481"/>
                </a:lnTo>
                <a:lnTo>
                  <a:pt x="888191" y="322489"/>
                </a:lnTo>
                <a:lnTo>
                  <a:pt x="839803" y="337429"/>
                </a:lnTo>
                <a:lnTo>
                  <a:pt x="792311" y="354494"/>
                </a:lnTo>
                <a:lnTo>
                  <a:pt x="745876" y="373877"/>
                </a:lnTo>
                <a:lnTo>
                  <a:pt x="700655" y="395768"/>
                </a:lnTo>
                <a:lnTo>
                  <a:pt x="656807" y="420361"/>
                </a:lnTo>
                <a:lnTo>
                  <a:pt x="614489" y="447848"/>
                </a:lnTo>
                <a:lnTo>
                  <a:pt x="573862" y="478422"/>
                </a:lnTo>
                <a:lnTo>
                  <a:pt x="521697" y="518964"/>
                </a:lnTo>
                <a:lnTo>
                  <a:pt x="470342" y="555219"/>
                </a:lnTo>
                <a:lnTo>
                  <a:pt x="419942" y="587437"/>
                </a:lnTo>
                <a:lnTo>
                  <a:pt x="370639" y="615873"/>
                </a:lnTo>
                <a:lnTo>
                  <a:pt x="322577" y="640779"/>
                </a:lnTo>
                <a:lnTo>
                  <a:pt x="275901" y="662408"/>
                </a:lnTo>
                <a:lnTo>
                  <a:pt x="230752" y="681013"/>
                </a:lnTo>
                <a:lnTo>
                  <a:pt x="187276" y="696848"/>
                </a:lnTo>
                <a:lnTo>
                  <a:pt x="145615" y="710165"/>
                </a:lnTo>
                <a:lnTo>
                  <a:pt x="105913" y="721218"/>
                </a:lnTo>
                <a:lnTo>
                  <a:pt x="68315" y="730259"/>
                </a:lnTo>
                <a:lnTo>
                  <a:pt x="32962" y="737541"/>
                </a:lnTo>
                <a:lnTo>
                  <a:pt x="0" y="743318"/>
                </a:lnTo>
                <a:close/>
              </a:path>
            </a:pathLst>
          </a:custGeom>
          <a:solidFill>
            <a:srgbClr val="7000E6"/>
          </a:solidFill>
        </p:spPr>
        <p:txBody>
          <a:bodyPr wrap="square" lIns="0" tIns="0" rIns="0" bIns="0" rtlCol="0"/>
          <a:lstStyle/>
          <a:p>
            <a:endParaRPr/>
          </a:p>
        </p:txBody>
      </p:sp>
      <p:sp>
        <p:nvSpPr>
          <p:cNvPr id="4" name="object 4"/>
          <p:cNvSpPr txBox="1">
            <a:spLocks noGrp="1"/>
          </p:cNvSpPr>
          <p:nvPr>
            <p:ph type="title"/>
          </p:nvPr>
        </p:nvSpPr>
        <p:spPr>
          <a:xfrm>
            <a:off x="1895030" y="418211"/>
            <a:ext cx="8549640" cy="634365"/>
          </a:xfrm>
          <a:prstGeom prst="rect">
            <a:avLst/>
          </a:prstGeom>
        </p:spPr>
        <p:txBody>
          <a:bodyPr vert="horz" wrap="square" lIns="0" tIns="12065" rIns="0" bIns="0" rtlCol="0">
            <a:spAutoFit/>
          </a:bodyPr>
          <a:lstStyle/>
          <a:p>
            <a:pPr marL="12700">
              <a:lnSpc>
                <a:spcPct val="100000"/>
              </a:lnSpc>
              <a:spcBef>
                <a:spcPts val="95"/>
              </a:spcBef>
            </a:pPr>
            <a:r>
              <a:rPr dirty="0"/>
              <a:t>Kraliçe</a:t>
            </a:r>
            <a:r>
              <a:rPr spc="-130" dirty="0"/>
              <a:t> </a:t>
            </a:r>
            <a:r>
              <a:rPr dirty="0"/>
              <a:t>Modu-</a:t>
            </a:r>
            <a:r>
              <a:rPr spc="-135" dirty="0"/>
              <a:t> </a:t>
            </a:r>
            <a:r>
              <a:rPr spc="-10" dirty="0"/>
              <a:t>Çevrimiçi/Çevrimdışı</a:t>
            </a:r>
          </a:p>
        </p:txBody>
      </p:sp>
      <p:sp>
        <p:nvSpPr>
          <p:cNvPr id="5" name="object 5"/>
          <p:cNvSpPr/>
          <p:nvPr/>
        </p:nvSpPr>
        <p:spPr>
          <a:xfrm>
            <a:off x="8143582" y="1196428"/>
            <a:ext cx="2842260" cy="469900"/>
          </a:xfrm>
          <a:custGeom>
            <a:avLst/>
            <a:gdLst/>
            <a:ahLst/>
            <a:cxnLst/>
            <a:rect l="l" t="t" r="r" b="b"/>
            <a:pathLst>
              <a:path w="2842259" h="469900">
                <a:moveTo>
                  <a:pt x="2841802" y="469684"/>
                </a:moveTo>
                <a:lnTo>
                  <a:pt x="0" y="469684"/>
                </a:lnTo>
                <a:lnTo>
                  <a:pt x="0" y="0"/>
                </a:lnTo>
                <a:lnTo>
                  <a:pt x="2841802" y="0"/>
                </a:lnTo>
                <a:lnTo>
                  <a:pt x="2841802" y="19050"/>
                </a:lnTo>
                <a:lnTo>
                  <a:pt x="38100" y="19050"/>
                </a:lnTo>
                <a:lnTo>
                  <a:pt x="19050" y="38100"/>
                </a:lnTo>
                <a:lnTo>
                  <a:pt x="38100" y="38100"/>
                </a:lnTo>
                <a:lnTo>
                  <a:pt x="38100" y="431584"/>
                </a:lnTo>
                <a:lnTo>
                  <a:pt x="19050" y="431584"/>
                </a:lnTo>
                <a:lnTo>
                  <a:pt x="38100" y="450634"/>
                </a:lnTo>
                <a:lnTo>
                  <a:pt x="2841802" y="450634"/>
                </a:lnTo>
                <a:lnTo>
                  <a:pt x="2841802" y="469684"/>
                </a:lnTo>
                <a:close/>
              </a:path>
              <a:path w="2842259" h="469900">
                <a:moveTo>
                  <a:pt x="38100" y="38100"/>
                </a:moveTo>
                <a:lnTo>
                  <a:pt x="19050" y="38100"/>
                </a:lnTo>
                <a:lnTo>
                  <a:pt x="38100" y="19050"/>
                </a:lnTo>
                <a:lnTo>
                  <a:pt x="38100" y="38100"/>
                </a:lnTo>
                <a:close/>
              </a:path>
              <a:path w="2842259" h="469900">
                <a:moveTo>
                  <a:pt x="2803702" y="38100"/>
                </a:moveTo>
                <a:lnTo>
                  <a:pt x="38100" y="38100"/>
                </a:lnTo>
                <a:lnTo>
                  <a:pt x="38100" y="19050"/>
                </a:lnTo>
                <a:lnTo>
                  <a:pt x="2803702" y="19050"/>
                </a:lnTo>
                <a:lnTo>
                  <a:pt x="2803702" y="38100"/>
                </a:lnTo>
                <a:close/>
              </a:path>
              <a:path w="2842259" h="469900">
                <a:moveTo>
                  <a:pt x="2803702" y="450634"/>
                </a:moveTo>
                <a:lnTo>
                  <a:pt x="2803702" y="19050"/>
                </a:lnTo>
                <a:lnTo>
                  <a:pt x="2822752" y="38100"/>
                </a:lnTo>
                <a:lnTo>
                  <a:pt x="2841802" y="38100"/>
                </a:lnTo>
                <a:lnTo>
                  <a:pt x="2841802" y="431584"/>
                </a:lnTo>
                <a:lnTo>
                  <a:pt x="2822752" y="431584"/>
                </a:lnTo>
                <a:lnTo>
                  <a:pt x="2803702" y="450634"/>
                </a:lnTo>
                <a:close/>
              </a:path>
              <a:path w="2842259" h="469900">
                <a:moveTo>
                  <a:pt x="2841802" y="38100"/>
                </a:moveTo>
                <a:lnTo>
                  <a:pt x="2822752" y="38100"/>
                </a:lnTo>
                <a:lnTo>
                  <a:pt x="2803702" y="19050"/>
                </a:lnTo>
                <a:lnTo>
                  <a:pt x="2841802" y="19050"/>
                </a:lnTo>
                <a:lnTo>
                  <a:pt x="2841802" y="38100"/>
                </a:lnTo>
                <a:close/>
              </a:path>
              <a:path w="2842259" h="469900">
                <a:moveTo>
                  <a:pt x="38100" y="450634"/>
                </a:moveTo>
                <a:lnTo>
                  <a:pt x="19050" y="431584"/>
                </a:lnTo>
                <a:lnTo>
                  <a:pt x="38100" y="431584"/>
                </a:lnTo>
                <a:lnTo>
                  <a:pt x="38100" y="450634"/>
                </a:lnTo>
                <a:close/>
              </a:path>
              <a:path w="2842259" h="469900">
                <a:moveTo>
                  <a:pt x="2803702" y="450634"/>
                </a:moveTo>
                <a:lnTo>
                  <a:pt x="38100" y="450634"/>
                </a:lnTo>
                <a:lnTo>
                  <a:pt x="38100" y="431584"/>
                </a:lnTo>
                <a:lnTo>
                  <a:pt x="2803702" y="431584"/>
                </a:lnTo>
                <a:lnTo>
                  <a:pt x="2803702" y="450634"/>
                </a:lnTo>
                <a:close/>
              </a:path>
              <a:path w="2842259" h="469900">
                <a:moveTo>
                  <a:pt x="2841802" y="450634"/>
                </a:moveTo>
                <a:lnTo>
                  <a:pt x="2803702" y="450634"/>
                </a:lnTo>
                <a:lnTo>
                  <a:pt x="2822752" y="431584"/>
                </a:lnTo>
                <a:lnTo>
                  <a:pt x="2841802" y="431584"/>
                </a:lnTo>
                <a:lnTo>
                  <a:pt x="2841802" y="450634"/>
                </a:lnTo>
                <a:close/>
              </a:path>
            </a:pathLst>
          </a:custGeom>
          <a:solidFill>
            <a:srgbClr val="FF0000"/>
          </a:solidFill>
        </p:spPr>
        <p:txBody>
          <a:bodyPr wrap="square" lIns="0" tIns="0" rIns="0" bIns="0" rtlCol="0"/>
          <a:lstStyle/>
          <a:p>
            <a:endParaRPr/>
          </a:p>
        </p:txBody>
      </p:sp>
      <p:grpSp>
        <p:nvGrpSpPr>
          <p:cNvPr id="6" name="object 6"/>
          <p:cNvGrpSpPr/>
          <p:nvPr/>
        </p:nvGrpSpPr>
        <p:grpSpPr>
          <a:xfrm>
            <a:off x="8121395" y="1760220"/>
            <a:ext cx="2372995" cy="4556760"/>
            <a:chOff x="8121395" y="1760220"/>
            <a:chExt cx="2372995" cy="4556760"/>
          </a:xfrm>
        </p:grpSpPr>
        <p:pic>
          <p:nvPicPr>
            <p:cNvPr id="7" name="object 7"/>
            <p:cNvPicPr/>
            <p:nvPr/>
          </p:nvPicPr>
          <p:blipFill>
            <a:blip r:embed="rId2" cstate="print"/>
            <a:stretch>
              <a:fillRect/>
            </a:stretch>
          </p:blipFill>
          <p:spPr>
            <a:xfrm>
              <a:off x="8273795" y="1901952"/>
              <a:ext cx="2157983" cy="4294632"/>
            </a:xfrm>
            <a:prstGeom prst="rect">
              <a:avLst/>
            </a:prstGeom>
          </p:spPr>
        </p:pic>
        <p:pic>
          <p:nvPicPr>
            <p:cNvPr id="8" name="object 8"/>
            <p:cNvPicPr/>
            <p:nvPr/>
          </p:nvPicPr>
          <p:blipFill>
            <a:blip r:embed="rId3" cstate="print"/>
            <a:stretch>
              <a:fillRect/>
            </a:stretch>
          </p:blipFill>
          <p:spPr>
            <a:xfrm>
              <a:off x="8121395" y="1760220"/>
              <a:ext cx="2372868" cy="4556760"/>
            </a:xfrm>
            <a:prstGeom prst="rect">
              <a:avLst/>
            </a:prstGeom>
          </p:spPr>
        </p:pic>
        <p:pic>
          <p:nvPicPr>
            <p:cNvPr id="9" name="object 9"/>
            <p:cNvPicPr/>
            <p:nvPr/>
          </p:nvPicPr>
          <p:blipFill>
            <a:blip r:embed="rId4" cstate="print"/>
            <a:stretch>
              <a:fillRect/>
            </a:stretch>
          </p:blipFill>
          <p:spPr>
            <a:xfrm>
              <a:off x="8125390" y="2217699"/>
              <a:ext cx="1211313" cy="666750"/>
            </a:xfrm>
            <a:prstGeom prst="rect">
              <a:avLst/>
            </a:prstGeom>
          </p:spPr>
        </p:pic>
      </p:grpSp>
      <p:sp>
        <p:nvSpPr>
          <p:cNvPr id="10" name="object 10"/>
          <p:cNvSpPr txBox="1"/>
          <p:nvPr/>
        </p:nvSpPr>
        <p:spPr>
          <a:xfrm>
            <a:off x="1650720" y="1286179"/>
            <a:ext cx="9239885" cy="3472815"/>
          </a:xfrm>
          <a:prstGeom prst="rect">
            <a:avLst/>
          </a:prstGeom>
        </p:spPr>
        <p:txBody>
          <a:bodyPr vert="horz" wrap="square" lIns="0" tIns="12700" rIns="0" bIns="0" rtlCol="0">
            <a:spAutoFit/>
          </a:bodyPr>
          <a:lstStyle/>
          <a:p>
            <a:pPr marL="6622415">
              <a:lnSpc>
                <a:spcPct val="100000"/>
              </a:lnSpc>
              <a:spcBef>
                <a:spcPts val="100"/>
              </a:spcBef>
            </a:pPr>
            <a:r>
              <a:rPr sz="1800" b="1" dirty="0">
                <a:latin typeface="Arial" panose="020B0604020202020204"/>
                <a:cs typeface="Arial" panose="020B0604020202020204"/>
              </a:rPr>
              <a:t>Kraliçe</a:t>
            </a:r>
            <a:r>
              <a:rPr sz="1800" b="1" spc="-20" dirty="0">
                <a:latin typeface="Arial" panose="020B0604020202020204"/>
                <a:cs typeface="Arial" panose="020B0604020202020204"/>
              </a:rPr>
              <a:t> </a:t>
            </a:r>
            <a:r>
              <a:rPr sz="1800" b="1" dirty="0">
                <a:latin typeface="Arial" panose="020B0604020202020204"/>
                <a:cs typeface="Arial" panose="020B0604020202020204"/>
              </a:rPr>
              <a:t>Modu:</a:t>
            </a:r>
            <a:r>
              <a:rPr sz="1800" b="1" spc="-20" dirty="0">
                <a:latin typeface="Arial" panose="020B0604020202020204"/>
                <a:cs typeface="Arial" panose="020B0604020202020204"/>
              </a:rPr>
              <a:t> </a:t>
            </a:r>
            <a:r>
              <a:rPr sz="1800" b="1" spc="-10" dirty="0">
                <a:latin typeface="Arial" panose="020B0604020202020204"/>
                <a:cs typeface="Arial" panose="020B0604020202020204"/>
              </a:rPr>
              <a:t>Çevrimiçi</a:t>
            </a:r>
            <a:endParaRPr sz="1800">
              <a:latin typeface="Arial" panose="020B0604020202020204"/>
              <a:cs typeface="Arial" panose="020B0604020202020204"/>
            </a:endParaRPr>
          </a:p>
          <a:p>
            <a:pPr marL="297815" indent="-285115">
              <a:lnSpc>
                <a:spcPct val="100000"/>
              </a:lnSpc>
              <a:spcBef>
                <a:spcPts val="25"/>
              </a:spcBef>
              <a:buChar char="•"/>
              <a:tabLst>
                <a:tab pos="297815" algn="l"/>
                <a:tab pos="298450" algn="l"/>
              </a:tabLst>
            </a:pPr>
            <a:r>
              <a:rPr sz="1600" dirty="0">
                <a:latin typeface="Arial" panose="020B0604020202020204"/>
                <a:cs typeface="Arial" panose="020B0604020202020204"/>
              </a:rPr>
              <a:t>Tüm</a:t>
            </a:r>
            <a:r>
              <a:rPr sz="1600" spc="-45" dirty="0">
                <a:latin typeface="Arial" panose="020B0604020202020204"/>
                <a:cs typeface="Arial" panose="020B0604020202020204"/>
              </a:rPr>
              <a:t> </a:t>
            </a:r>
            <a:r>
              <a:rPr sz="1600" dirty="0">
                <a:latin typeface="Arial" panose="020B0604020202020204"/>
                <a:cs typeface="Arial" panose="020B0604020202020204"/>
              </a:rPr>
              <a:t>yayıncılarda</a:t>
            </a:r>
            <a:r>
              <a:rPr sz="1600" spc="-50" dirty="0">
                <a:latin typeface="Arial" panose="020B0604020202020204"/>
                <a:cs typeface="Arial" panose="020B0604020202020204"/>
              </a:rPr>
              <a:t> </a:t>
            </a:r>
            <a:r>
              <a:rPr sz="1600" dirty="0">
                <a:latin typeface="Arial" panose="020B0604020202020204"/>
                <a:cs typeface="Arial" panose="020B0604020202020204"/>
              </a:rPr>
              <a:t>bir</a:t>
            </a:r>
            <a:r>
              <a:rPr sz="1600" spc="-50" dirty="0">
                <a:latin typeface="Arial" panose="020B0604020202020204"/>
                <a:cs typeface="Arial" panose="020B0604020202020204"/>
              </a:rPr>
              <a:t> </a:t>
            </a:r>
            <a:r>
              <a:rPr sz="1600" b="1" i="1" dirty="0">
                <a:solidFill>
                  <a:srgbClr val="7000E6"/>
                </a:solidFill>
                <a:latin typeface="Arial" panose="020B0604020202020204"/>
                <a:cs typeface="Arial" panose="020B0604020202020204"/>
              </a:rPr>
              <a:t>Kraliçe</a:t>
            </a:r>
            <a:r>
              <a:rPr sz="1600" b="1" i="1" spc="-45" dirty="0">
                <a:solidFill>
                  <a:srgbClr val="7000E6"/>
                </a:solidFill>
                <a:latin typeface="Arial" panose="020B0604020202020204"/>
                <a:cs typeface="Arial" panose="020B0604020202020204"/>
              </a:rPr>
              <a:t> </a:t>
            </a:r>
            <a:r>
              <a:rPr sz="1600" b="1" i="1" dirty="0">
                <a:solidFill>
                  <a:srgbClr val="7000E6"/>
                </a:solidFill>
                <a:latin typeface="Arial" panose="020B0604020202020204"/>
                <a:cs typeface="Arial" panose="020B0604020202020204"/>
              </a:rPr>
              <a:t>Modu</a:t>
            </a:r>
            <a:r>
              <a:rPr sz="1600" b="1" i="1" spc="-50" dirty="0">
                <a:solidFill>
                  <a:srgbClr val="7000E6"/>
                </a:solidFill>
                <a:latin typeface="Arial" panose="020B0604020202020204"/>
                <a:cs typeface="Arial" panose="020B0604020202020204"/>
              </a:rPr>
              <a:t> </a:t>
            </a:r>
            <a:r>
              <a:rPr sz="1600" b="1" i="1" dirty="0">
                <a:solidFill>
                  <a:srgbClr val="7000E6"/>
                </a:solidFill>
                <a:latin typeface="Arial" panose="020B0604020202020204"/>
                <a:cs typeface="Arial" panose="020B0604020202020204"/>
              </a:rPr>
              <a:t>Düğmesi</a:t>
            </a:r>
            <a:r>
              <a:rPr sz="1600" b="1" i="1" spc="-45" dirty="0">
                <a:solidFill>
                  <a:srgbClr val="7000E6"/>
                </a:solidFill>
                <a:latin typeface="Arial" panose="020B0604020202020204"/>
                <a:cs typeface="Arial" panose="020B0604020202020204"/>
              </a:rPr>
              <a:t> </a:t>
            </a:r>
            <a:r>
              <a:rPr sz="1600" spc="-10" dirty="0">
                <a:latin typeface="Arial" panose="020B0604020202020204"/>
                <a:cs typeface="Arial" panose="020B0604020202020204"/>
              </a:rPr>
              <a:t>bulunur.</a:t>
            </a:r>
            <a:endParaRPr sz="1600">
              <a:latin typeface="Arial" panose="020B0604020202020204"/>
              <a:cs typeface="Arial" panose="020B0604020202020204"/>
            </a:endParaRPr>
          </a:p>
          <a:p>
            <a:pPr marL="297815" indent="-285115">
              <a:lnSpc>
                <a:spcPct val="100000"/>
              </a:lnSpc>
              <a:spcBef>
                <a:spcPts val="960"/>
              </a:spcBef>
              <a:buChar char="•"/>
              <a:tabLst>
                <a:tab pos="297815" algn="l"/>
                <a:tab pos="298450" algn="l"/>
              </a:tabLst>
            </a:pPr>
            <a:r>
              <a:rPr sz="1600" dirty="0">
                <a:latin typeface="Arial" panose="020B0604020202020204"/>
                <a:cs typeface="Arial" panose="020B0604020202020204"/>
              </a:rPr>
              <a:t>Kraliçe</a:t>
            </a:r>
            <a:r>
              <a:rPr sz="1600" spc="-55" dirty="0">
                <a:latin typeface="Arial" panose="020B0604020202020204"/>
                <a:cs typeface="Arial" panose="020B0604020202020204"/>
              </a:rPr>
              <a:t> </a:t>
            </a:r>
            <a:r>
              <a:rPr sz="1600" dirty="0">
                <a:latin typeface="Arial" panose="020B0604020202020204"/>
                <a:cs typeface="Arial" panose="020B0604020202020204"/>
              </a:rPr>
              <a:t>Modunu</a:t>
            </a:r>
            <a:r>
              <a:rPr sz="1600" spc="-50" dirty="0">
                <a:latin typeface="Arial" panose="020B0604020202020204"/>
                <a:cs typeface="Arial" panose="020B0604020202020204"/>
              </a:rPr>
              <a:t> </a:t>
            </a:r>
            <a:r>
              <a:rPr sz="1600" dirty="0">
                <a:latin typeface="Arial" panose="020B0604020202020204"/>
                <a:cs typeface="Arial" panose="020B0604020202020204"/>
              </a:rPr>
              <a:t>aktif</a:t>
            </a:r>
            <a:r>
              <a:rPr sz="1600" spc="-55" dirty="0">
                <a:latin typeface="Arial" panose="020B0604020202020204"/>
                <a:cs typeface="Arial" panose="020B0604020202020204"/>
              </a:rPr>
              <a:t> </a:t>
            </a:r>
            <a:r>
              <a:rPr sz="1600" dirty="0">
                <a:latin typeface="Arial" panose="020B0604020202020204"/>
                <a:cs typeface="Arial" panose="020B0604020202020204"/>
              </a:rPr>
              <a:t>hale</a:t>
            </a:r>
            <a:r>
              <a:rPr sz="1600" spc="-50" dirty="0">
                <a:latin typeface="Arial" panose="020B0604020202020204"/>
                <a:cs typeface="Arial" panose="020B0604020202020204"/>
              </a:rPr>
              <a:t> </a:t>
            </a:r>
            <a:r>
              <a:rPr sz="1600" dirty="0">
                <a:latin typeface="Arial" panose="020B0604020202020204"/>
                <a:cs typeface="Arial" panose="020B0604020202020204"/>
              </a:rPr>
              <a:t>getirdiğinizde,</a:t>
            </a:r>
            <a:r>
              <a:rPr sz="1600" spc="-50" dirty="0">
                <a:latin typeface="Arial" panose="020B0604020202020204"/>
                <a:cs typeface="Arial" panose="020B0604020202020204"/>
              </a:rPr>
              <a:t> </a:t>
            </a:r>
            <a:r>
              <a:rPr sz="1600" b="1" dirty="0">
                <a:solidFill>
                  <a:srgbClr val="7000E6"/>
                </a:solidFill>
                <a:latin typeface="Arial" panose="020B0604020202020204"/>
                <a:cs typeface="Arial" panose="020B0604020202020204"/>
              </a:rPr>
              <a:t>Kraliçe</a:t>
            </a:r>
            <a:r>
              <a:rPr sz="1600" b="1" spc="-55" dirty="0">
                <a:solidFill>
                  <a:srgbClr val="7000E6"/>
                </a:solidFill>
                <a:latin typeface="Arial" panose="020B0604020202020204"/>
                <a:cs typeface="Arial" panose="020B0604020202020204"/>
              </a:rPr>
              <a:t> </a:t>
            </a:r>
            <a:r>
              <a:rPr sz="1600" b="1" dirty="0">
                <a:solidFill>
                  <a:srgbClr val="7000E6"/>
                </a:solidFill>
                <a:latin typeface="Arial" panose="020B0604020202020204"/>
                <a:cs typeface="Arial" panose="020B0604020202020204"/>
              </a:rPr>
              <a:t>Duvarı</a:t>
            </a:r>
            <a:r>
              <a:rPr sz="1600" b="1" spc="-50" dirty="0">
                <a:solidFill>
                  <a:srgbClr val="7000E6"/>
                </a:solidFill>
                <a:latin typeface="Arial" panose="020B0604020202020204"/>
                <a:cs typeface="Arial" panose="020B0604020202020204"/>
              </a:rPr>
              <a:t> </a:t>
            </a:r>
            <a:r>
              <a:rPr sz="1600" spc="-50" dirty="0">
                <a:latin typeface="Arial" panose="020B0604020202020204"/>
                <a:cs typeface="Arial" panose="020B0604020202020204"/>
              </a:rPr>
              <a:t>–</a:t>
            </a:r>
            <a:endParaRPr sz="1600">
              <a:latin typeface="Arial" panose="020B0604020202020204"/>
              <a:cs typeface="Arial" panose="020B0604020202020204"/>
            </a:endParaRPr>
          </a:p>
          <a:p>
            <a:pPr marL="298450">
              <a:lnSpc>
                <a:spcPct val="100000"/>
              </a:lnSpc>
              <a:spcBef>
                <a:spcPts val="960"/>
              </a:spcBef>
            </a:pPr>
            <a:r>
              <a:rPr sz="1600" b="1" dirty="0">
                <a:solidFill>
                  <a:srgbClr val="7000E6"/>
                </a:solidFill>
                <a:latin typeface="Arial" panose="020B0604020202020204"/>
                <a:cs typeface="Arial" panose="020B0604020202020204"/>
              </a:rPr>
              <a:t>LiveCam</a:t>
            </a:r>
            <a:r>
              <a:rPr sz="1600" b="1" spc="-30" dirty="0">
                <a:solidFill>
                  <a:srgbClr val="7000E6"/>
                </a:solidFill>
                <a:latin typeface="Arial" panose="020B0604020202020204"/>
                <a:cs typeface="Arial" panose="020B0604020202020204"/>
              </a:rPr>
              <a:t> </a:t>
            </a:r>
            <a:r>
              <a:rPr sz="1600" dirty="0">
                <a:latin typeface="Arial" panose="020B0604020202020204"/>
                <a:cs typeface="Arial" panose="020B0604020202020204"/>
              </a:rPr>
              <a:t>ve</a:t>
            </a:r>
            <a:r>
              <a:rPr sz="1600" spc="-35" dirty="0">
                <a:latin typeface="Arial" panose="020B0604020202020204"/>
                <a:cs typeface="Arial" panose="020B0604020202020204"/>
              </a:rPr>
              <a:t> </a:t>
            </a:r>
            <a:r>
              <a:rPr sz="1600" b="1" dirty="0">
                <a:solidFill>
                  <a:srgbClr val="7000E6"/>
                </a:solidFill>
                <a:latin typeface="Arial" panose="020B0604020202020204"/>
                <a:cs typeface="Arial" panose="020B0604020202020204"/>
              </a:rPr>
              <a:t>En</a:t>
            </a:r>
            <a:r>
              <a:rPr sz="1600" b="1" spc="-30" dirty="0">
                <a:solidFill>
                  <a:srgbClr val="7000E6"/>
                </a:solidFill>
                <a:latin typeface="Arial" panose="020B0604020202020204"/>
                <a:cs typeface="Arial" panose="020B0604020202020204"/>
              </a:rPr>
              <a:t> </a:t>
            </a:r>
            <a:r>
              <a:rPr sz="1600" b="1" dirty="0">
                <a:solidFill>
                  <a:srgbClr val="7000E6"/>
                </a:solidFill>
                <a:latin typeface="Arial" panose="020B0604020202020204"/>
                <a:cs typeface="Arial" panose="020B0604020202020204"/>
              </a:rPr>
              <a:t>Gözde</a:t>
            </a:r>
            <a:r>
              <a:rPr sz="1600" b="1" spc="-35" dirty="0">
                <a:solidFill>
                  <a:srgbClr val="7000E6"/>
                </a:solidFill>
                <a:latin typeface="Arial" panose="020B0604020202020204"/>
                <a:cs typeface="Arial" panose="020B0604020202020204"/>
              </a:rPr>
              <a:t> </a:t>
            </a:r>
            <a:r>
              <a:rPr sz="1600" b="1" spc="-10" dirty="0">
                <a:solidFill>
                  <a:srgbClr val="7000E6"/>
                </a:solidFill>
                <a:latin typeface="Arial" panose="020B0604020202020204"/>
                <a:cs typeface="Arial" panose="020B0604020202020204"/>
              </a:rPr>
              <a:t>Videolar</a:t>
            </a:r>
            <a:r>
              <a:rPr sz="1600" spc="-10" dirty="0">
                <a:latin typeface="Arial" panose="020B0604020202020204"/>
                <a:cs typeface="Arial" panose="020B0604020202020204"/>
              </a:rPr>
              <a:t>’dan</a:t>
            </a:r>
            <a:r>
              <a:rPr sz="1600" spc="-30" dirty="0">
                <a:latin typeface="Arial" panose="020B0604020202020204"/>
                <a:cs typeface="Arial" panose="020B0604020202020204"/>
              </a:rPr>
              <a:t> </a:t>
            </a:r>
            <a:r>
              <a:rPr sz="1600" dirty="0">
                <a:latin typeface="Arial" panose="020B0604020202020204"/>
                <a:cs typeface="Arial" panose="020B0604020202020204"/>
              </a:rPr>
              <a:t>arama</a:t>
            </a:r>
            <a:r>
              <a:rPr sz="1600" spc="-35" dirty="0">
                <a:latin typeface="Arial" panose="020B0604020202020204"/>
                <a:cs typeface="Arial" panose="020B0604020202020204"/>
              </a:rPr>
              <a:t> </a:t>
            </a:r>
            <a:r>
              <a:rPr sz="1600" spc="-10" dirty="0">
                <a:latin typeface="Arial" panose="020B0604020202020204"/>
                <a:cs typeface="Arial" panose="020B0604020202020204"/>
              </a:rPr>
              <a:t>alabilirsiniz.</a:t>
            </a:r>
            <a:endParaRPr sz="1600">
              <a:latin typeface="Arial" panose="020B0604020202020204"/>
              <a:cs typeface="Arial" panose="020B0604020202020204"/>
            </a:endParaRPr>
          </a:p>
          <a:p>
            <a:pPr marL="297815" marR="3949700" indent="-285115">
              <a:lnSpc>
                <a:spcPct val="150000"/>
              </a:lnSpc>
              <a:buChar char="•"/>
              <a:tabLst>
                <a:tab pos="297815" algn="l"/>
                <a:tab pos="298450" algn="l"/>
              </a:tabLst>
            </a:pPr>
            <a:r>
              <a:rPr sz="1600" dirty="0">
                <a:latin typeface="Arial" panose="020B0604020202020204"/>
                <a:cs typeface="Arial" panose="020B0604020202020204"/>
              </a:rPr>
              <a:t>Kraliçe</a:t>
            </a:r>
            <a:r>
              <a:rPr sz="1600" spc="-45" dirty="0">
                <a:latin typeface="Arial" panose="020B0604020202020204"/>
                <a:cs typeface="Arial" panose="020B0604020202020204"/>
              </a:rPr>
              <a:t> </a:t>
            </a:r>
            <a:r>
              <a:rPr sz="1600" dirty="0">
                <a:latin typeface="Arial" panose="020B0604020202020204"/>
                <a:cs typeface="Arial" panose="020B0604020202020204"/>
              </a:rPr>
              <a:t>Modu</a:t>
            </a:r>
            <a:r>
              <a:rPr sz="1600" spc="-40" dirty="0">
                <a:latin typeface="Arial" panose="020B0604020202020204"/>
                <a:cs typeface="Arial" panose="020B0604020202020204"/>
              </a:rPr>
              <a:t> </a:t>
            </a:r>
            <a:r>
              <a:rPr sz="1600" dirty="0">
                <a:latin typeface="Arial" panose="020B0604020202020204"/>
                <a:cs typeface="Arial" panose="020B0604020202020204"/>
              </a:rPr>
              <a:t>açıkken</a:t>
            </a:r>
            <a:r>
              <a:rPr sz="1600" spc="-40" dirty="0">
                <a:latin typeface="Arial" panose="020B0604020202020204"/>
                <a:cs typeface="Arial" panose="020B0604020202020204"/>
              </a:rPr>
              <a:t> </a:t>
            </a:r>
            <a:r>
              <a:rPr sz="1600" b="1" dirty="0">
                <a:solidFill>
                  <a:srgbClr val="7000E6"/>
                </a:solidFill>
                <a:latin typeface="Arial" panose="020B0604020202020204"/>
                <a:cs typeface="Arial" panose="020B0604020202020204"/>
              </a:rPr>
              <a:t>5</a:t>
            </a:r>
            <a:r>
              <a:rPr sz="1600" b="1" spc="-40" dirty="0">
                <a:solidFill>
                  <a:srgbClr val="7000E6"/>
                </a:solidFill>
                <a:latin typeface="Arial" panose="020B0604020202020204"/>
                <a:cs typeface="Arial" panose="020B0604020202020204"/>
              </a:rPr>
              <a:t> </a:t>
            </a:r>
            <a:r>
              <a:rPr sz="1600" b="1" dirty="0">
                <a:solidFill>
                  <a:srgbClr val="7000E6"/>
                </a:solidFill>
                <a:latin typeface="Arial" panose="020B0604020202020204"/>
                <a:cs typeface="Arial" panose="020B0604020202020204"/>
              </a:rPr>
              <a:t>aramayı</a:t>
            </a:r>
            <a:r>
              <a:rPr sz="1600" b="1" spc="-45" dirty="0">
                <a:solidFill>
                  <a:srgbClr val="7000E6"/>
                </a:solidFill>
                <a:latin typeface="Arial" panose="020B0604020202020204"/>
                <a:cs typeface="Arial" panose="020B0604020202020204"/>
              </a:rPr>
              <a:t> </a:t>
            </a:r>
            <a:r>
              <a:rPr sz="1600" dirty="0">
                <a:latin typeface="Arial" panose="020B0604020202020204"/>
                <a:cs typeface="Arial" panose="020B0604020202020204"/>
              </a:rPr>
              <a:t>cevapsız</a:t>
            </a:r>
            <a:r>
              <a:rPr sz="1600" spc="-40" dirty="0">
                <a:latin typeface="Arial" panose="020B0604020202020204"/>
                <a:cs typeface="Arial" panose="020B0604020202020204"/>
              </a:rPr>
              <a:t> </a:t>
            </a:r>
            <a:r>
              <a:rPr sz="1600" dirty="0">
                <a:latin typeface="Arial" panose="020B0604020202020204"/>
                <a:cs typeface="Arial" panose="020B0604020202020204"/>
              </a:rPr>
              <a:t>bırakır</a:t>
            </a:r>
            <a:r>
              <a:rPr sz="1600" spc="-40" dirty="0">
                <a:latin typeface="Arial" panose="020B0604020202020204"/>
                <a:cs typeface="Arial" panose="020B0604020202020204"/>
              </a:rPr>
              <a:t> </a:t>
            </a:r>
            <a:r>
              <a:rPr sz="1600" dirty="0">
                <a:latin typeface="Arial" panose="020B0604020202020204"/>
                <a:cs typeface="Arial" panose="020B0604020202020204"/>
              </a:rPr>
              <a:t>ya</a:t>
            </a:r>
            <a:r>
              <a:rPr sz="1600" spc="-40" dirty="0">
                <a:latin typeface="Arial" panose="020B0604020202020204"/>
                <a:cs typeface="Arial" panose="020B0604020202020204"/>
              </a:rPr>
              <a:t> </a:t>
            </a:r>
            <a:r>
              <a:rPr sz="1600" spc="-25" dirty="0">
                <a:latin typeface="Arial" panose="020B0604020202020204"/>
                <a:cs typeface="Arial" panose="020B0604020202020204"/>
              </a:rPr>
              <a:t>da </a:t>
            </a:r>
            <a:r>
              <a:rPr sz="1600" dirty="0">
                <a:latin typeface="Arial" panose="020B0604020202020204"/>
                <a:cs typeface="Arial" panose="020B0604020202020204"/>
              </a:rPr>
              <a:t>uygulamada</a:t>
            </a:r>
            <a:r>
              <a:rPr sz="1600" spc="-65" dirty="0">
                <a:latin typeface="Arial" panose="020B0604020202020204"/>
                <a:cs typeface="Arial" panose="020B0604020202020204"/>
              </a:rPr>
              <a:t> </a:t>
            </a:r>
            <a:r>
              <a:rPr sz="1600" b="1" dirty="0">
                <a:solidFill>
                  <a:srgbClr val="7000E6"/>
                </a:solidFill>
                <a:latin typeface="Arial" panose="020B0604020202020204"/>
                <a:cs typeface="Arial" panose="020B0604020202020204"/>
              </a:rPr>
              <a:t>5</a:t>
            </a:r>
            <a:r>
              <a:rPr sz="1600" b="1" spc="-60" dirty="0">
                <a:solidFill>
                  <a:srgbClr val="7000E6"/>
                </a:solidFill>
                <a:latin typeface="Arial" panose="020B0604020202020204"/>
                <a:cs typeface="Arial" panose="020B0604020202020204"/>
              </a:rPr>
              <a:t> </a:t>
            </a:r>
            <a:r>
              <a:rPr sz="1600" b="1" dirty="0">
                <a:solidFill>
                  <a:srgbClr val="7000E6"/>
                </a:solidFill>
                <a:latin typeface="Arial" panose="020B0604020202020204"/>
                <a:cs typeface="Arial" panose="020B0604020202020204"/>
              </a:rPr>
              <a:t>dakika</a:t>
            </a:r>
            <a:r>
              <a:rPr sz="1600" b="1" spc="-60" dirty="0">
                <a:solidFill>
                  <a:srgbClr val="7000E6"/>
                </a:solidFill>
                <a:latin typeface="Arial" panose="020B0604020202020204"/>
                <a:cs typeface="Arial" panose="020B0604020202020204"/>
              </a:rPr>
              <a:t> </a:t>
            </a:r>
            <a:r>
              <a:rPr sz="1600" dirty="0">
                <a:latin typeface="Arial" panose="020B0604020202020204"/>
                <a:cs typeface="Arial" panose="020B0604020202020204"/>
              </a:rPr>
              <a:t>hareketsiz</a:t>
            </a:r>
            <a:r>
              <a:rPr sz="1600" spc="-60" dirty="0">
                <a:latin typeface="Arial" panose="020B0604020202020204"/>
                <a:cs typeface="Arial" panose="020B0604020202020204"/>
              </a:rPr>
              <a:t> </a:t>
            </a:r>
            <a:r>
              <a:rPr sz="1600" dirty="0">
                <a:latin typeface="Arial" panose="020B0604020202020204"/>
                <a:cs typeface="Arial" panose="020B0604020202020204"/>
              </a:rPr>
              <a:t>bulunursanız</a:t>
            </a:r>
            <a:r>
              <a:rPr sz="1600" spc="-65" dirty="0">
                <a:latin typeface="Arial" panose="020B0604020202020204"/>
                <a:cs typeface="Arial" panose="020B0604020202020204"/>
              </a:rPr>
              <a:t> </a:t>
            </a:r>
            <a:r>
              <a:rPr sz="1600" spc="-10" dirty="0">
                <a:latin typeface="Arial" panose="020B0604020202020204"/>
                <a:cs typeface="Arial" panose="020B0604020202020204"/>
              </a:rPr>
              <a:t>Kraliçe </a:t>
            </a:r>
            <a:r>
              <a:rPr sz="1600" dirty="0">
                <a:latin typeface="Arial" panose="020B0604020202020204"/>
                <a:cs typeface="Arial" panose="020B0604020202020204"/>
              </a:rPr>
              <a:t>Modu’nuz</a:t>
            </a:r>
            <a:r>
              <a:rPr sz="1600" spc="-30" dirty="0">
                <a:latin typeface="Arial" panose="020B0604020202020204"/>
                <a:cs typeface="Arial" panose="020B0604020202020204"/>
              </a:rPr>
              <a:t> </a:t>
            </a:r>
            <a:r>
              <a:rPr sz="1600" dirty="0">
                <a:latin typeface="Arial" panose="020B0604020202020204"/>
                <a:cs typeface="Arial" panose="020B0604020202020204"/>
              </a:rPr>
              <a:t>otomatik</a:t>
            </a:r>
            <a:r>
              <a:rPr sz="1600" spc="-25" dirty="0">
                <a:latin typeface="Arial" panose="020B0604020202020204"/>
                <a:cs typeface="Arial" panose="020B0604020202020204"/>
              </a:rPr>
              <a:t> </a:t>
            </a:r>
            <a:r>
              <a:rPr sz="1600" spc="-10" dirty="0">
                <a:latin typeface="Arial" panose="020B0604020202020204"/>
                <a:cs typeface="Arial" panose="020B0604020202020204"/>
              </a:rPr>
              <a:t>‘Çevrimdışı’</a:t>
            </a:r>
            <a:r>
              <a:rPr sz="1600" spc="-85" dirty="0">
                <a:latin typeface="Arial" panose="020B0604020202020204"/>
                <a:cs typeface="Arial" panose="020B0604020202020204"/>
              </a:rPr>
              <a:t> </a:t>
            </a:r>
            <a:r>
              <a:rPr sz="1600" spc="-10" dirty="0">
                <a:latin typeface="Arial" panose="020B0604020202020204"/>
                <a:cs typeface="Arial" panose="020B0604020202020204"/>
              </a:rPr>
              <a:t>olur.</a:t>
            </a:r>
            <a:endParaRPr sz="1600">
              <a:latin typeface="Arial" panose="020B0604020202020204"/>
              <a:cs typeface="Arial" panose="020B0604020202020204"/>
            </a:endParaRPr>
          </a:p>
          <a:p>
            <a:pPr marL="297815" marR="3612515" indent="-285115">
              <a:lnSpc>
                <a:spcPct val="150000"/>
              </a:lnSpc>
              <a:buChar char="•"/>
              <a:tabLst>
                <a:tab pos="297815" algn="l"/>
                <a:tab pos="298450" algn="l"/>
              </a:tabLst>
            </a:pPr>
            <a:r>
              <a:rPr sz="1600" dirty="0">
                <a:latin typeface="Arial" panose="020B0604020202020204"/>
                <a:cs typeface="Arial" panose="020B0604020202020204"/>
              </a:rPr>
              <a:t>Eğer</a:t>
            </a:r>
            <a:r>
              <a:rPr sz="1600" spc="-45" dirty="0">
                <a:latin typeface="Arial" panose="020B0604020202020204"/>
                <a:cs typeface="Arial" panose="020B0604020202020204"/>
              </a:rPr>
              <a:t> </a:t>
            </a:r>
            <a:r>
              <a:rPr sz="1600" spc="-20" dirty="0">
                <a:latin typeface="Arial" panose="020B0604020202020204"/>
                <a:cs typeface="Arial" panose="020B0604020202020204"/>
              </a:rPr>
              <a:t>‘Yaar</a:t>
            </a:r>
            <a:r>
              <a:rPr sz="1600" spc="-40" dirty="0">
                <a:latin typeface="Arial" panose="020B0604020202020204"/>
                <a:cs typeface="Arial" panose="020B0604020202020204"/>
              </a:rPr>
              <a:t> </a:t>
            </a:r>
            <a:r>
              <a:rPr sz="1600" dirty="0">
                <a:latin typeface="Arial" panose="020B0604020202020204"/>
                <a:cs typeface="Arial" panose="020B0604020202020204"/>
              </a:rPr>
              <a:t>arka</a:t>
            </a:r>
            <a:r>
              <a:rPr sz="1600" spc="-45" dirty="0">
                <a:latin typeface="Arial" panose="020B0604020202020204"/>
                <a:cs typeface="Arial" panose="020B0604020202020204"/>
              </a:rPr>
              <a:t> </a:t>
            </a:r>
            <a:r>
              <a:rPr sz="1600" dirty="0">
                <a:latin typeface="Arial" panose="020B0604020202020204"/>
                <a:cs typeface="Arial" panose="020B0604020202020204"/>
              </a:rPr>
              <a:t>planda</a:t>
            </a:r>
            <a:r>
              <a:rPr sz="1600" spc="-40" dirty="0">
                <a:latin typeface="Arial" panose="020B0604020202020204"/>
                <a:cs typeface="Arial" panose="020B0604020202020204"/>
              </a:rPr>
              <a:t> </a:t>
            </a:r>
            <a:r>
              <a:rPr sz="1600" dirty="0">
                <a:latin typeface="Arial" panose="020B0604020202020204"/>
                <a:cs typeface="Arial" panose="020B0604020202020204"/>
              </a:rPr>
              <a:t>çalışmaya</a:t>
            </a:r>
            <a:r>
              <a:rPr sz="1600" spc="-40" dirty="0">
                <a:latin typeface="Arial" panose="020B0604020202020204"/>
                <a:cs typeface="Arial" panose="020B0604020202020204"/>
              </a:rPr>
              <a:t> </a:t>
            </a:r>
            <a:r>
              <a:rPr sz="1600" dirty="0">
                <a:latin typeface="Arial" panose="020B0604020202020204"/>
                <a:cs typeface="Arial" panose="020B0604020202020204"/>
              </a:rPr>
              <a:t>devam</a:t>
            </a:r>
            <a:r>
              <a:rPr sz="1600" spc="-40" dirty="0">
                <a:latin typeface="Arial" panose="020B0604020202020204"/>
                <a:cs typeface="Arial" panose="020B0604020202020204"/>
              </a:rPr>
              <a:t> </a:t>
            </a:r>
            <a:r>
              <a:rPr sz="1600" dirty="0">
                <a:latin typeface="Arial" panose="020B0604020202020204"/>
                <a:cs typeface="Arial" panose="020B0604020202020204"/>
              </a:rPr>
              <a:t>etsin</a:t>
            </a:r>
            <a:r>
              <a:rPr sz="1600" spc="-40" dirty="0">
                <a:latin typeface="Arial" panose="020B0604020202020204"/>
                <a:cs typeface="Arial" panose="020B0604020202020204"/>
              </a:rPr>
              <a:t> </a:t>
            </a:r>
            <a:r>
              <a:rPr sz="1600" dirty="0">
                <a:latin typeface="Arial" panose="020B0604020202020204"/>
                <a:cs typeface="Arial" panose="020B0604020202020204"/>
              </a:rPr>
              <a:t>mi?’</a:t>
            </a:r>
            <a:r>
              <a:rPr sz="1600" spc="-100" dirty="0">
                <a:latin typeface="Arial" panose="020B0604020202020204"/>
                <a:cs typeface="Arial" panose="020B0604020202020204"/>
              </a:rPr>
              <a:t> </a:t>
            </a:r>
            <a:r>
              <a:rPr sz="1600" dirty="0">
                <a:latin typeface="Arial" panose="020B0604020202020204"/>
                <a:cs typeface="Arial" panose="020B0604020202020204"/>
              </a:rPr>
              <a:t>diye</a:t>
            </a:r>
            <a:r>
              <a:rPr sz="1600" spc="-40" dirty="0">
                <a:latin typeface="Arial" panose="020B0604020202020204"/>
                <a:cs typeface="Arial" panose="020B0604020202020204"/>
              </a:rPr>
              <a:t> </a:t>
            </a:r>
            <a:r>
              <a:rPr sz="1600" spc="-25" dirty="0">
                <a:latin typeface="Arial" panose="020B0604020202020204"/>
                <a:cs typeface="Arial" panose="020B0604020202020204"/>
              </a:rPr>
              <a:t>bir </a:t>
            </a:r>
            <a:r>
              <a:rPr sz="1600" dirty="0">
                <a:latin typeface="Arial" panose="020B0604020202020204"/>
                <a:cs typeface="Arial" panose="020B0604020202020204"/>
              </a:rPr>
              <a:t>bildirim</a:t>
            </a:r>
            <a:r>
              <a:rPr sz="1600" spc="-45" dirty="0">
                <a:latin typeface="Arial" panose="020B0604020202020204"/>
                <a:cs typeface="Arial" panose="020B0604020202020204"/>
              </a:rPr>
              <a:t> </a:t>
            </a:r>
            <a:r>
              <a:rPr sz="1600" dirty="0">
                <a:latin typeface="Arial" panose="020B0604020202020204"/>
                <a:cs typeface="Arial" panose="020B0604020202020204"/>
              </a:rPr>
              <a:t>alırsanız</a:t>
            </a:r>
            <a:r>
              <a:rPr sz="1600" spc="-50" dirty="0">
                <a:latin typeface="Arial" panose="020B0604020202020204"/>
                <a:cs typeface="Arial" panose="020B0604020202020204"/>
              </a:rPr>
              <a:t> </a:t>
            </a:r>
            <a:r>
              <a:rPr sz="1600" dirty="0">
                <a:latin typeface="Arial" panose="020B0604020202020204"/>
                <a:cs typeface="Arial" panose="020B0604020202020204"/>
              </a:rPr>
              <a:t>onaylayın.</a:t>
            </a:r>
            <a:r>
              <a:rPr sz="1600" spc="-45" dirty="0">
                <a:latin typeface="Arial" panose="020B0604020202020204"/>
                <a:cs typeface="Arial" panose="020B0604020202020204"/>
              </a:rPr>
              <a:t> </a:t>
            </a:r>
            <a:r>
              <a:rPr sz="1600" dirty="0">
                <a:latin typeface="Arial" panose="020B0604020202020204"/>
                <a:cs typeface="Arial" panose="020B0604020202020204"/>
              </a:rPr>
              <a:t>Aksi</a:t>
            </a:r>
            <a:r>
              <a:rPr sz="1600" spc="-45" dirty="0">
                <a:latin typeface="Arial" panose="020B0604020202020204"/>
                <a:cs typeface="Arial" panose="020B0604020202020204"/>
              </a:rPr>
              <a:t> </a:t>
            </a:r>
            <a:r>
              <a:rPr sz="1600" dirty="0">
                <a:latin typeface="Arial" panose="020B0604020202020204"/>
                <a:cs typeface="Arial" panose="020B0604020202020204"/>
              </a:rPr>
              <a:t>halde</a:t>
            </a:r>
            <a:r>
              <a:rPr sz="1600" spc="-50" dirty="0">
                <a:latin typeface="Arial" panose="020B0604020202020204"/>
                <a:cs typeface="Arial" panose="020B0604020202020204"/>
              </a:rPr>
              <a:t> </a:t>
            </a:r>
            <a:r>
              <a:rPr sz="1600" dirty="0">
                <a:latin typeface="Arial" panose="020B0604020202020204"/>
                <a:cs typeface="Arial" panose="020B0604020202020204"/>
              </a:rPr>
              <a:t>arka</a:t>
            </a:r>
            <a:r>
              <a:rPr sz="1600" spc="-45" dirty="0">
                <a:latin typeface="Arial" panose="020B0604020202020204"/>
                <a:cs typeface="Arial" panose="020B0604020202020204"/>
              </a:rPr>
              <a:t> </a:t>
            </a:r>
            <a:r>
              <a:rPr sz="1600" spc="-10" dirty="0">
                <a:latin typeface="Arial" panose="020B0604020202020204"/>
                <a:cs typeface="Arial" panose="020B0604020202020204"/>
              </a:rPr>
              <a:t>plandayken </a:t>
            </a:r>
            <a:r>
              <a:rPr sz="1600" dirty="0">
                <a:latin typeface="Arial" panose="020B0604020202020204"/>
                <a:cs typeface="Arial" panose="020B0604020202020204"/>
              </a:rPr>
              <a:t>aramalar</a:t>
            </a:r>
            <a:r>
              <a:rPr sz="1600" spc="-70" dirty="0">
                <a:latin typeface="Arial" panose="020B0604020202020204"/>
                <a:cs typeface="Arial" panose="020B0604020202020204"/>
              </a:rPr>
              <a:t> </a:t>
            </a:r>
            <a:r>
              <a:rPr sz="1600" dirty="0">
                <a:latin typeface="Arial" panose="020B0604020202020204"/>
                <a:cs typeface="Arial" panose="020B0604020202020204"/>
              </a:rPr>
              <a:t>ekranınıza</a:t>
            </a:r>
            <a:r>
              <a:rPr sz="1600" spc="-65" dirty="0">
                <a:latin typeface="Arial" panose="020B0604020202020204"/>
                <a:cs typeface="Arial" panose="020B0604020202020204"/>
              </a:rPr>
              <a:t> </a:t>
            </a:r>
            <a:r>
              <a:rPr sz="1600" spc="-10" dirty="0">
                <a:latin typeface="Arial" panose="020B0604020202020204"/>
                <a:cs typeface="Arial" panose="020B0604020202020204"/>
              </a:rPr>
              <a:t>düşmez.</a:t>
            </a:r>
            <a:endParaRPr sz="1600">
              <a:latin typeface="Arial" panose="020B0604020202020204"/>
              <a:cs typeface="Arial" panose="020B0604020202020204"/>
            </a:endParaRPr>
          </a:p>
        </p:txBody>
      </p:sp>
      <p:grpSp>
        <p:nvGrpSpPr>
          <p:cNvPr id="11" name="object 11"/>
          <p:cNvGrpSpPr/>
          <p:nvPr/>
        </p:nvGrpSpPr>
        <p:grpSpPr>
          <a:xfrm>
            <a:off x="11394947" y="53339"/>
            <a:ext cx="688975" cy="688975"/>
            <a:chOff x="11394947" y="53339"/>
            <a:chExt cx="688975" cy="688975"/>
          </a:xfrm>
        </p:grpSpPr>
        <p:pic>
          <p:nvPicPr>
            <p:cNvPr id="12" name="object 12"/>
            <p:cNvPicPr/>
            <p:nvPr/>
          </p:nvPicPr>
          <p:blipFill>
            <a:blip r:embed="rId5" cstate="print"/>
            <a:stretch>
              <a:fillRect/>
            </a:stretch>
          </p:blipFill>
          <p:spPr>
            <a:xfrm>
              <a:off x="11550395" y="99059"/>
              <a:ext cx="533400" cy="515112"/>
            </a:xfrm>
            <a:prstGeom prst="rect">
              <a:avLst/>
            </a:prstGeom>
          </p:spPr>
        </p:pic>
        <p:pic>
          <p:nvPicPr>
            <p:cNvPr id="13" name="object 13"/>
            <p:cNvPicPr/>
            <p:nvPr/>
          </p:nvPicPr>
          <p:blipFill>
            <a:blip r:embed="rId6" cstate="print"/>
            <a:stretch>
              <a:fillRect/>
            </a:stretch>
          </p:blipFill>
          <p:spPr>
            <a:xfrm>
              <a:off x="11394947" y="53339"/>
              <a:ext cx="688848" cy="688847"/>
            </a:xfrm>
            <a:prstGeom prst="rect">
              <a:avLst/>
            </a:prstGeom>
          </p:spPr>
        </p:pic>
      </p:grpSp>
      <p:sp>
        <p:nvSpPr>
          <p:cNvPr id="14" name="object 14"/>
          <p:cNvSpPr txBox="1">
            <a:spLocks noGrp="1"/>
          </p:cNvSpPr>
          <p:nvPr>
            <p:ph type="ftr" sz="quarter" idx="5"/>
          </p:nvPr>
        </p:nvSpPr>
        <p:spPr>
          <a:prstGeom prst="rect">
            <a:avLst/>
          </a:prstGeom>
        </p:spPr>
        <p:txBody>
          <a:bodyPr vert="horz" wrap="square" lIns="0" tIns="0" rIns="0" bIns="0" rtlCol="0">
            <a:spAutoFit/>
          </a:bodyPr>
          <a:lstStyle/>
          <a:p>
            <a:pPr marL="12700">
              <a:lnSpc>
                <a:spcPts val="1650"/>
              </a:lnSpc>
            </a:pPr>
            <a:r>
              <a:rPr dirty="0"/>
              <a:t>Private</a:t>
            </a:r>
            <a:r>
              <a:rPr spc="-20" dirty="0"/>
              <a:t> </a:t>
            </a:r>
            <a:r>
              <a:rPr dirty="0"/>
              <a:t>&amp;</a:t>
            </a:r>
            <a:r>
              <a:rPr spc="-20" dirty="0"/>
              <a:t> </a:t>
            </a:r>
            <a:r>
              <a:rPr spc="-10" dirty="0"/>
              <a:t>Confidential</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3402583"/>
            <a:ext cx="12192000" cy="3455035"/>
          </a:xfrm>
          <a:custGeom>
            <a:avLst/>
            <a:gdLst/>
            <a:ahLst/>
            <a:cxnLst/>
            <a:rect l="l" t="t" r="r" b="b"/>
            <a:pathLst>
              <a:path w="12192000" h="3455034">
                <a:moveTo>
                  <a:pt x="12192000" y="2832112"/>
                </a:moveTo>
                <a:lnTo>
                  <a:pt x="5860402" y="2832112"/>
                </a:lnTo>
                <a:lnTo>
                  <a:pt x="5808180" y="2819412"/>
                </a:lnTo>
                <a:lnTo>
                  <a:pt x="5755818" y="2819412"/>
                </a:lnTo>
                <a:lnTo>
                  <a:pt x="5703392" y="2806712"/>
                </a:lnTo>
                <a:lnTo>
                  <a:pt x="5598782" y="2794012"/>
                </a:lnTo>
                <a:lnTo>
                  <a:pt x="5546788" y="2794012"/>
                </a:lnTo>
                <a:lnTo>
                  <a:pt x="5495150" y="2781312"/>
                </a:lnTo>
                <a:lnTo>
                  <a:pt x="5245671" y="2781312"/>
                </a:lnTo>
                <a:lnTo>
                  <a:pt x="5198211" y="2794012"/>
                </a:lnTo>
                <a:lnTo>
                  <a:pt x="5151806" y="2794012"/>
                </a:lnTo>
                <a:lnTo>
                  <a:pt x="5106543" y="2819412"/>
                </a:lnTo>
                <a:lnTo>
                  <a:pt x="5072507" y="2832112"/>
                </a:lnTo>
                <a:lnTo>
                  <a:pt x="5040985" y="2844812"/>
                </a:lnTo>
                <a:lnTo>
                  <a:pt x="5011674" y="2857512"/>
                </a:lnTo>
                <a:lnTo>
                  <a:pt x="4984318" y="2882912"/>
                </a:lnTo>
                <a:lnTo>
                  <a:pt x="4958613" y="2895612"/>
                </a:lnTo>
                <a:lnTo>
                  <a:pt x="4934293" y="2921012"/>
                </a:lnTo>
                <a:lnTo>
                  <a:pt x="4911064" y="2933712"/>
                </a:lnTo>
                <a:lnTo>
                  <a:pt x="4888674" y="2959112"/>
                </a:lnTo>
                <a:lnTo>
                  <a:pt x="4866805" y="2984512"/>
                </a:lnTo>
                <a:lnTo>
                  <a:pt x="4823587" y="3035312"/>
                </a:lnTo>
                <a:lnTo>
                  <a:pt x="4801667" y="3048012"/>
                </a:lnTo>
                <a:lnTo>
                  <a:pt x="4779162" y="3073412"/>
                </a:lnTo>
                <a:lnTo>
                  <a:pt x="4755794" y="3098812"/>
                </a:lnTo>
                <a:lnTo>
                  <a:pt x="4731283" y="3111512"/>
                </a:lnTo>
                <a:lnTo>
                  <a:pt x="4705350" y="3136912"/>
                </a:lnTo>
                <a:lnTo>
                  <a:pt x="4677715" y="3149612"/>
                </a:lnTo>
                <a:lnTo>
                  <a:pt x="4648085" y="3175012"/>
                </a:lnTo>
                <a:lnTo>
                  <a:pt x="4616208" y="3187712"/>
                </a:lnTo>
                <a:lnTo>
                  <a:pt x="4581779" y="3200412"/>
                </a:lnTo>
                <a:lnTo>
                  <a:pt x="4554906" y="3200412"/>
                </a:lnTo>
                <a:lnTo>
                  <a:pt x="4527461" y="3213112"/>
                </a:lnTo>
                <a:lnTo>
                  <a:pt x="4499495" y="3213112"/>
                </a:lnTo>
                <a:lnTo>
                  <a:pt x="4471060" y="3225812"/>
                </a:lnTo>
                <a:lnTo>
                  <a:pt x="4233811" y="3225812"/>
                </a:lnTo>
                <a:lnTo>
                  <a:pt x="4203814" y="3213112"/>
                </a:lnTo>
                <a:lnTo>
                  <a:pt x="4173931" y="3213112"/>
                </a:lnTo>
                <a:lnTo>
                  <a:pt x="4144226" y="3200412"/>
                </a:lnTo>
                <a:lnTo>
                  <a:pt x="4114749" y="3200412"/>
                </a:lnTo>
                <a:lnTo>
                  <a:pt x="4085577" y="3187712"/>
                </a:lnTo>
                <a:lnTo>
                  <a:pt x="4056748" y="3187712"/>
                </a:lnTo>
                <a:lnTo>
                  <a:pt x="4028325" y="3175012"/>
                </a:lnTo>
                <a:lnTo>
                  <a:pt x="4000373" y="3175012"/>
                </a:lnTo>
                <a:lnTo>
                  <a:pt x="3944924" y="3149612"/>
                </a:lnTo>
                <a:lnTo>
                  <a:pt x="3889298" y="3136912"/>
                </a:lnTo>
                <a:lnTo>
                  <a:pt x="3861397" y="3136912"/>
                </a:lnTo>
                <a:lnTo>
                  <a:pt x="3805377" y="3111512"/>
                </a:lnTo>
                <a:lnTo>
                  <a:pt x="3777234" y="3111512"/>
                </a:lnTo>
                <a:lnTo>
                  <a:pt x="3748989" y="3098812"/>
                </a:lnTo>
                <a:lnTo>
                  <a:pt x="3720617" y="3098812"/>
                </a:lnTo>
                <a:lnTo>
                  <a:pt x="3692131" y="3086112"/>
                </a:lnTo>
                <a:lnTo>
                  <a:pt x="3663518" y="3086112"/>
                </a:lnTo>
                <a:lnTo>
                  <a:pt x="3634752" y="3073412"/>
                </a:lnTo>
                <a:lnTo>
                  <a:pt x="3576751" y="3073412"/>
                </a:lnTo>
                <a:lnTo>
                  <a:pt x="3547491" y="3060712"/>
                </a:lnTo>
                <a:lnTo>
                  <a:pt x="3368776" y="3060712"/>
                </a:lnTo>
                <a:lnTo>
                  <a:pt x="3084207" y="3124212"/>
                </a:lnTo>
                <a:lnTo>
                  <a:pt x="3029305" y="3149612"/>
                </a:lnTo>
                <a:lnTo>
                  <a:pt x="2974810" y="3162312"/>
                </a:lnTo>
                <a:lnTo>
                  <a:pt x="2866580" y="3213112"/>
                </a:lnTo>
                <a:lnTo>
                  <a:pt x="2812631" y="3225812"/>
                </a:lnTo>
                <a:lnTo>
                  <a:pt x="2758630" y="3251212"/>
                </a:lnTo>
                <a:lnTo>
                  <a:pt x="2484031" y="3314712"/>
                </a:lnTo>
                <a:lnTo>
                  <a:pt x="2369934" y="3314712"/>
                </a:lnTo>
                <a:lnTo>
                  <a:pt x="2311527" y="3302012"/>
                </a:lnTo>
                <a:lnTo>
                  <a:pt x="2248725" y="3289312"/>
                </a:lnTo>
                <a:lnTo>
                  <a:pt x="2190623" y="3276612"/>
                </a:lnTo>
                <a:lnTo>
                  <a:pt x="2136813" y="3263912"/>
                </a:lnTo>
                <a:lnTo>
                  <a:pt x="2086902" y="3238512"/>
                </a:lnTo>
                <a:lnTo>
                  <a:pt x="2040509" y="3200412"/>
                </a:lnTo>
                <a:lnTo>
                  <a:pt x="1997202" y="3175012"/>
                </a:lnTo>
                <a:lnTo>
                  <a:pt x="1956612" y="3149612"/>
                </a:lnTo>
                <a:lnTo>
                  <a:pt x="1918322" y="3111512"/>
                </a:lnTo>
                <a:lnTo>
                  <a:pt x="1881949" y="3073412"/>
                </a:lnTo>
                <a:lnTo>
                  <a:pt x="1847088" y="3035312"/>
                </a:lnTo>
                <a:lnTo>
                  <a:pt x="1813331" y="2997212"/>
                </a:lnTo>
                <a:lnTo>
                  <a:pt x="1780298" y="2959112"/>
                </a:lnTo>
                <a:lnTo>
                  <a:pt x="1714766" y="2882912"/>
                </a:lnTo>
                <a:lnTo>
                  <a:pt x="1681480" y="2844812"/>
                </a:lnTo>
                <a:lnTo>
                  <a:pt x="1647317" y="2806712"/>
                </a:lnTo>
                <a:lnTo>
                  <a:pt x="1611871" y="2768612"/>
                </a:lnTo>
                <a:lnTo>
                  <a:pt x="1574761" y="2743212"/>
                </a:lnTo>
                <a:lnTo>
                  <a:pt x="1535569" y="2705112"/>
                </a:lnTo>
                <a:lnTo>
                  <a:pt x="1493901" y="2679712"/>
                </a:lnTo>
                <a:lnTo>
                  <a:pt x="1462925" y="2667012"/>
                </a:lnTo>
                <a:lnTo>
                  <a:pt x="1430743" y="2641612"/>
                </a:lnTo>
                <a:lnTo>
                  <a:pt x="1397431" y="2628912"/>
                </a:lnTo>
                <a:lnTo>
                  <a:pt x="1363040" y="2616212"/>
                </a:lnTo>
                <a:lnTo>
                  <a:pt x="1327658" y="2603512"/>
                </a:lnTo>
                <a:lnTo>
                  <a:pt x="1291336" y="2578112"/>
                </a:lnTo>
                <a:lnTo>
                  <a:pt x="1254137" y="2565412"/>
                </a:lnTo>
                <a:lnTo>
                  <a:pt x="1216152" y="2565412"/>
                </a:lnTo>
                <a:lnTo>
                  <a:pt x="1098080" y="2527312"/>
                </a:lnTo>
                <a:lnTo>
                  <a:pt x="1057579" y="2527312"/>
                </a:lnTo>
                <a:lnTo>
                  <a:pt x="1016622" y="2514612"/>
                </a:lnTo>
                <a:lnTo>
                  <a:pt x="975271" y="2514612"/>
                </a:lnTo>
                <a:lnTo>
                  <a:pt x="933602" y="2501912"/>
                </a:lnTo>
                <a:lnTo>
                  <a:pt x="638746" y="2501912"/>
                </a:lnTo>
                <a:lnTo>
                  <a:pt x="597103" y="2514612"/>
                </a:lnTo>
                <a:lnTo>
                  <a:pt x="555815" y="2514612"/>
                </a:lnTo>
                <a:lnTo>
                  <a:pt x="514934" y="2527312"/>
                </a:lnTo>
                <a:lnTo>
                  <a:pt x="474522" y="2527312"/>
                </a:lnTo>
                <a:lnTo>
                  <a:pt x="395376" y="2552712"/>
                </a:lnTo>
                <a:lnTo>
                  <a:pt x="281813" y="2590812"/>
                </a:lnTo>
                <a:lnTo>
                  <a:pt x="210286" y="2616212"/>
                </a:lnTo>
                <a:lnTo>
                  <a:pt x="142697" y="2641612"/>
                </a:lnTo>
                <a:lnTo>
                  <a:pt x="110540" y="2667012"/>
                </a:lnTo>
                <a:lnTo>
                  <a:pt x="79565" y="2679712"/>
                </a:lnTo>
                <a:lnTo>
                  <a:pt x="49822" y="2705112"/>
                </a:lnTo>
                <a:lnTo>
                  <a:pt x="21386" y="2717812"/>
                </a:lnTo>
                <a:lnTo>
                  <a:pt x="0" y="2730512"/>
                </a:lnTo>
                <a:lnTo>
                  <a:pt x="0" y="3454412"/>
                </a:lnTo>
                <a:lnTo>
                  <a:pt x="12192000" y="3454412"/>
                </a:lnTo>
                <a:lnTo>
                  <a:pt x="12192000" y="3314712"/>
                </a:lnTo>
                <a:lnTo>
                  <a:pt x="12192000" y="3225812"/>
                </a:lnTo>
                <a:lnTo>
                  <a:pt x="12192000" y="2832112"/>
                </a:lnTo>
                <a:close/>
              </a:path>
              <a:path w="12192000" h="3455034">
                <a:moveTo>
                  <a:pt x="12192000" y="127000"/>
                </a:moveTo>
                <a:lnTo>
                  <a:pt x="12169458" y="101600"/>
                </a:lnTo>
                <a:lnTo>
                  <a:pt x="12117451" y="76200"/>
                </a:lnTo>
                <a:lnTo>
                  <a:pt x="12057494" y="50800"/>
                </a:lnTo>
                <a:lnTo>
                  <a:pt x="11991086" y="25400"/>
                </a:lnTo>
                <a:lnTo>
                  <a:pt x="11955932" y="25400"/>
                </a:lnTo>
                <a:lnTo>
                  <a:pt x="11919737" y="12700"/>
                </a:lnTo>
                <a:lnTo>
                  <a:pt x="11844973" y="12700"/>
                </a:lnTo>
                <a:lnTo>
                  <a:pt x="11806784" y="0"/>
                </a:lnTo>
                <a:lnTo>
                  <a:pt x="11691226" y="0"/>
                </a:lnTo>
                <a:lnTo>
                  <a:pt x="11653012" y="12700"/>
                </a:lnTo>
                <a:lnTo>
                  <a:pt x="11578171" y="12700"/>
                </a:lnTo>
                <a:lnTo>
                  <a:pt x="11541925" y="25400"/>
                </a:lnTo>
                <a:lnTo>
                  <a:pt x="11506708" y="38100"/>
                </a:lnTo>
                <a:lnTo>
                  <a:pt x="11465598" y="50800"/>
                </a:lnTo>
                <a:lnTo>
                  <a:pt x="11425809" y="63500"/>
                </a:lnTo>
                <a:lnTo>
                  <a:pt x="11387252" y="76200"/>
                </a:lnTo>
                <a:lnTo>
                  <a:pt x="11349863" y="88900"/>
                </a:lnTo>
                <a:lnTo>
                  <a:pt x="11313579" y="101600"/>
                </a:lnTo>
                <a:lnTo>
                  <a:pt x="11278324" y="127000"/>
                </a:lnTo>
                <a:lnTo>
                  <a:pt x="11244034" y="139700"/>
                </a:lnTo>
                <a:lnTo>
                  <a:pt x="11210646" y="165100"/>
                </a:lnTo>
                <a:lnTo>
                  <a:pt x="11178083" y="177800"/>
                </a:lnTo>
                <a:lnTo>
                  <a:pt x="11146282" y="203200"/>
                </a:lnTo>
                <a:lnTo>
                  <a:pt x="11115180" y="228600"/>
                </a:lnTo>
                <a:lnTo>
                  <a:pt x="11084687" y="241300"/>
                </a:lnTo>
                <a:lnTo>
                  <a:pt x="11054766" y="266700"/>
                </a:lnTo>
                <a:lnTo>
                  <a:pt x="11025340" y="292100"/>
                </a:lnTo>
                <a:lnTo>
                  <a:pt x="10996320" y="304800"/>
                </a:lnTo>
                <a:lnTo>
                  <a:pt x="10967657" y="330200"/>
                </a:lnTo>
                <a:lnTo>
                  <a:pt x="10883125" y="406400"/>
                </a:lnTo>
                <a:lnTo>
                  <a:pt x="10855198" y="419100"/>
                </a:lnTo>
                <a:lnTo>
                  <a:pt x="10826991" y="444500"/>
                </a:lnTo>
                <a:lnTo>
                  <a:pt x="10798213" y="469900"/>
                </a:lnTo>
                <a:lnTo>
                  <a:pt x="10768838" y="495300"/>
                </a:lnTo>
                <a:lnTo>
                  <a:pt x="10738815" y="520700"/>
                </a:lnTo>
                <a:lnTo>
                  <a:pt x="10708145" y="533400"/>
                </a:lnTo>
                <a:lnTo>
                  <a:pt x="10676776" y="558800"/>
                </a:lnTo>
                <a:lnTo>
                  <a:pt x="10644696" y="584200"/>
                </a:lnTo>
                <a:lnTo>
                  <a:pt x="10611853" y="596900"/>
                </a:lnTo>
                <a:lnTo>
                  <a:pt x="10578249" y="622300"/>
                </a:lnTo>
                <a:lnTo>
                  <a:pt x="10543819" y="635000"/>
                </a:lnTo>
                <a:lnTo>
                  <a:pt x="10508564" y="660400"/>
                </a:lnTo>
                <a:lnTo>
                  <a:pt x="10472445" y="673100"/>
                </a:lnTo>
                <a:lnTo>
                  <a:pt x="10397490" y="698500"/>
                </a:lnTo>
                <a:lnTo>
                  <a:pt x="10358603" y="723900"/>
                </a:lnTo>
                <a:lnTo>
                  <a:pt x="10318725" y="736600"/>
                </a:lnTo>
                <a:lnTo>
                  <a:pt x="10277843" y="736600"/>
                </a:lnTo>
                <a:lnTo>
                  <a:pt x="10192918" y="762000"/>
                </a:lnTo>
                <a:lnTo>
                  <a:pt x="10148824" y="762000"/>
                </a:lnTo>
                <a:lnTo>
                  <a:pt x="10120300" y="774700"/>
                </a:lnTo>
                <a:lnTo>
                  <a:pt x="9686036" y="774700"/>
                </a:lnTo>
                <a:lnTo>
                  <a:pt x="9657512" y="787400"/>
                </a:lnTo>
                <a:lnTo>
                  <a:pt x="9573006" y="787400"/>
                </a:lnTo>
                <a:lnTo>
                  <a:pt x="9517189" y="800100"/>
                </a:lnTo>
                <a:lnTo>
                  <a:pt x="9464713" y="825500"/>
                </a:lnTo>
                <a:lnTo>
                  <a:pt x="9415475" y="838200"/>
                </a:lnTo>
                <a:lnTo>
                  <a:pt x="9369374" y="863600"/>
                </a:lnTo>
                <a:lnTo>
                  <a:pt x="9326296" y="876300"/>
                </a:lnTo>
                <a:lnTo>
                  <a:pt x="9286138" y="901700"/>
                </a:lnTo>
                <a:lnTo>
                  <a:pt x="9248775" y="939800"/>
                </a:lnTo>
                <a:lnTo>
                  <a:pt x="9214104" y="965200"/>
                </a:lnTo>
                <a:lnTo>
                  <a:pt x="9182024" y="990600"/>
                </a:lnTo>
                <a:lnTo>
                  <a:pt x="9152433" y="1028700"/>
                </a:lnTo>
                <a:lnTo>
                  <a:pt x="9125191" y="1066800"/>
                </a:lnTo>
                <a:lnTo>
                  <a:pt x="9100223" y="1092200"/>
                </a:lnTo>
                <a:lnTo>
                  <a:pt x="9077401" y="1130300"/>
                </a:lnTo>
                <a:lnTo>
                  <a:pt x="9056624" y="1168400"/>
                </a:lnTo>
                <a:lnTo>
                  <a:pt x="9037777" y="1206500"/>
                </a:lnTo>
                <a:lnTo>
                  <a:pt x="9020759" y="1244600"/>
                </a:lnTo>
                <a:lnTo>
                  <a:pt x="9005456" y="1282700"/>
                </a:lnTo>
                <a:lnTo>
                  <a:pt x="8991752" y="1320800"/>
                </a:lnTo>
                <a:lnTo>
                  <a:pt x="8979548" y="1358900"/>
                </a:lnTo>
                <a:lnTo>
                  <a:pt x="8968740" y="1397000"/>
                </a:lnTo>
                <a:lnTo>
                  <a:pt x="8960002" y="1435100"/>
                </a:lnTo>
                <a:lnTo>
                  <a:pt x="8951811" y="1460500"/>
                </a:lnTo>
                <a:lnTo>
                  <a:pt x="8935758" y="1536700"/>
                </a:lnTo>
                <a:lnTo>
                  <a:pt x="8927262" y="1562100"/>
                </a:lnTo>
                <a:lnTo>
                  <a:pt x="8918016" y="1600200"/>
                </a:lnTo>
                <a:lnTo>
                  <a:pt x="8907691" y="1638300"/>
                </a:lnTo>
                <a:lnTo>
                  <a:pt x="8895994" y="1663700"/>
                </a:lnTo>
                <a:lnTo>
                  <a:pt x="8882583" y="1701800"/>
                </a:lnTo>
                <a:lnTo>
                  <a:pt x="8867140" y="1739900"/>
                </a:lnTo>
                <a:lnTo>
                  <a:pt x="8849347" y="1765300"/>
                </a:lnTo>
                <a:lnTo>
                  <a:pt x="8828875" y="1790700"/>
                </a:lnTo>
                <a:lnTo>
                  <a:pt x="8805418" y="1828800"/>
                </a:lnTo>
                <a:lnTo>
                  <a:pt x="8748243" y="1879600"/>
                </a:lnTo>
                <a:lnTo>
                  <a:pt x="8713889" y="1905000"/>
                </a:lnTo>
                <a:lnTo>
                  <a:pt x="8675243" y="1930400"/>
                </a:lnTo>
                <a:lnTo>
                  <a:pt x="8632012" y="1943100"/>
                </a:lnTo>
                <a:lnTo>
                  <a:pt x="8583854" y="1968500"/>
                </a:lnTo>
                <a:lnTo>
                  <a:pt x="8530463" y="1981200"/>
                </a:lnTo>
                <a:lnTo>
                  <a:pt x="8456244" y="2006600"/>
                </a:lnTo>
                <a:lnTo>
                  <a:pt x="8418436" y="2006600"/>
                </a:lnTo>
                <a:lnTo>
                  <a:pt x="8380184" y="2019300"/>
                </a:lnTo>
                <a:lnTo>
                  <a:pt x="8341550" y="2019300"/>
                </a:lnTo>
                <a:lnTo>
                  <a:pt x="8302549" y="2032000"/>
                </a:lnTo>
                <a:lnTo>
                  <a:pt x="8223618" y="2032000"/>
                </a:lnTo>
                <a:lnTo>
                  <a:pt x="8183753" y="2044700"/>
                </a:lnTo>
                <a:lnTo>
                  <a:pt x="7616888" y="2044700"/>
                </a:lnTo>
                <a:lnTo>
                  <a:pt x="7576121" y="2057400"/>
                </a:lnTo>
                <a:lnTo>
                  <a:pt x="7413765" y="2057400"/>
                </a:lnTo>
                <a:lnTo>
                  <a:pt x="7373721" y="2070100"/>
                </a:lnTo>
                <a:lnTo>
                  <a:pt x="7294766" y="2070100"/>
                </a:lnTo>
                <a:lnTo>
                  <a:pt x="7255992" y="2082800"/>
                </a:lnTo>
                <a:lnTo>
                  <a:pt x="7217804" y="2082800"/>
                </a:lnTo>
                <a:lnTo>
                  <a:pt x="7180250" y="2095500"/>
                </a:lnTo>
                <a:lnTo>
                  <a:pt x="7107364" y="2120900"/>
                </a:lnTo>
                <a:lnTo>
                  <a:pt x="7037895" y="2146300"/>
                </a:lnTo>
                <a:lnTo>
                  <a:pt x="6972427" y="2171700"/>
                </a:lnTo>
                <a:lnTo>
                  <a:pt x="6921017" y="2197100"/>
                </a:lnTo>
                <a:lnTo>
                  <a:pt x="6874154" y="2222500"/>
                </a:lnTo>
                <a:lnTo>
                  <a:pt x="6852234" y="2247900"/>
                </a:lnTo>
                <a:lnTo>
                  <a:pt x="6831228" y="2260600"/>
                </a:lnTo>
                <a:lnTo>
                  <a:pt x="6811061" y="2273300"/>
                </a:lnTo>
                <a:lnTo>
                  <a:pt x="6791642" y="2298700"/>
                </a:lnTo>
                <a:lnTo>
                  <a:pt x="6772923" y="2311400"/>
                </a:lnTo>
                <a:lnTo>
                  <a:pt x="6754812" y="2336800"/>
                </a:lnTo>
                <a:lnTo>
                  <a:pt x="6737236" y="2349500"/>
                </a:lnTo>
                <a:lnTo>
                  <a:pt x="6720129" y="2374900"/>
                </a:lnTo>
                <a:lnTo>
                  <a:pt x="6703403" y="2387600"/>
                </a:lnTo>
                <a:lnTo>
                  <a:pt x="6686994" y="2413000"/>
                </a:lnTo>
                <a:lnTo>
                  <a:pt x="6670815" y="2425700"/>
                </a:lnTo>
                <a:lnTo>
                  <a:pt x="6654813" y="2451100"/>
                </a:lnTo>
                <a:lnTo>
                  <a:pt x="6622986" y="2489200"/>
                </a:lnTo>
                <a:lnTo>
                  <a:pt x="6607022" y="2501900"/>
                </a:lnTo>
                <a:lnTo>
                  <a:pt x="6590919" y="2527300"/>
                </a:lnTo>
                <a:lnTo>
                  <a:pt x="6574447" y="2540000"/>
                </a:lnTo>
                <a:lnTo>
                  <a:pt x="6557353" y="2565400"/>
                </a:lnTo>
                <a:lnTo>
                  <a:pt x="6539624" y="2578100"/>
                </a:lnTo>
                <a:lnTo>
                  <a:pt x="6521234" y="2603500"/>
                </a:lnTo>
                <a:lnTo>
                  <a:pt x="6502146" y="2616200"/>
                </a:lnTo>
                <a:lnTo>
                  <a:pt x="6482334" y="2641600"/>
                </a:lnTo>
                <a:lnTo>
                  <a:pt x="6461798" y="2654300"/>
                </a:lnTo>
                <a:lnTo>
                  <a:pt x="6440475" y="2667000"/>
                </a:lnTo>
                <a:lnTo>
                  <a:pt x="6418377" y="2692400"/>
                </a:lnTo>
                <a:lnTo>
                  <a:pt x="6371679" y="2717800"/>
                </a:lnTo>
                <a:lnTo>
                  <a:pt x="6321514" y="2743200"/>
                </a:lnTo>
                <a:lnTo>
                  <a:pt x="6267678" y="2768600"/>
                </a:lnTo>
                <a:lnTo>
                  <a:pt x="6209970" y="2794000"/>
                </a:lnTo>
                <a:lnTo>
                  <a:pt x="6179591" y="2806700"/>
                </a:lnTo>
                <a:lnTo>
                  <a:pt x="6148171" y="2806700"/>
                </a:lnTo>
                <a:lnTo>
                  <a:pt x="6115685" y="2819400"/>
                </a:lnTo>
                <a:lnTo>
                  <a:pt x="6065736" y="2819400"/>
                </a:lnTo>
                <a:lnTo>
                  <a:pt x="6015139" y="2832100"/>
                </a:lnTo>
                <a:lnTo>
                  <a:pt x="12192000" y="2832100"/>
                </a:lnTo>
                <a:lnTo>
                  <a:pt x="12192000" y="127000"/>
                </a:lnTo>
                <a:close/>
              </a:path>
            </a:pathLst>
          </a:custGeom>
          <a:solidFill>
            <a:srgbClr val="FCE85C"/>
          </a:solidFill>
        </p:spPr>
        <p:txBody>
          <a:bodyPr wrap="square" lIns="0" tIns="0" rIns="0" bIns="0" rtlCol="0"/>
          <a:lstStyle/>
          <a:p>
            <a:endParaRPr/>
          </a:p>
        </p:txBody>
      </p:sp>
      <p:sp>
        <p:nvSpPr>
          <p:cNvPr id="3" name="object 3"/>
          <p:cNvSpPr/>
          <p:nvPr/>
        </p:nvSpPr>
        <p:spPr>
          <a:xfrm>
            <a:off x="0" y="0"/>
            <a:ext cx="1874520" cy="743585"/>
          </a:xfrm>
          <a:custGeom>
            <a:avLst/>
            <a:gdLst/>
            <a:ahLst/>
            <a:cxnLst/>
            <a:rect l="l" t="t" r="r" b="b"/>
            <a:pathLst>
              <a:path w="1874520" h="743585">
                <a:moveTo>
                  <a:pt x="0" y="743318"/>
                </a:moveTo>
                <a:lnTo>
                  <a:pt x="0" y="0"/>
                </a:lnTo>
                <a:lnTo>
                  <a:pt x="1873973" y="0"/>
                </a:lnTo>
                <a:lnTo>
                  <a:pt x="1820459" y="100898"/>
                </a:lnTo>
                <a:lnTo>
                  <a:pt x="1702355" y="184432"/>
                </a:lnTo>
                <a:lnTo>
                  <a:pt x="1481226" y="238938"/>
                </a:lnTo>
                <a:lnTo>
                  <a:pt x="1238744" y="261245"/>
                </a:lnTo>
                <a:lnTo>
                  <a:pt x="1188506" y="266697"/>
                </a:lnTo>
                <a:lnTo>
                  <a:pt x="1138057" y="272927"/>
                </a:lnTo>
                <a:lnTo>
                  <a:pt x="1087556" y="280128"/>
                </a:lnTo>
                <a:lnTo>
                  <a:pt x="1037160" y="288493"/>
                </a:lnTo>
                <a:lnTo>
                  <a:pt x="987029" y="298213"/>
                </a:lnTo>
                <a:lnTo>
                  <a:pt x="937320" y="309481"/>
                </a:lnTo>
                <a:lnTo>
                  <a:pt x="888191" y="322489"/>
                </a:lnTo>
                <a:lnTo>
                  <a:pt x="839803" y="337429"/>
                </a:lnTo>
                <a:lnTo>
                  <a:pt x="792311" y="354494"/>
                </a:lnTo>
                <a:lnTo>
                  <a:pt x="745876" y="373877"/>
                </a:lnTo>
                <a:lnTo>
                  <a:pt x="700655" y="395768"/>
                </a:lnTo>
                <a:lnTo>
                  <a:pt x="656807" y="420361"/>
                </a:lnTo>
                <a:lnTo>
                  <a:pt x="614489" y="447848"/>
                </a:lnTo>
                <a:lnTo>
                  <a:pt x="573862" y="478422"/>
                </a:lnTo>
                <a:lnTo>
                  <a:pt x="521697" y="518964"/>
                </a:lnTo>
                <a:lnTo>
                  <a:pt x="470342" y="555219"/>
                </a:lnTo>
                <a:lnTo>
                  <a:pt x="419942" y="587437"/>
                </a:lnTo>
                <a:lnTo>
                  <a:pt x="370639" y="615873"/>
                </a:lnTo>
                <a:lnTo>
                  <a:pt x="322577" y="640779"/>
                </a:lnTo>
                <a:lnTo>
                  <a:pt x="275901" y="662408"/>
                </a:lnTo>
                <a:lnTo>
                  <a:pt x="230752" y="681013"/>
                </a:lnTo>
                <a:lnTo>
                  <a:pt x="187276" y="696848"/>
                </a:lnTo>
                <a:lnTo>
                  <a:pt x="145615" y="710165"/>
                </a:lnTo>
                <a:lnTo>
                  <a:pt x="105913" y="721218"/>
                </a:lnTo>
                <a:lnTo>
                  <a:pt x="68315" y="730259"/>
                </a:lnTo>
                <a:lnTo>
                  <a:pt x="32962" y="737541"/>
                </a:lnTo>
                <a:lnTo>
                  <a:pt x="0" y="743318"/>
                </a:lnTo>
                <a:close/>
              </a:path>
            </a:pathLst>
          </a:custGeom>
          <a:solidFill>
            <a:srgbClr val="7000E6"/>
          </a:solidFill>
        </p:spPr>
        <p:txBody>
          <a:bodyPr wrap="square" lIns="0" tIns="0" rIns="0" bIns="0" rtlCol="0"/>
          <a:lstStyle/>
          <a:p>
            <a:endParaRPr/>
          </a:p>
        </p:txBody>
      </p:sp>
      <p:sp>
        <p:nvSpPr>
          <p:cNvPr id="4" name="object 4"/>
          <p:cNvSpPr txBox="1"/>
          <p:nvPr/>
        </p:nvSpPr>
        <p:spPr>
          <a:xfrm>
            <a:off x="925461" y="1334554"/>
            <a:ext cx="6402070" cy="5137785"/>
          </a:xfrm>
          <a:prstGeom prst="rect">
            <a:avLst/>
          </a:prstGeom>
        </p:spPr>
        <p:txBody>
          <a:bodyPr vert="horz" wrap="square" lIns="0" tIns="12065" rIns="0" bIns="0" rtlCol="0">
            <a:spAutoFit/>
          </a:bodyPr>
          <a:lstStyle/>
          <a:p>
            <a:pPr marL="12700">
              <a:lnSpc>
                <a:spcPct val="100000"/>
              </a:lnSpc>
              <a:spcBef>
                <a:spcPts val="95"/>
              </a:spcBef>
            </a:pPr>
            <a:r>
              <a:rPr sz="1600" b="1" dirty="0">
                <a:latin typeface="Arial" panose="020B0604020202020204"/>
                <a:cs typeface="Arial" panose="020B0604020202020204"/>
              </a:rPr>
              <a:t>Kraliçe</a:t>
            </a:r>
            <a:r>
              <a:rPr sz="1600" b="1" spc="-55" dirty="0">
                <a:latin typeface="Arial" panose="020B0604020202020204"/>
                <a:cs typeface="Arial" panose="020B0604020202020204"/>
              </a:rPr>
              <a:t> </a:t>
            </a:r>
            <a:r>
              <a:rPr sz="1600" b="1" dirty="0">
                <a:latin typeface="Arial" panose="020B0604020202020204"/>
                <a:cs typeface="Arial" panose="020B0604020202020204"/>
              </a:rPr>
              <a:t>Duvarı’ndan</a:t>
            </a:r>
            <a:r>
              <a:rPr sz="1600" b="1" spc="-55" dirty="0">
                <a:latin typeface="Arial" panose="020B0604020202020204"/>
                <a:cs typeface="Arial" panose="020B0604020202020204"/>
              </a:rPr>
              <a:t> </a:t>
            </a:r>
            <a:r>
              <a:rPr sz="1600" b="1" dirty="0">
                <a:solidFill>
                  <a:srgbClr val="FDC01A"/>
                </a:solidFill>
                <a:latin typeface="Arial" panose="020B0604020202020204"/>
                <a:cs typeface="Arial" panose="020B0604020202020204"/>
              </a:rPr>
              <a:t>Altın</a:t>
            </a:r>
            <a:r>
              <a:rPr sz="1600" b="1" spc="-55" dirty="0">
                <a:solidFill>
                  <a:srgbClr val="FDC01A"/>
                </a:solidFill>
                <a:latin typeface="Arial" panose="020B0604020202020204"/>
                <a:cs typeface="Arial" panose="020B0604020202020204"/>
              </a:rPr>
              <a:t> </a:t>
            </a:r>
            <a:r>
              <a:rPr sz="1600" b="1" dirty="0">
                <a:solidFill>
                  <a:srgbClr val="FDC01A"/>
                </a:solidFill>
                <a:latin typeface="Arial" panose="020B0604020202020204"/>
                <a:cs typeface="Arial" panose="020B0604020202020204"/>
              </a:rPr>
              <a:t>Para</a:t>
            </a:r>
            <a:r>
              <a:rPr sz="1600" b="1" spc="-55" dirty="0">
                <a:solidFill>
                  <a:srgbClr val="FDC01A"/>
                </a:solidFill>
                <a:latin typeface="Arial" panose="020B0604020202020204"/>
                <a:cs typeface="Arial" panose="020B0604020202020204"/>
              </a:rPr>
              <a:t> </a:t>
            </a:r>
            <a:r>
              <a:rPr sz="1600" b="1" spc="-10" dirty="0">
                <a:latin typeface="Arial" panose="020B0604020202020204"/>
                <a:cs typeface="Arial" panose="020B0604020202020204"/>
              </a:rPr>
              <a:t>kazanın!</a:t>
            </a:r>
            <a:endParaRPr sz="1600">
              <a:latin typeface="Arial" panose="020B0604020202020204"/>
              <a:cs typeface="Arial" panose="020B0604020202020204"/>
            </a:endParaRPr>
          </a:p>
          <a:p>
            <a:pPr>
              <a:lnSpc>
                <a:spcPct val="100000"/>
              </a:lnSpc>
              <a:spcBef>
                <a:spcPts val="5"/>
              </a:spcBef>
            </a:pPr>
            <a:endParaRPr sz="2500">
              <a:latin typeface="Arial" panose="020B0604020202020204"/>
              <a:cs typeface="Arial" panose="020B0604020202020204"/>
            </a:endParaRPr>
          </a:p>
          <a:p>
            <a:pPr marL="298450" marR="5080" indent="-285750" algn="just">
              <a:lnSpc>
                <a:spcPct val="150000"/>
              </a:lnSpc>
              <a:buFont typeface="Arial" panose="020B0604020202020204"/>
              <a:buChar char="•"/>
              <a:tabLst>
                <a:tab pos="298450" algn="l"/>
              </a:tabLst>
            </a:pPr>
            <a:r>
              <a:rPr sz="1600" b="1" i="1" dirty="0">
                <a:solidFill>
                  <a:srgbClr val="7000E6"/>
                </a:solidFill>
                <a:latin typeface="Arial" panose="020B0604020202020204"/>
                <a:cs typeface="Arial" panose="020B0604020202020204"/>
              </a:rPr>
              <a:t>Kraliçe</a:t>
            </a:r>
            <a:r>
              <a:rPr sz="1600" b="1" i="1" spc="215" dirty="0">
                <a:solidFill>
                  <a:srgbClr val="7000E6"/>
                </a:solidFill>
                <a:latin typeface="Arial" panose="020B0604020202020204"/>
                <a:cs typeface="Arial" panose="020B0604020202020204"/>
              </a:rPr>
              <a:t> </a:t>
            </a:r>
            <a:r>
              <a:rPr sz="1600" b="1" i="1" spc="45" dirty="0">
                <a:solidFill>
                  <a:srgbClr val="7000E6"/>
                </a:solidFill>
                <a:latin typeface="Arial" panose="020B0604020202020204"/>
                <a:cs typeface="Arial" panose="020B0604020202020204"/>
              </a:rPr>
              <a:t>Duvarı’nda</a:t>
            </a:r>
            <a:r>
              <a:rPr sz="1600" b="1" i="1" spc="215" dirty="0">
                <a:solidFill>
                  <a:srgbClr val="7000E6"/>
                </a:solidFill>
                <a:latin typeface="Arial" panose="020B0604020202020204"/>
                <a:cs typeface="Arial" panose="020B0604020202020204"/>
              </a:rPr>
              <a:t> </a:t>
            </a:r>
            <a:r>
              <a:rPr sz="1600" spc="45" dirty="0">
                <a:latin typeface="Arial" panose="020B0604020202020204"/>
                <a:cs typeface="Arial" panose="020B0604020202020204"/>
              </a:rPr>
              <a:t>olduğunuzda,</a:t>
            </a:r>
            <a:r>
              <a:rPr sz="1600" spc="220" dirty="0">
                <a:latin typeface="Arial" panose="020B0604020202020204"/>
                <a:cs typeface="Arial" panose="020B0604020202020204"/>
              </a:rPr>
              <a:t> </a:t>
            </a:r>
            <a:r>
              <a:rPr sz="1600" spc="45" dirty="0">
                <a:latin typeface="Arial" panose="020B0604020202020204"/>
                <a:cs typeface="Arial" panose="020B0604020202020204"/>
              </a:rPr>
              <a:t>kullanıcılar</a:t>
            </a:r>
            <a:r>
              <a:rPr sz="1600" spc="215" dirty="0">
                <a:latin typeface="Arial" panose="020B0604020202020204"/>
                <a:cs typeface="Arial" panose="020B0604020202020204"/>
              </a:rPr>
              <a:t> </a:t>
            </a:r>
            <a:r>
              <a:rPr sz="1600" dirty="0">
                <a:latin typeface="Arial" panose="020B0604020202020204"/>
                <a:cs typeface="Arial" panose="020B0604020202020204"/>
              </a:rPr>
              <a:t>sizi</a:t>
            </a:r>
            <a:r>
              <a:rPr sz="1600" spc="229" dirty="0">
                <a:latin typeface="Arial" panose="020B0604020202020204"/>
                <a:cs typeface="Arial" panose="020B0604020202020204"/>
              </a:rPr>
              <a:t> </a:t>
            </a:r>
            <a:r>
              <a:rPr sz="1600" dirty="0">
                <a:latin typeface="Arial" panose="020B0604020202020204"/>
                <a:cs typeface="Arial" panose="020B0604020202020204"/>
              </a:rPr>
              <a:t>bu</a:t>
            </a:r>
            <a:r>
              <a:rPr sz="1600" spc="229" dirty="0">
                <a:latin typeface="Arial" panose="020B0604020202020204"/>
                <a:cs typeface="Arial" panose="020B0604020202020204"/>
              </a:rPr>
              <a:t> </a:t>
            </a:r>
            <a:r>
              <a:rPr sz="1600" spc="35" dirty="0">
                <a:latin typeface="Arial" panose="020B0604020202020204"/>
                <a:cs typeface="Arial" panose="020B0604020202020204"/>
              </a:rPr>
              <a:t>duvardan </a:t>
            </a:r>
            <a:r>
              <a:rPr sz="1600" dirty="0">
                <a:latin typeface="Arial" panose="020B0604020202020204"/>
                <a:cs typeface="Arial" panose="020B0604020202020204"/>
              </a:rPr>
              <a:t>direkt</a:t>
            </a:r>
            <a:r>
              <a:rPr sz="1600" spc="-45" dirty="0">
                <a:latin typeface="Arial" panose="020B0604020202020204"/>
                <a:cs typeface="Arial" panose="020B0604020202020204"/>
              </a:rPr>
              <a:t> </a:t>
            </a:r>
            <a:r>
              <a:rPr sz="1600" dirty="0">
                <a:latin typeface="Arial" panose="020B0604020202020204"/>
                <a:cs typeface="Arial" panose="020B0604020202020204"/>
              </a:rPr>
              <a:t>olarak</a:t>
            </a:r>
            <a:r>
              <a:rPr sz="1600" spc="-40" dirty="0">
                <a:latin typeface="Arial" panose="020B0604020202020204"/>
                <a:cs typeface="Arial" panose="020B0604020202020204"/>
              </a:rPr>
              <a:t> </a:t>
            </a:r>
            <a:r>
              <a:rPr sz="1600" spc="-10" dirty="0">
                <a:latin typeface="Arial" panose="020B0604020202020204"/>
                <a:cs typeface="Arial" panose="020B0604020202020204"/>
              </a:rPr>
              <a:t>arayabilirler.</a:t>
            </a:r>
            <a:endParaRPr sz="1600">
              <a:latin typeface="Arial" panose="020B0604020202020204"/>
              <a:cs typeface="Arial" panose="020B0604020202020204"/>
            </a:endParaRPr>
          </a:p>
          <a:p>
            <a:pPr marL="298450" marR="5080" indent="-285750" algn="just">
              <a:lnSpc>
                <a:spcPct val="150000"/>
              </a:lnSpc>
              <a:buChar char="•"/>
              <a:tabLst>
                <a:tab pos="298450" algn="l"/>
              </a:tabLst>
            </a:pPr>
            <a:r>
              <a:rPr sz="1600" dirty="0">
                <a:latin typeface="Arial" panose="020B0604020202020204"/>
                <a:cs typeface="Arial" panose="020B0604020202020204"/>
              </a:rPr>
              <a:t>Kraliçe</a:t>
            </a:r>
            <a:r>
              <a:rPr sz="1600" spc="175" dirty="0">
                <a:latin typeface="Arial" panose="020B0604020202020204"/>
                <a:cs typeface="Arial" panose="020B0604020202020204"/>
              </a:rPr>
              <a:t> </a:t>
            </a:r>
            <a:r>
              <a:rPr sz="1600" dirty="0">
                <a:latin typeface="Arial" panose="020B0604020202020204"/>
                <a:cs typeface="Arial" panose="020B0604020202020204"/>
              </a:rPr>
              <a:t>Duvarı’nda</a:t>
            </a:r>
            <a:r>
              <a:rPr sz="1600" spc="180" dirty="0">
                <a:latin typeface="Arial" panose="020B0604020202020204"/>
                <a:cs typeface="Arial" panose="020B0604020202020204"/>
              </a:rPr>
              <a:t> </a:t>
            </a:r>
            <a:r>
              <a:rPr sz="1600" dirty="0">
                <a:latin typeface="Arial" panose="020B0604020202020204"/>
                <a:cs typeface="Arial" panose="020B0604020202020204"/>
              </a:rPr>
              <a:t>olmak</a:t>
            </a:r>
            <a:r>
              <a:rPr sz="1600" spc="190" dirty="0">
                <a:latin typeface="Arial" panose="020B0604020202020204"/>
                <a:cs typeface="Arial" panose="020B0604020202020204"/>
              </a:rPr>
              <a:t> </a:t>
            </a:r>
            <a:r>
              <a:rPr sz="1600" dirty="0">
                <a:latin typeface="Arial" panose="020B0604020202020204"/>
                <a:cs typeface="Arial" panose="020B0604020202020204"/>
              </a:rPr>
              <a:t>için</a:t>
            </a:r>
            <a:r>
              <a:rPr sz="1600" spc="190" dirty="0">
                <a:latin typeface="Arial" panose="020B0604020202020204"/>
                <a:cs typeface="Arial" panose="020B0604020202020204"/>
              </a:rPr>
              <a:t> </a:t>
            </a:r>
            <a:r>
              <a:rPr sz="1600" b="1" dirty="0">
                <a:solidFill>
                  <a:srgbClr val="7000E6"/>
                </a:solidFill>
                <a:latin typeface="Arial" panose="020B0604020202020204"/>
                <a:cs typeface="Arial" panose="020B0604020202020204"/>
              </a:rPr>
              <a:t>kendinize</a:t>
            </a:r>
            <a:r>
              <a:rPr sz="1600" b="1" spc="195" dirty="0">
                <a:solidFill>
                  <a:srgbClr val="7000E6"/>
                </a:solidFill>
                <a:latin typeface="Arial" panose="020B0604020202020204"/>
                <a:cs typeface="Arial" panose="020B0604020202020204"/>
              </a:rPr>
              <a:t> </a:t>
            </a:r>
            <a:r>
              <a:rPr sz="1600" b="1" dirty="0">
                <a:solidFill>
                  <a:srgbClr val="7000E6"/>
                </a:solidFill>
                <a:latin typeface="Arial" panose="020B0604020202020204"/>
                <a:cs typeface="Arial" panose="020B0604020202020204"/>
              </a:rPr>
              <a:t>ait</a:t>
            </a:r>
            <a:r>
              <a:rPr sz="1600" b="1" spc="190" dirty="0">
                <a:solidFill>
                  <a:srgbClr val="7000E6"/>
                </a:solidFill>
                <a:latin typeface="Arial" panose="020B0604020202020204"/>
                <a:cs typeface="Arial" panose="020B0604020202020204"/>
              </a:rPr>
              <a:t> </a:t>
            </a:r>
            <a:r>
              <a:rPr sz="1600" dirty="0">
                <a:latin typeface="Arial" panose="020B0604020202020204"/>
                <a:cs typeface="Arial" panose="020B0604020202020204"/>
              </a:rPr>
              <a:t>ve</a:t>
            </a:r>
            <a:r>
              <a:rPr sz="1600" spc="190" dirty="0">
                <a:latin typeface="Arial" panose="020B0604020202020204"/>
                <a:cs typeface="Arial" panose="020B0604020202020204"/>
              </a:rPr>
              <a:t> </a:t>
            </a:r>
            <a:r>
              <a:rPr sz="1600" dirty="0">
                <a:latin typeface="Arial" panose="020B0604020202020204"/>
                <a:cs typeface="Arial" panose="020B0604020202020204"/>
              </a:rPr>
              <a:t>kalitesi</a:t>
            </a:r>
            <a:r>
              <a:rPr sz="1600" spc="190" dirty="0">
                <a:latin typeface="Arial" panose="020B0604020202020204"/>
                <a:cs typeface="Arial" panose="020B0604020202020204"/>
              </a:rPr>
              <a:t> </a:t>
            </a:r>
            <a:r>
              <a:rPr sz="1600" dirty="0">
                <a:latin typeface="Arial" panose="020B0604020202020204"/>
                <a:cs typeface="Arial" panose="020B0604020202020204"/>
              </a:rPr>
              <a:t>yüksek</a:t>
            </a:r>
            <a:r>
              <a:rPr sz="1600" spc="190" dirty="0">
                <a:latin typeface="Arial" panose="020B0604020202020204"/>
                <a:cs typeface="Arial" panose="020B0604020202020204"/>
              </a:rPr>
              <a:t> </a:t>
            </a:r>
            <a:r>
              <a:rPr sz="1600" spc="-25" dirty="0">
                <a:latin typeface="Arial" panose="020B0604020202020204"/>
                <a:cs typeface="Arial" panose="020B0604020202020204"/>
              </a:rPr>
              <a:t>bir </a:t>
            </a:r>
            <a:r>
              <a:rPr sz="1600" dirty="0">
                <a:latin typeface="Arial" panose="020B0604020202020204"/>
                <a:cs typeface="Arial" panose="020B0604020202020204"/>
              </a:rPr>
              <a:t>profil</a:t>
            </a:r>
            <a:r>
              <a:rPr sz="1600" spc="200" dirty="0">
                <a:latin typeface="Arial" panose="020B0604020202020204"/>
                <a:cs typeface="Arial" panose="020B0604020202020204"/>
              </a:rPr>
              <a:t> </a:t>
            </a:r>
            <a:r>
              <a:rPr sz="1600" dirty="0">
                <a:latin typeface="Arial" panose="020B0604020202020204"/>
                <a:cs typeface="Arial" panose="020B0604020202020204"/>
              </a:rPr>
              <a:t>fotoğrafı</a:t>
            </a:r>
            <a:r>
              <a:rPr sz="1600" spc="220" dirty="0">
                <a:latin typeface="Arial" panose="020B0604020202020204"/>
                <a:cs typeface="Arial" panose="020B0604020202020204"/>
              </a:rPr>
              <a:t> </a:t>
            </a:r>
            <a:r>
              <a:rPr sz="1600" dirty="0">
                <a:latin typeface="Arial" panose="020B0604020202020204"/>
                <a:cs typeface="Arial" panose="020B0604020202020204"/>
              </a:rPr>
              <a:t>kullanmanız</a:t>
            </a:r>
            <a:r>
              <a:rPr sz="1600" spc="220" dirty="0">
                <a:latin typeface="Arial" panose="020B0604020202020204"/>
                <a:cs typeface="Arial" panose="020B0604020202020204"/>
              </a:rPr>
              <a:t> </a:t>
            </a:r>
            <a:r>
              <a:rPr sz="1600" dirty="0">
                <a:latin typeface="Arial" panose="020B0604020202020204"/>
                <a:cs typeface="Arial" panose="020B0604020202020204"/>
              </a:rPr>
              <a:t>gerekir.</a:t>
            </a:r>
            <a:r>
              <a:rPr sz="1600" spc="100" dirty="0">
                <a:latin typeface="Arial" panose="020B0604020202020204"/>
                <a:cs typeface="Arial" panose="020B0604020202020204"/>
              </a:rPr>
              <a:t> </a:t>
            </a:r>
            <a:r>
              <a:rPr sz="1600" dirty="0">
                <a:latin typeface="Arial" panose="020B0604020202020204"/>
                <a:cs typeface="Arial" panose="020B0604020202020204"/>
              </a:rPr>
              <a:t>Aksi</a:t>
            </a:r>
            <a:r>
              <a:rPr sz="1600" spc="215" dirty="0">
                <a:latin typeface="Arial" panose="020B0604020202020204"/>
                <a:cs typeface="Arial" panose="020B0604020202020204"/>
              </a:rPr>
              <a:t> </a:t>
            </a:r>
            <a:r>
              <a:rPr sz="1600" dirty="0">
                <a:latin typeface="Arial" panose="020B0604020202020204"/>
                <a:cs typeface="Arial" panose="020B0604020202020204"/>
              </a:rPr>
              <a:t>halde</a:t>
            </a:r>
            <a:r>
              <a:rPr sz="1600" spc="220" dirty="0">
                <a:latin typeface="Arial" panose="020B0604020202020204"/>
                <a:cs typeface="Arial" panose="020B0604020202020204"/>
              </a:rPr>
              <a:t> </a:t>
            </a:r>
            <a:r>
              <a:rPr sz="1600" dirty="0">
                <a:latin typeface="Arial" panose="020B0604020202020204"/>
                <a:cs typeface="Arial" panose="020B0604020202020204"/>
              </a:rPr>
              <a:t>Kraliçe</a:t>
            </a:r>
            <a:r>
              <a:rPr sz="1600" spc="215" dirty="0">
                <a:latin typeface="Arial" panose="020B0604020202020204"/>
                <a:cs typeface="Arial" panose="020B0604020202020204"/>
              </a:rPr>
              <a:t> </a:t>
            </a:r>
            <a:r>
              <a:rPr sz="1600" spc="-10" dirty="0">
                <a:latin typeface="Arial" panose="020B0604020202020204"/>
                <a:cs typeface="Arial" panose="020B0604020202020204"/>
              </a:rPr>
              <a:t>Duvarı’nda </a:t>
            </a:r>
            <a:r>
              <a:rPr sz="1600" dirty="0">
                <a:latin typeface="Arial" panose="020B0604020202020204"/>
                <a:cs typeface="Arial" panose="020B0604020202020204"/>
              </a:rPr>
              <a:t>görünmez</a:t>
            </a:r>
            <a:r>
              <a:rPr lang="tr-TR" altLang="en-US" sz="1600" dirty="0">
                <a:latin typeface="Arial" panose="020B0604020202020204"/>
                <a:cs typeface="Arial" panose="020B0604020202020204"/>
              </a:rPr>
              <a:t>siniz</a:t>
            </a:r>
            <a:r>
              <a:rPr sz="1600" spc="-45" dirty="0">
                <a:latin typeface="Arial" panose="020B0604020202020204"/>
                <a:cs typeface="Arial" panose="020B0604020202020204"/>
              </a:rPr>
              <a:t> </a:t>
            </a:r>
            <a:r>
              <a:rPr sz="1600" dirty="0">
                <a:latin typeface="Arial" panose="020B0604020202020204"/>
                <a:cs typeface="Arial" panose="020B0604020202020204"/>
              </a:rPr>
              <a:t>ve</a:t>
            </a:r>
            <a:r>
              <a:rPr sz="1600" spc="-45" dirty="0">
                <a:latin typeface="Arial" panose="020B0604020202020204"/>
                <a:cs typeface="Arial" panose="020B0604020202020204"/>
              </a:rPr>
              <a:t> </a:t>
            </a:r>
            <a:r>
              <a:rPr sz="1600" dirty="0">
                <a:latin typeface="Arial" panose="020B0604020202020204"/>
                <a:cs typeface="Arial" panose="020B0604020202020204"/>
              </a:rPr>
              <a:t>doğal</a:t>
            </a:r>
            <a:r>
              <a:rPr sz="1600" spc="-45" dirty="0">
                <a:latin typeface="Arial" panose="020B0604020202020204"/>
                <a:cs typeface="Arial" panose="020B0604020202020204"/>
              </a:rPr>
              <a:t> </a:t>
            </a:r>
            <a:r>
              <a:rPr sz="1600" dirty="0">
                <a:latin typeface="Arial" panose="020B0604020202020204"/>
                <a:cs typeface="Arial" panose="020B0604020202020204"/>
              </a:rPr>
              <a:t>olarak</a:t>
            </a:r>
            <a:r>
              <a:rPr sz="1600" spc="-45" dirty="0">
                <a:latin typeface="Arial" panose="020B0604020202020204"/>
                <a:cs typeface="Arial" panose="020B0604020202020204"/>
              </a:rPr>
              <a:t> </a:t>
            </a:r>
            <a:r>
              <a:rPr sz="1600" dirty="0">
                <a:latin typeface="Arial" panose="020B0604020202020204"/>
                <a:cs typeface="Arial" panose="020B0604020202020204"/>
              </a:rPr>
              <a:t>aldığınız</a:t>
            </a:r>
            <a:r>
              <a:rPr sz="1600" spc="-45" dirty="0">
                <a:latin typeface="Arial" panose="020B0604020202020204"/>
                <a:cs typeface="Arial" panose="020B0604020202020204"/>
              </a:rPr>
              <a:t> </a:t>
            </a:r>
            <a:r>
              <a:rPr sz="1600" dirty="0">
                <a:latin typeface="Arial" panose="020B0604020202020204"/>
                <a:cs typeface="Arial" panose="020B0604020202020204"/>
              </a:rPr>
              <a:t>arama</a:t>
            </a:r>
            <a:r>
              <a:rPr sz="1600" spc="-40" dirty="0">
                <a:latin typeface="Arial" panose="020B0604020202020204"/>
                <a:cs typeface="Arial" panose="020B0604020202020204"/>
              </a:rPr>
              <a:t> </a:t>
            </a:r>
            <a:r>
              <a:rPr sz="1600" dirty="0">
                <a:latin typeface="Arial" panose="020B0604020202020204"/>
                <a:cs typeface="Arial" panose="020B0604020202020204"/>
              </a:rPr>
              <a:t>sayısı</a:t>
            </a:r>
            <a:r>
              <a:rPr sz="1600" spc="-45" dirty="0">
                <a:latin typeface="Arial" panose="020B0604020202020204"/>
                <a:cs typeface="Arial" panose="020B0604020202020204"/>
              </a:rPr>
              <a:t> </a:t>
            </a:r>
            <a:r>
              <a:rPr sz="1600" spc="-10" dirty="0">
                <a:latin typeface="Arial" panose="020B0604020202020204"/>
                <a:cs typeface="Arial" panose="020B0604020202020204"/>
              </a:rPr>
              <a:t>düşer.</a:t>
            </a:r>
            <a:endParaRPr sz="1600">
              <a:latin typeface="Arial" panose="020B0604020202020204"/>
              <a:cs typeface="Arial" panose="020B0604020202020204"/>
            </a:endParaRPr>
          </a:p>
          <a:p>
            <a:pPr marL="298450" marR="5080" indent="-285750" algn="just">
              <a:lnSpc>
                <a:spcPct val="150000"/>
              </a:lnSpc>
              <a:buFont typeface="Arial" panose="020B0604020202020204"/>
              <a:buChar char="•"/>
              <a:tabLst>
                <a:tab pos="354965" algn="l"/>
              </a:tabLst>
            </a:pPr>
            <a:r>
              <a:rPr dirty="0"/>
              <a:t>	</a:t>
            </a:r>
            <a:r>
              <a:rPr sz="1600" dirty="0">
                <a:latin typeface="Arial" panose="020B0604020202020204"/>
                <a:cs typeface="Arial" panose="020B0604020202020204"/>
              </a:rPr>
              <a:t>Kraliçe</a:t>
            </a:r>
            <a:r>
              <a:rPr sz="1600" spc="95" dirty="0">
                <a:latin typeface="Arial" panose="020B0604020202020204"/>
                <a:cs typeface="Arial" panose="020B0604020202020204"/>
              </a:rPr>
              <a:t> </a:t>
            </a:r>
            <a:r>
              <a:rPr sz="1600" dirty="0">
                <a:latin typeface="Arial" panose="020B0604020202020204"/>
                <a:cs typeface="Arial" panose="020B0604020202020204"/>
              </a:rPr>
              <a:t>Duvarı’ndaki</a:t>
            </a:r>
            <a:r>
              <a:rPr sz="1600" spc="100" dirty="0">
                <a:latin typeface="Arial" panose="020B0604020202020204"/>
                <a:cs typeface="Arial" panose="020B0604020202020204"/>
              </a:rPr>
              <a:t> </a:t>
            </a:r>
            <a:r>
              <a:rPr sz="1600" dirty="0">
                <a:latin typeface="Arial" panose="020B0604020202020204"/>
                <a:cs typeface="Arial" panose="020B0604020202020204"/>
              </a:rPr>
              <a:t>tüm</a:t>
            </a:r>
            <a:r>
              <a:rPr sz="1600" spc="105" dirty="0">
                <a:latin typeface="Arial" panose="020B0604020202020204"/>
                <a:cs typeface="Arial" panose="020B0604020202020204"/>
              </a:rPr>
              <a:t> </a:t>
            </a:r>
            <a:r>
              <a:rPr sz="1600" dirty="0">
                <a:latin typeface="Arial" panose="020B0604020202020204"/>
                <a:cs typeface="Arial" panose="020B0604020202020204"/>
              </a:rPr>
              <a:t>yayıncıların</a:t>
            </a:r>
            <a:r>
              <a:rPr sz="1600" spc="110" dirty="0">
                <a:latin typeface="Arial" panose="020B0604020202020204"/>
                <a:cs typeface="Arial" panose="020B0604020202020204"/>
              </a:rPr>
              <a:t> </a:t>
            </a:r>
            <a:r>
              <a:rPr sz="1600" dirty="0">
                <a:latin typeface="Arial" panose="020B0604020202020204"/>
                <a:cs typeface="Arial" panose="020B0604020202020204"/>
              </a:rPr>
              <a:t>topladıkları</a:t>
            </a:r>
            <a:r>
              <a:rPr sz="1600" spc="5" dirty="0">
                <a:latin typeface="Arial" panose="020B0604020202020204"/>
                <a:cs typeface="Arial" panose="020B0604020202020204"/>
              </a:rPr>
              <a:t> </a:t>
            </a:r>
            <a:r>
              <a:rPr sz="1600" dirty="0">
                <a:latin typeface="Arial" panose="020B0604020202020204"/>
                <a:cs typeface="Arial" panose="020B0604020202020204"/>
              </a:rPr>
              <a:t>Altın</a:t>
            </a:r>
            <a:r>
              <a:rPr sz="1600" spc="110" dirty="0">
                <a:latin typeface="Arial" panose="020B0604020202020204"/>
                <a:cs typeface="Arial" panose="020B0604020202020204"/>
              </a:rPr>
              <a:t> </a:t>
            </a:r>
            <a:r>
              <a:rPr sz="1600" dirty="0">
                <a:latin typeface="Arial" panose="020B0604020202020204"/>
                <a:cs typeface="Arial" panose="020B0604020202020204"/>
              </a:rPr>
              <a:t>Paralar</a:t>
            </a:r>
            <a:r>
              <a:rPr sz="1600" spc="110" dirty="0">
                <a:latin typeface="Arial" panose="020B0604020202020204"/>
                <a:cs typeface="Arial" panose="020B0604020202020204"/>
              </a:rPr>
              <a:t> </a:t>
            </a:r>
            <a:r>
              <a:rPr sz="1600" b="1" spc="-25" dirty="0">
                <a:solidFill>
                  <a:srgbClr val="7000E6"/>
                </a:solidFill>
                <a:latin typeface="Arial" panose="020B0604020202020204"/>
                <a:cs typeface="Arial" panose="020B0604020202020204"/>
              </a:rPr>
              <a:t>her </a:t>
            </a:r>
            <a:r>
              <a:rPr sz="1600" b="1" dirty="0">
                <a:solidFill>
                  <a:srgbClr val="7000E6"/>
                </a:solidFill>
                <a:latin typeface="Arial" panose="020B0604020202020204"/>
                <a:cs typeface="Arial" panose="020B0604020202020204"/>
              </a:rPr>
              <a:t>hafta</a:t>
            </a:r>
            <a:r>
              <a:rPr sz="1600" b="1" spc="290" dirty="0">
                <a:solidFill>
                  <a:srgbClr val="7000E6"/>
                </a:solidFill>
                <a:latin typeface="Arial" panose="020B0604020202020204"/>
                <a:cs typeface="Arial" panose="020B0604020202020204"/>
              </a:rPr>
              <a:t> </a:t>
            </a:r>
            <a:r>
              <a:rPr sz="1600" dirty="0">
                <a:latin typeface="Arial" panose="020B0604020202020204"/>
                <a:cs typeface="Arial" panose="020B0604020202020204"/>
              </a:rPr>
              <a:t>kontrol</a:t>
            </a:r>
            <a:r>
              <a:rPr sz="1600" spc="295" dirty="0">
                <a:latin typeface="Arial" panose="020B0604020202020204"/>
                <a:cs typeface="Arial" panose="020B0604020202020204"/>
              </a:rPr>
              <a:t> </a:t>
            </a:r>
            <a:r>
              <a:rPr sz="1600" dirty="0">
                <a:latin typeface="Arial" panose="020B0604020202020204"/>
                <a:cs typeface="Arial" panose="020B0604020202020204"/>
              </a:rPr>
              <a:t>edilir</a:t>
            </a:r>
            <a:r>
              <a:rPr sz="1600" spc="310" dirty="0">
                <a:latin typeface="Arial" panose="020B0604020202020204"/>
                <a:cs typeface="Arial" panose="020B0604020202020204"/>
              </a:rPr>
              <a:t> </a:t>
            </a:r>
            <a:r>
              <a:rPr sz="1600" dirty="0">
                <a:latin typeface="Arial" panose="020B0604020202020204"/>
                <a:cs typeface="Arial" panose="020B0604020202020204"/>
              </a:rPr>
              <a:t>ve</a:t>
            </a:r>
            <a:r>
              <a:rPr sz="1600" spc="305" dirty="0">
                <a:latin typeface="Arial" panose="020B0604020202020204"/>
                <a:cs typeface="Arial" panose="020B0604020202020204"/>
              </a:rPr>
              <a:t> </a:t>
            </a:r>
            <a:r>
              <a:rPr sz="1600" spc="50" dirty="0">
                <a:latin typeface="Arial" panose="020B0604020202020204"/>
                <a:cs typeface="Arial" panose="020B0604020202020204"/>
              </a:rPr>
              <a:t>belirli</a:t>
            </a:r>
            <a:r>
              <a:rPr sz="1600" spc="310" dirty="0">
                <a:latin typeface="Arial" panose="020B0604020202020204"/>
                <a:cs typeface="Arial" panose="020B0604020202020204"/>
              </a:rPr>
              <a:t> </a:t>
            </a:r>
            <a:r>
              <a:rPr sz="1600" spc="45" dirty="0">
                <a:latin typeface="Arial" panose="020B0604020202020204"/>
                <a:cs typeface="Arial" panose="020B0604020202020204"/>
              </a:rPr>
              <a:t>miktarda</a:t>
            </a:r>
            <a:r>
              <a:rPr sz="1600" spc="190" dirty="0">
                <a:latin typeface="Arial" panose="020B0604020202020204"/>
                <a:cs typeface="Arial" panose="020B0604020202020204"/>
              </a:rPr>
              <a:t> </a:t>
            </a:r>
            <a:r>
              <a:rPr sz="1600" dirty="0">
                <a:latin typeface="Arial" panose="020B0604020202020204"/>
                <a:cs typeface="Arial" panose="020B0604020202020204"/>
              </a:rPr>
              <a:t>Altın</a:t>
            </a:r>
            <a:r>
              <a:rPr sz="1600" spc="305" dirty="0">
                <a:latin typeface="Arial" panose="020B0604020202020204"/>
                <a:cs typeface="Arial" panose="020B0604020202020204"/>
              </a:rPr>
              <a:t> </a:t>
            </a:r>
            <a:r>
              <a:rPr sz="1600" dirty="0">
                <a:latin typeface="Arial" panose="020B0604020202020204"/>
                <a:cs typeface="Arial" panose="020B0604020202020204"/>
              </a:rPr>
              <a:t>Paraya</a:t>
            </a:r>
            <a:r>
              <a:rPr sz="1600" spc="310" dirty="0">
                <a:latin typeface="Arial" panose="020B0604020202020204"/>
                <a:cs typeface="Arial" panose="020B0604020202020204"/>
              </a:rPr>
              <a:t> </a:t>
            </a:r>
            <a:r>
              <a:rPr sz="1600" spc="40" dirty="0">
                <a:latin typeface="Arial" panose="020B0604020202020204"/>
                <a:cs typeface="Arial" panose="020B0604020202020204"/>
              </a:rPr>
              <a:t>ulaşamayan </a:t>
            </a:r>
            <a:r>
              <a:rPr sz="1600" dirty="0">
                <a:latin typeface="Arial" panose="020B0604020202020204"/>
                <a:cs typeface="Arial" panose="020B0604020202020204"/>
              </a:rPr>
              <a:t>yayıncılar</a:t>
            </a:r>
            <a:r>
              <a:rPr sz="1600" spc="85" dirty="0">
                <a:latin typeface="Arial" panose="020B0604020202020204"/>
                <a:cs typeface="Arial" panose="020B0604020202020204"/>
              </a:rPr>
              <a:t> </a:t>
            </a:r>
            <a:r>
              <a:rPr sz="1600" dirty="0">
                <a:latin typeface="Arial" panose="020B0604020202020204"/>
                <a:cs typeface="Arial" panose="020B0604020202020204"/>
              </a:rPr>
              <a:t>Kraliçe</a:t>
            </a:r>
            <a:r>
              <a:rPr sz="1600" spc="85" dirty="0">
                <a:latin typeface="Arial" panose="020B0604020202020204"/>
                <a:cs typeface="Arial" panose="020B0604020202020204"/>
              </a:rPr>
              <a:t> </a:t>
            </a:r>
            <a:r>
              <a:rPr sz="1600" dirty="0">
                <a:latin typeface="Arial" panose="020B0604020202020204"/>
                <a:cs typeface="Arial" panose="020B0604020202020204"/>
              </a:rPr>
              <a:t>Duvarı’ndan</a:t>
            </a:r>
            <a:r>
              <a:rPr sz="1600" spc="85" dirty="0">
                <a:latin typeface="Arial" panose="020B0604020202020204"/>
                <a:cs typeface="Arial" panose="020B0604020202020204"/>
              </a:rPr>
              <a:t> </a:t>
            </a:r>
            <a:r>
              <a:rPr sz="1600" dirty="0">
                <a:latin typeface="Arial" panose="020B0604020202020204"/>
                <a:cs typeface="Arial" panose="020B0604020202020204"/>
              </a:rPr>
              <a:t>alınırlar.</a:t>
            </a:r>
            <a:r>
              <a:rPr sz="1600" spc="50" dirty="0">
                <a:latin typeface="Arial" panose="020B0604020202020204"/>
                <a:cs typeface="Arial" panose="020B0604020202020204"/>
              </a:rPr>
              <a:t> </a:t>
            </a:r>
            <a:r>
              <a:rPr sz="1600" dirty="0">
                <a:latin typeface="Arial" panose="020B0604020202020204"/>
                <a:cs typeface="Arial" panose="020B0604020202020204"/>
              </a:rPr>
              <a:t>Tekrar</a:t>
            </a:r>
            <a:r>
              <a:rPr sz="1600" spc="85" dirty="0">
                <a:latin typeface="Arial" panose="020B0604020202020204"/>
                <a:cs typeface="Arial" panose="020B0604020202020204"/>
              </a:rPr>
              <a:t> </a:t>
            </a:r>
            <a:r>
              <a:rPr sz="1600" dirty="0">
                <a:latin typeface="Arial" panose="020B0604020202020204"/>
                <a:cs typeface="Arial" panose="020B0604020202020204"/>
              </a:rPr>
              <a:t>eklenmek</a:t>
            </a:r>
            <a:r>
              <a:rPr sz="1600" spc="85" dirty="0">
                <a:latin typeface="Arial" panose="020B0604020202020204"/>
                <a:cs typeface="Arial" panose="020B0604020202020204"/>
              </a:rPr>
              <a:t> </a:t>
            </a:r>
            <a:r>
              <a:rPr sz="1600" dirty="0">
                <a:latin typeface="Arial" panose="020B0604020202020204"/>
                <a:cs typeface="Arial" panose="020B0604020202020204"/>
              </a:rPr>
              <a:t>için</a:t>
            </a:r>
            <a:r>
              <a:rPr sz="1600" spc="85" dirty="0">
                <a:latin typeface="Arial" panose="020B0604020202020204"/>
                <a:cs typeface="Arial" panose="020B0604020202020204"/>
              </a:rPr>
              <a:t> </a:t>
            </a:r>
            <a:r>
              <a:rPr sz="1600" spc="-10" dirty="0">
                <a:latin typeface="Arial" panose="020B0604020202020204"/>
                <a:cs typeface="Arial" panose="020B0604020202020204"/>
              </a:rPr>
              <a:t>belirli </a:t>
            </a:r>
            <a:r>
              <a:rPr sz="1600" dirty="0">
                <a:latin typeface="Arial" panose="020B0604020202020204"/>
                <a:cs typeface="Arial" panose="020B0604020202020204"/>
              </a:rPr>
              <a:t>miktarda</a:t>
            </a:r>
            <a:r>
              <a:rPr sz="1600" spc="-65" dirty="0">
                <a:latin typeface="Arial" panose="020B0604020202020204"/>
                <a:cs typeface="Arial" panose="020B0604020202020204"/>
              </a:rPr>
              <a:t> </a:t>
            </a:r>
            <a:r>
              <a:rPr sz="1600" dirty="0">
                <a:latin typeface="Arial" panose="020B0604020202020204"/>
                <a:cs typeface="Arial" panose="020B0604020202020204"/>
              </a:rPr>
              <a:t>bir</a:t>
            </a:r>
            <a:r>
              <a:rPr sz="1600" spc="-110" dirty="0">
                <a:latin typeface="Arial" panose="020B0604020202020204"/>
                <a:cs typeface="Arial" panose="020B0604020202020204"/>
              </a:rPr>
              <a:t> </a:t>
            </a:r>
            <a:r>
              <a:rPr sz="1600" dirty="0">
                <a:latin typeface="Arial" panose="020B0604020202020204"/>
                <a:cs typeface="Arial" panose="020B0604020202020204"/>
              </a:rPr>
              <a:t>Altın</a:t>
            </a:r>
            <a:r>
              <a:rPr sz="1600" spc="-45" dirty="0">
                <a:latin typeface="Arial" panose="020B0604020202020204"/>
                <a:cs typeface="Arial" panose="020B0604020202020204"/>
              </a:rPr>
              <a:t> </a:t>
            </a:r>
            <a:r>
              <a:rPr sz="1600" dirty="0">
                <a:latin typeface="Arial" panose="020B0604020202020204"/>
                <a:cs typeface="Arial" panose="020B0604020202020204"/>
              </a:rPr>
              <a:t>Para</a:t>
            </a:r>
            <a:r>
              <a:rPr sz="1600" spc="-50" dirty="0">
                <a:latin typeface="Arial" panose="020B0604020202020204"/>
                <a:cs typeface="Arial" panose="020B0604020202020204"/>
              </a:rPr>
              <a:t> </a:t>
            </a:r>
            <a:r>
              <a:rPr sz="1600" dirty="0">
                <a:latin typeface="Arial" panose="020B0604020202020204"/>
                <a:cs typeface="Arial" panose="020B0604020202020204"/>
              </a:rPr>
              <a:t>sayısına</a:t>
            </a:r>
            <a:r>
              <a:rPr sz="1600" spc="-45" dirty="0">
                <a:latin typeface="Arial" panose="020B0604020202020204"/>
                <a:cs typeface="Arial" panose="020B0604020202020204"/>
              </a:rPr>
              <a:t> </a:t>
            </a:r>
            <a:r>
              <a:rPr sz="1600" dirty="0">
                <a:latin typeface="Arial" panose="020B0604020202020204"/>
                <a:cs typeface="Arial" panose="020B0604020202020204"/>
              </a:rPr>
              <a:t>ulaşmanız</a:t>
            </a:r>
            <a:r>
              <a:rPr sz="1600" spc="-45" dirty="0">
                <a:latin typeface="Arial" panose="020B0604020202020204"/>
                <a:cs typeface="Arial" panose="020B0604020202020204"/>
              </a:rPr>
              <a:t> </a:t>
            </a:r>
            <a:r>
              <a:rPr sz="1600" spc="-10" dirty="0">
                <a:latin typeface="Arial" panose="020B0604020202020204"/>
                <a:cs typeface="Arial" panose="020B0604020202020204"/>
              </a:rPr>
              <a:t>gerekir.</a:t>
            </a:r>
            <a:endParaRPr sz="1600">
              <a:latin typeface="Arial" panose="020B0604020202020204"/>
              <a:cs typeface="Arial" panose="020B0604020202020204"/>
            </a:endParaRPr>
          </a:p>
          <a:p>
            <a:pPr>
              <a:lnSpc>
                <a:spcPct val="100000"/>
              </a:lnSpc>
              <a:spcBef>
                <a:spcPts val="5"/>
              </a:spcBef>
            </a:pPr>
            <a:endParaRPr sz="2500">
              <a:latin typeface="Arial" panose="020B0604020202020204"/>
              <a:cs typeface="Arial" panose="020B0604020202020204"/>
            </a:endParaRPr>
          </a:p>
          <a:p>
            <a:pPr marL="1367790" marR="148590" indent="-1209675">
              <a:lnSpc>
                <a:spcPct val="150000"/>
              </a:lnSpc>
            </a:pPr>
            <a:r>
              <a:rPr sz="1600" i="1" spc="-20" dirty="0">
                <a:latin typeface="Arial" panose="020B0604020202020204"/>
                <a:cs typeface="Arial" panose="020B0604020202020204"/>
              </a:rPr>
              <a:t>Uygulamaya</a:t>
            </a:r>
            <a:r>
              <a:rPr sz="1600" i="1" spc="-85" dirty="0">
                <a:latin typeface="Arial" panose="020B0604020202020204"/>
                <a:cs typeface="Arial" panose="020B0604020202020204"/>
              </a:rPr>
              <a:t> </a:t>
            </a:r>
            <a:r>
              <a:rPr sz="1600" i="1" dirty="0">
                <a:latin typeface="Arial" panose="020B0604020202020204"/>
                <a:cs typeface="Arial" panose="020B0604020202020204"/>
              </a:rPr>
              <a:t>arka</a:t>
            </a:r>
            <a:r>
              <a:rPr sz="1600" i="1" spc="-80" dirty="0">
                <a:latin typeface="Arial" panose="020B0604020202020204"/>
                <a:cs typeface="Arial" panose="020B0604020202020204"/>
              </a:rPr>
              <a:t> </a:t>
            </a:r>
            <a:r>
              <a:rPr sz="1600" i="1" spc="-10" dirty="0">
                <a:latin typeface="Arial" panose="020B0604020202020204"/>
                <a:cs typeface="Arial" panose="020B0604020202020204"/>
              </a:rPr>
              <a:t>planda</a:t>
            </a:r>
            <a:r>
              <a:rPr sz="1600" i="1" spc="-80" dirty="0">
                <a:latin typeface="Arial" panose="020B0604020202020204"/>
                <a:cs typeface="Arial" panose="020B0604020202020204"/>
              </a:rPr>
              <a:t> </a:t>
            </a:r>
            <a:r>
              <a:rPr sz="1600" i="1" spc="-10" dirty="0">
                <a:latin typeface="Arial" panose="020B0604020202020204"/>
                <a:cs typeface="Arial" panose="020B0604020202020204"/>
              </a:rPr>
              <a:t>çalışma</a:t>
            </a:r>
            <a:r>
              <a:rPr sz="1600" i="1" spc="-85" dirty="0">
                <a:latin typeface="Arial" panose="020B0604020202020204"/>
                <a:cs typeface="Arial" panose="020B0604020202020204"/>
              </a:rPr>
              <a:t> </a:t>
            </a:r>
            <a:r>
              <a:rPr sz="1600" i="1" spc="-10" dirty="0">
                <a:latin typeface="Arial" panose="020B0604020202020204"/>
                <a:cs typeface="Arial" panose="020B0604020202020204"/>
              </a:rPr>
              <a:t>iznini</a:t>
            </a:r>
            <a:r>
              <a:rPr sz="1600" i="1" spc="-80" dirty="0">
                <a:latin typeface="Arial" panose="020B0604020202020204"/>
                <a:cs typeface="Arial" panose="020B0604020202020204"/>
              </a:rPr>
              <a:t> </a:t>
            </a:r>
            <a:r>
              <a:rPr sz="1600" i="1" spc="-20" dirty="0">
                <a:latin typeface="Arial" panose="020B0604020202020204"/>
                <a:cs typeface="Arial" panose="020B0604020202020204"/>
              </a:rPr>
              <a:t>verdiğinizden</a:t>
            </a:r>
            <a:r>
              <a:rPr sz="1600" i="1" spc="-80" dirty="0">
                <a:latin typeface="Arial" panose="020B0604020202020204"/>
                <a:cs typeface="Arial" panose="020B0604020202020204"/>
              </a:rPr>
              <a:t> </a:t>
            </a:r>
            <a:r>
              <a:rPr sz="1600" i="1" dirty="0">
                <a:latin typeface="Arial" panose="020B0604020202020204"/>
                <a:cs typeface="Arial" panose="020B0604020202020204"/>
              </a:rPr>
              <a:t>emin</a:t>
            </a:r>
            <a:r>
              <a:rPr sz="1600" i="1" spc="-85" dirty="0">
                <a:latin typeface="Arial" panose="020B0604020202020204"/>
                <a:cs typeface="Arial" panose="020B0604020202020204"/>
              </a:rPr>
              <a:t> </a:t>
            </a:r>
            <a:r>
              <a:rPr sz="1600" i="1" spc="-10" dirty="0">
                <a:latin typeface="Arial" panose="020B0604020202020204"/>
                <a:cs typeface="Arial" panose="020B0604020202020204"/>
              </a:rPr>
              <a:t>olun.</a:t>
            </a:r>
            <a:r>
              <a:rPr sz="1600" i="1" spc="-80" dirty="0">
                <a:latin typeface="Arial" panose="020B0604020202020204"/>
                <a:cs typeface="Arial" panose="020B0604020202020204"/>
              </a:rPr>
              <a:t> </a:t>
            </a:r>
            <a:r>
              <a:rPr sz="1600" i="1" spc="-20" dirty="0">
                <a:latin typeface="Arial" panose="020B0604020202020204"/>
                <a:cs typeface="Arial" panose="020B0604020202020204"/>
              </a:rPr>
              <a:t>Aksi </a:t>
            </a:r>
            <a:r>
              <a:rPr sz="1600" i="1" spc="-10" dirty="0">
                <a:latin typeface="Arial" panose="020B0604020202020204"/>
                <a:cs typeface="Arial" panose="020B0604020202020204"/>
              </a:rPr>
              <a:t>halde</a:t>
            </a:r>
            <a:r>
              <a:rPr sz="1600" i="1" spc="-60" dirty="0">
                <a:latin typeface="Arial" panose="020B0604020202020204"/>
                <a:cs typeface="Arial" panose="020B0604020202020204"/>
              </a:rPr>
              <a:t> </a:t>
            </a:r>
            <a:r>
              <a:rPr sz="1600" i="1" spc="-10" dirty="0">
                <a:latin typeface="Arial" panose="020B0604020202020204"/>
                <a:cs typeface="Arial" panose="020B0604020202020204"/>
              </a:rPr>
              <a:t>gelen</a:t>
            </a:r>
            <a:r>
              <a:rPr sz="1600" i="1" spc="-60" dirty="0">
                <a:latin typeface="Arial" panose="020B0604020202020204"/>
                <a:cs typeface="Arial" panose="020B0604020202020204"/>
              </a:rPr>
              <a:t> </a:t>
            </a:r>
            <a:r>
              <a:rPr sz="1600" i="1" spc="-20" dirty="0">
                <a:latin typeface="Arial" panose="020B0604020202020204"/>
                <a:cs typeface="Arial" panose="020B0604020202020204"/>
              </a:rPr>
              <a:t>aramalar</a:t>
            </a:r>
            <a:r>
              <a:rPr sz="1600" i="1" spc="-55" dirty="0">
                <a:latin typeface="Arial" panose="020B0604020202020204"/>
                <a:cs typeface="Arial" panose="020B0604020202020204"/>
              </a:rPr>
              <a:t> </a:t>
            </a:r>
            <a:r>
              <a:rPr sz="1600" i="1" spc="-20" dirty="0">
                <a:latin typeface="Arial" panose="020B0604020202020204"/>
                <a:cs typeface="Arial" panose="020B0604020202020204"/>
              </a:rPr>
              <a:t>ekranınıza</a:t>
            </a:r>
            <a:r>
              <a:rPr sz="1600" i="1" spc="-60" dirty="0">
                <a:latin typeface="Arial" panose="020B0604020202020204"/>
                <a:cs typeface="Arial" panose="020B0604020202020204"/>
              </a:rPr>
              <a:t> </a:t>
            </a:r>
            <a:r>
              <a:rPr sz="1600" i="1" spc="-10" dirty="0">
                <a:latin typeface="Arial" panose="020B0604020202020204"/>
                <a:cs typeface="Arial" panose="020B0604020202020204"/>
              </a:rPr>
              <a:t>düşmez.</a:t>
            </a:r>
            <a:endParaRPr sz="1600">
              <a:latin typeface="Arial" panose="020B0604020202020204"/>
              <a:cs typeface="Arial" panose="020B0604020202020204"/>
            </a:endParaRPr>
          </a:p>
        </p:txBody>
      </p:sp>
      <p:grpSp>
        <p:nvGrpSpPr>
          <p:cNvPr id="5" name="object 5"/>
          <p:cNvGrpSpPr/>
          <p:nvPr/>
        </p:nvGrpSpPr>
        <p:grpSpPr>
          <a:xfrm>
            <a:off x="11394947" y="53339"/>
            <a:ext cx="688975" cy="688975"/>
            <a:chOff x="11394947" y="53339"/>
            <a:chExt cx="688975" cy="688975"/>
          </a:xfrm>
        </p:grpSpPr>
        <p:pic>
          <p:nvPicPr>
            <p:cNvPr id="6" name="object 6"/>
            <p:cNvPicPr/>
            <p:nvPr/>
          </p:nvPicPr>
          <p:blipFill>
            <a:blip r:embed="rId2" cstate="print"/>
            <a:stretch>
              <a:fillRect/>
            </a:stretch>
          </p:blipFill>
          <p:spPr>
            <a:xfrm>
              <a:off x="11550395" y="99059"/>
              <a:ext cx="533400" cy="515112"/>
            </a:xfrm>
            <a:prstGeom prst="rect">
              <a:avLst/>
            </a:prstGeom>
          </p:spPr>
        </p:pic>
        <p:pic>
          <p:nvPicPr>
            <p:cNvPr id="7" name="object 7"/>
            <p:cNvPicPr/>
            <p:nvPr/>
          </p:nvPicPr>
          <p:blipFill>
            <a:blip r:embed="rId3" cstate="print"/>
            <a:stretch>
              <a:fillRect/>
            </a:stretch>
          </p:blipFill>
          <p:spPr>
            <a:xfrm>
              <a:off x="11394947" y="53339"/>
              <a:ext cx="688848" cy="688847"/>
            </a:xfrm>
            <a:prstGeom prst="rect">
              <a:avLst/>
            </a:prstGeom>
          </p:spPr>
        </p:pic>
      </p:grpSp>
      <p:sp>
        <p:nvSpPr>
          <p:cNvPr id="8" name="object 8"/>
          <p:cNvSpPr txBox="1">
            <a:spLocks noGrp="1"/>
          </p:cNvSpPr>
          <p:nvPr>
            <p:ph type="title"/>
          </p:nvPr>
        </p:nvSpPr>
        <p:spPr>
          <a:xfrm>
            <a:off x="929906" y="365226"/>
            <a:ext cx="3434715" cy="634365"/>
          </a:xfrm>
          <a:prstGeom prst="rect">
            <a:avLst/>
          </a:prstGeom>
        </p:spPr>
        <p:txBody>
          <a:bodyPr vert="horz" wrap="square" lIns="0" tIns="12065" rIns="0" bIns="0" rtlCol="0">
            <a:spAutoFit/>
          </a:bodyPr>
          <a:lstStyle/>
          <a:p>
            <a:pPr marL="12700">
              <a:lnSpc>
                <a:spcPct val="100000"/>
              </a:lnSpc>
              <a:spcBef>
                <a:spcPts val="95"/>
              </a:spcBef>
            </a:pPr>
            <a:r>
              <a:rPr dirty="0"/>
              <a:t>Kraliçe</a:t>
            </a:r>
            <a:r>
              <a:rPr spc="-175" dirty="0"/>
              <a:t> </a:t>
            </a:r>
            <a:r>
              <a:rPr spc="-10" dirty="0"/>
              <a:t>Duvarı</a:t>
            </a:r>
          </a:p>
        </p:txBody>
      </p:sp>
      <p:sp>
        <p:nvSpPr>
          <p:cNvPr id="9" name="object 9"/>
          <p:cNvSpPr/>
          <p:nvPr/>
        </p:nvSpPr>
        <p:spPr>
          <a:xfrm>
            <a:off x="948118" y="945997"/>
            <a:ext cx="871219" cy="76200"/>
          </a:xfrm>
          <a:custGeom>
            <a:avLst/>
            <a:gdLst/>
            <a:ahLst/>
            <a:cxnLst/>
            <a:rect l="l" t="t" r="r" b="b"/>
            <a:pathLst>
              <a:path w="871219" h="76200">
                <a:moveTo>
                  <a:pt x="870838" y="76200"/>
                </a:moveTo>
                <a:lnTo>
                  <a:pt x="0" y="76200"/>
                </a:lnTo>
                <a:lnTo>
                  <a:pt x="0" y="0"/>
                </a:lnTo>
                <a:lnTo>
                  <a:pt x="870838" y="0"/>
                </a:lnTo>
                <a:lnTo>
                  <a:pt x="870838" y="76200"/>
                </a:lnTo>
                <a:close/>
              </a:path>
            </a:pathLst>
          </a:custGeom>
          <a:solidFill>
            <a:srgbClr val="6F00E6"/>
          </a:solidFill>
        </p:spPr>
        <p:txBody>
          <a:bodyPr wrap="square" lIns="0" tIns="0" rIns="0" bIns="0" rtlCol="0"/>
          <a:lstStyle/>
          <a:p>
            <a:endParaRPr/>
          </a:p>
        </p:txBody>
      </p:sp>
      <p:grpSp>
        <p:nvGrpSpPr>
          <p:cNvPr id="10" name="object 10"/>
          <p:cNvGrpSpPr/>
          <p:nvPr/>
        </p:nvGrpSpPr>
        <p:grpSpPr>
          <a:xfrm>
            <a:off x="7470647" y="1211580"/>
            <a:ext cx="4498975" cy="4878705"/>
            <a:chOff x="7470647" y="1211580"/>
            <a:chExt cx="4498975" cy="4878705"/>
          </a:xfrm>
        </p:grpSpPr>
        <p:pic>
          <p:nvPicPr>
            <p:cNvPr id="11" name="object 11"/>
            <p:cNvPicPr/>
            <p:nvPr/>
          </p:nvPicPr>
          <p:blipFill>
            <a:blip r:embed="rId4" cstate="print"/>
            <a:stretch>
              <a:fillRect/>
            </a:stretch>
          </p:blipFill>
          <p:spPr>
            <a:xfrm>
              <a:off x="7677911" y="1328928"/>
              <a:ext cx="2075688" cy="4322064"/>
            </a:xfrm>
            <a:prstGeom prst="rect">
              <a:avLst/>
            </a:prstGeom>
          </p:spPr>
        </p:pic>
        <p:pic>
          <p:nvPicPr>
            <p:cNvPr id="12" name="object 12"/>
            <p:cNvPicPr/>
            <p:nvPr/>
          </p:nvPicPr>
          <p:blipFill>
            <a:blip r:embed="rId5" cstate="print"/>
            <a:stretch>
              <a:fillRect/>
            </a:stretch>
          </p:blipFill>
          <p:spPr>
            <a:xfrm>
              <a:off x="7470647" y="1211580"/>
              <a:ext cx="2372868" cy="4556760"/>
            </a:xfrm>
            <a:prstGeom prst="rect">
              <a:avLst/>
            </a:prstGeom>
          </p:spPr>
        </p:pic>
        <p:pic>
          <p:nvPicPr>
            <p:cNvPr id="13" name="object 13"/>
            <p:cNvPicPr/>
            <p:nvPr/>
          </p:nvPicPr>
          <p:blipFill>
            <a:blip r:embed="rId6" cstate="print"/>
            <a:stretch>
              <a:fillRect/>
            </a:stretch>
          </p:blipFill>
          <p:spPr>
            <a:xfrm>
              <a:off x="9613391" y="1606296"/>
              <a:ext cx="2209800" cy="4378452"/>
            </a:xfrm>
            <a:prstGeom prst="rect">
              <a:avLst/>
            </a:prstGeom>
          </p:spPr>
        </p:pic>
        <p:pic>
          <p:nvPicPr>
            <p:cNvPr id="14" name="object 14"/>
            <p:cNvPicPr/>
            <p:nvPr/>
          </p:nvPicPr>
          <p:blipFill>
            <a:blip r:embed="rId5" cstate="print"/>
            <a:stretch>
              <a:fillRect/>
            </a:stretch>
          </p:blipFill>
          <p:spPr>
            <a:xfrm>
              <a:off x="9390887" y="1478280"/>
              <a:ext cx="2578607" cy="4611624"/>
            </a:xfrm>
            <a:prstGeom prst="rect">
              <a:avLst/>
            </a:prstGeom>
          </p:spPr>
        </p:pic>
      </p:grpSp>
      <p:sp>
        <p:nvSpPr>
          <p:cNvPr id="15" name="object 15"/>
          <p:cNvSpPr txBox="1">
            <a:spLocks noGrp="1"/>
          </p:cNvSpPr>
          <p:nvPr>
            <p:ph type="ftr" sz="quarter" idx="5"/>
          </p:nvPr>
        </p:nvSpPr>
        <p:spPr>
          <a:prstGeom prst="rect">
            <a:avLst/>
          </a:prstGeom>
        </p:spPr>
        <p:txBody>
          <a:bodyPr vert="horz" wrap="square" lIns="0" tIns="0" rIns="0" bIns="0" rtlCol="0">
            <a:spAutoFit/>
          </a:bodyPr>
          <a:lstStyle/>
          <a:p>
            <a:pPr marL="12700">
              <a:lnSpc>
                <a:spcPts val="1650"/>
              </a:lnSpc>
            </a:pPr>
            <a:r>
              <a:rPr dirty="0"/>
              <a:t>Private</a:t>
            </a:r>
            <a:r>
              <a:rPr spc="-20" dirty="0"/>
              <a:t> </a:t>
            </a:r>
            <a:r>
              <a:rPr dirty="0"/>
              <a:t>&amp;</a:t>
            </a:r>
            <a:r>
              <a:rPr spc="-20" dirty="0"/>
              <a:t> </a:t>
            </a:r>
            <a:r>
              <a:rPr spc="-10" dirty="0"/>
              <a:t>Confidential</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3402583"/>
            <a:ext cx="12192000" cy="3455035"/>
          </a:xfrm>
          <a:custGeom>
            <a:avLst/>
            <a:gdLst/>
            <a:ahLst/>
            <a:cxnLst/>
            <a:rect l="l" t="t" r="r" b="b"/>
            <a:pathLst>
              <a:path w="12192000" h="3455034">
                <a:moveTo>
                  <a:pt x="12192000" y="2832112"/>
                </a:moveTo>
                <a:lnTo>
                  <a:pt x="5860402" y="2832112"/>
                </a:lnTo>
                <a:lnTo>
                  <a:pt x="5808180" y="2819412"/>
                </a:lnTo>
                <a:lnTo>
                  <a:pt x="5755818" y="2819412"/>
                </a:lnTo>
                <a:lnTo>
                  <a:pt x="5703392" y="2806712"/>
                </a:lnTo>
                <a:lnTo>
                  <a:pt x="5598782" y="2794012"/>
                </a:lnTo>
                <a:lnTo>
                  <a:pt x="5546788" y="2794012"/>
                </a:lnTo>
                <a:lnTo>
                  <a:pt x="5495150" y="2781312"/>
                </a:lnTo>
                <a:lnTo>
                  <a:pt x="5245671" y="2781312"/>
                </a:lnTo>
                <a:lnTo>
                  <a:pt x="5198211" y="2794012"/>
                </a:lnTo>
                <a:lnTo>
                  <a:pt x="5151806" y="2794012"/>
                </a:lnTo>
                <a:lnTo>
                  <a:pt x="5106543" y="2819412"/>
                </a:lnTo>
                <a:lnTo>
                  <a:pt x="5072507" y="2832112"/>
                </a:lnTo>
                <a:lnTo>
                  <a:pt x="5040985" y="2844812"/>
                </a:lnTo>
                <a:lnTo>
                  <a:pt x="5011674" y="2857512"/>
                </a:lnTo>
                <a:lnTo>
                  <a:pt x="4984318" y="2882912"/>
                </a:lnTo>
                <a:lnTo>
                  <a:pt x="4958613" y="2895612"/>
                </a:lnTo>
                <a:lnTo>
                  <a:pt x="4934293" y="2921012"/>
                </a:lnTo>
                <a:lnTo>
                  <a:pt x="4911064" y="2933712"/>
                </a:lnTo>
                <a:lnTo>
                  <a:pt x="4888674" y="2959112"/>
                </a:lnTo>
                <a:lnTo>
                  <a:pt x="4866805" y="2984512"/>
                </a:lnTo>
                <a:lnTo>
                  <a:pt x="4823587" y="3035312"/>
                </a:lnTo>
                <a:lnTo>
                  <a:pt x="4801667" y="3048012"/>
                </a:lnTo>
                <a:lnTo>
                  <a:pt x="4779162" y="3073412"/>
                </a:lnTo>
                <a:lnTo>
                  <a:pt x="4755794" y="3098812"/>
                </a:lnTo>
                <a:lnTo>
                  <a:pt x="4731283" y="3111512"/>
                </a:lnTo>
                <a:lnTo>
                  <a:pt x="4705350" y="3136912"/>
                </a:lnTo>
                <a:lnTo>
                  <a:pt x="4677715" y="3149612"/>
                </a:lnTo>
                <a:lnTo>
                  <a:pt x="4648085" y="3175012"/>
                </a:lnTo>
                <a:lnTo>
                  <a:pt x="4616208" y="3187712"/>
                </a:lnTo>
                <a:lnTo>
                  <a:pt x="4581779" y="3200412"/>
                </a:lnTo>
                <a:lnTo>
                  <a:pt x="4554906" y="3200412"/>
                </a:lnTo>
                <a:lnTo>
                  <a:pt x="4527461" y="3213112"/>
                </a:lnTo>
                <a:lnTo>
                  <a:pt x="4499495" y="3213112"/>
                </a:lnTo>
                <a:lnTo>
                  <a:pt x="4471060" y="3225812"/>
                </a:lnTo>
                <a:lnTo>
                  <a:pt x="4233811" y="3225812"/>
                </a:lnTo>
                <a:lnTo>
                  <a:pt x="4203814" y="3213112"/>
                </a:lnTo>
                <a:lnTo>
                  <a:pt x="4173931" y="3213112"/>
                </a:lnTo>
                <a:lnTo>
                  <a:pt x="4144226" y="3200412"/>
                </a:lnTo>
                <a:lnTo>
                  <a:pt x="4114749" y="3200412"/>
                </a:lnTo>
                <a:lnTo>
                  <a:pt x="4085577" y="3187712"/>
                </a:lnTo>
                <a:lnTo>
                  <a:pt x="4056748" y="3187712"/>
                </a:lnTo>
                <a:lnTo>
                  <a:pt x="4028325" y="3175012"/>
                </a:lnTo>
                <a:lnTo>
                  <a:pt x="4000373" y="3175012"/>
                </a:lnTo>
                <a:lnTo>
                  <a:pt x="3944924" y="3149612"/>
                </a:lnTo>
                <a:lnTo>
                  <a:pt x="3889298" y="3136912"/>
                </a:lnTo>
                <a:lnTo>
                  <a:pt x="3861397" y="3136912"/>
                </a:lnTo>
                <a:lnTo>
                  <a:pt x="3805377" y="3111512"/>
                </a:lnTo>
                <a:lnTo>
                  <a:pt x="3777234" y="3111512"/>
                </a:lnTo>
                <a:lnTo>
                  <a:pt x="3748989" y="3098812"/>
                </a:lnTo>
                <a:lnTo>
                  <a:pt x="3720617" y="3098812"/>
                </a:lnTo>
                <a:lnTo>
                  <a:pt x="3692131" y="3086112"/>
                </a:lnTo>
                <a:lnTo>
                  <a:pt x="3663518" y="3086112"/>
                </a:lnTo>
                <a:lnTo>
                  <a:pt x="3634752" y="3073412"/>
                </a:lnTo>
                <a:lnTo>
                  <a:pt x="3576751" y="3073412"/>
                </a:lnTo>
                <a:lnTo>
                  <a:pt x="3547491" y="3060712"/>
                </a:lnTo>
                <a:lnTo>
                  <a:pt x="3368776" y="3060712"/>
                </a:lnTo>
                <a:lnTo>
                  <a:pt x="3084207" y="3124212"/>
                </a:lnTo>
                <a:lnTo>
                  <a:pt x="3029305" y="3149612"/>
                </a:lnTo>
                <a:lnTo>
                  <a:pt x="2974810" y="3162312"/>
                </a:lnTo>
                <a:lnTo>
                  <a:pt x="2866580" y="3213112"/>
                </a:lnTo>
                <a:lnTo>
                  <a:pt x="2812631" y="3225812"/>
                </a:lnTo>
                <a:lnTo>
                  <a:pt x="2758630" y="3251212"/>
                </a:lnTo>
                <a:lnTo>
                  <a:pt x="2484031" y="3314712"/>
                </a:lnTo>
                <a:lnTo>
                  <a:pt x="2369934" y="3314712"/>
                </a:lnTo>
                <a:lnTo>
                  <a:pt x="2311527" y="3302012"/>
                </a:lnTo>
                <a:lnTo>
                  <a:pt x="2248725" y="3289312"/>
                </a:lnTo>
                <a:lnTo>
                  <a:pt x="2190623" y="3276612"/>
                </a:lnTo>
                <a:lnTo>
                  <a:pt x="2136813" y="3263912"/>
                </a:lnTo>
                <a:lnTo>
                  <a:pt x="2086902" y="3238512"/>
                </a:lnTo>
                <a:lnTo>
                  <a:pt x="2040509" y="3200412"/>
                </a:lnTo>
                <a:lnTo>
                  <a:pt x="1997202" y="3175012"/>
                </a:lnTo>
                <a:lnTo>
                  <a:pt x="1956612" y="3149612"/>
                </a:lnTo>
                <a:lnTo>
                  <a:pt x="1918322" y="3111512"/>
                </a:lnTo>
                <a:lnTo>
                  <a:pt x="1881949" y="3073412"/>
                </a:lnTo>
                <a:lnTo>
                  <a:pt x="1847088" y="3035312"/>
                </a:lnTo>
                <a:lnTo>
                  <a:pt x="1813331" y="2997212"/>
                </a:lnTo>
                <a:lnTo>
                  <a:pt x="1780298" y="2959112"/>
                </a:lnTo>
                <a:lnTo>
                  <a:pt x="1714766" y="2882912"/>
                </a:lnTo>
                <a:lnTo>
                  <a:pt x="1681480" y="2844812"/>
                </a:lnTo>
                <a:lnTo>
                  <a:pt x="1647317" y="2806712"/>
                </a:lnTo>
                <a:lnTo>
                  <a:pt x="1611871" y="2768612"/>
                </a:lnTo>
                <a:lnTo>
                  <a:pt x="1574761" y="2743212"/>
                </a:lnTo>
                <a:lnTo>
                  <a:pt x="1535569" y="2705112"/>
                </a:lnTo>
                <a:lnTo>
                  <a:pt x="1493901" y="2679712"/>
                </a:lnTo>
                <a:lnTo>
                  <a:pt x="1462925" y="2667012"/>
                </a:lnTo>
                <a:lnTo>
                  <a:pt x="1430743" y="2641612"/>
                </a:lnTo>
                <a:lnTo>
                  <a:pt x="1397431" y="2628912"/>
                </a:lnTo>
                <a:lnTo>
                  <a:pt x="1363040" y="2616212"/>
                </a:lnTo>
                <a:lnTo>
                  <a:pt x="1327658" y="2603512"/>
                </a:lnTo>
                <a:lnTo>
                  <a:pt x="1291336" y="2578112"/>
                </a:lnTo>
                <a:lnTo>
                  <a:pt x="1254137" y="2565412"/>
                </a:lnTo>
                <a:lnTo>
                  <a:pt x="1216152" y="2565412"/>
                </a:lnTo>
                <a:lnTo>
                  <a:pt x="1098080" y="2527312"/>
                </a:lnTo>
                <a:lnTo>
                  <a:pt x="1057579" y="2527312"/>
                </a:lnTo>
                <a:lnTo>
                  <a:pt x="1016622" y="2514612"/>
                </a:lnTo>
                <a:lnTo>
                  <a:pt x="975271" y="2514612"/>
                </a:lnTo>
                <a:lnTo>
                  <a:pt x="933602" y="2501912"/>
                </a:lnTo>
                <a:lnTo>
                  <a:pt x="638746" y="2501912"/>
                </a:lnTo>
                <a:lnTo>
                  <a:pt x="597103" y="2514612"/>
                </a:lnTo>
                <a:lnTo>
                  <a:pt x="555815" y="2514612"/>
                </a:lnTo>
                <a:lnTo>
                  <a:pt x="514934" y="2527312"/>
                </a:lnTo>
                <a:lnTo>
                  <a:pt x="474522" y="2527312"/>
                </a:lnTo>
                <a:lnTo>
                  <a:pt x="395376" y="2552712"/>
                </a:lnTo>
                <a:lnTo>
                  <a:pt x="281813" y="2590812"/>
                </a:lnTo>
                <a:lnTo>
                  <a:pt x="210286" y="2616212"/>
                </a:lnTo>
                <a:lnTo>
                  <a:pt x="142697" y="2641612"/>
                </a:lnTo>
                <a:lnTo>
                  <a:pt x="110540" y="2667012"/>
                </a:lnTo>
                <a:lnTo>
                  <a:pt x="79565" y="2679712"/>
                </a:lnTo>
                <a:lnTo>
                  <a:pt x="49822" y="2705112"/>
                </a:lnTo>
                <a:lnTo>
                  <a:pt x="21386" y="2717812"/>
                </a:lnTo>
                <a:lnTo>
                  <a:pt x="0" y="2730512"/>
                </a:lnTo>
                <a:lnTo>
                  <a:pt x="0" y="3454412"/>
                </a:lnTo>
                <a:lnTo>
                  <a:pt x="12192000" y="3454412"/>
                </a:lnTo>
                <a:lnTo>
                  <a:pt x="12192000" y="3314712"/>
                </a:lnTo>
                <a:lnTo>
                  <a:pt x="12192000" y="3225812"/>
                </a:lnTo>
                <a:lnTo>
                  <a:pt x="12192000" y="2832112"/>
                </a:lnTo>
                <a:close/>
              </a:path>
              <a:path w="12192000" h="3455034">
                <a:moveTo>
                  <a:pt x="12192000" y="127000"/>
                </a:moveTo>
                <a:lnTo>
                  <a:pt x="12169458" y="101600"/>
                </a:lnTo>
                <a:lnTo>
                  <a:pt x="12117451" y="76200"/>
                </a:lnTo>
                <a:lnTo>
                  <a:pt x="12057494" y="50800"/>
                </a:lnTo>
                <a:lnTo>
                  <a:pt x="11991086" y="25400"/>
                </a:lnTo>
                <a:lnTo>
                  <a:pt x="11955932" y="25400"/>
                </a:lnTo>
                <a:lnTo>
                  <a:pt x="11919737" y="12700"/>
                </a:lnTo>
                <a:lnTo>
                  <a:pt x="11844973" y="12700"/>
                </a:lnTo>
                <a:lnTo>
                  <a:pt x="11806784" y="0"/>
                </a:lnTo>
                <a:lnTo>
                  <a:pt x="11691226" y="0"/>
                </a:lnTo>
                <a:lnTo>
                  <a:pt x="11653012" y="12700"/>
                </a:lnTo>
                <a:lnTo>
                  <a:pt x="11578171" y="12700"/>
                </a:lnTo>
                <a:lnTo>
                  <a:pt x="11541925" y="25400"/>
                </a:lnTo>
                <a:lnTo>
                  <a:pt x="11506708" y="38100"/>
                </a:lnTo>
                <a:lnTo>
                  <a:pt x="11465598" y="50800"/>
                </a:lnTo>
                <a:lnTo>
                  <a:pt x="11425809" y="63500"/>
                </a:lnTo>
                <a:lnTo>
                  <a:pt x="11387252" y="76200"/>
                </a:lnTo>
                <a:lnTo>
                  <a:pt x="11349863" y="88900"/>
                </a:lnTo>
                <a:lnTo>
                  <a:pt x="11313579" y="101600"/>
                </a:lnTo>
                <a:lnTo>
                  <a:pt x="11278324" y="127000"/>
                </a:lnTo>
                <a:lnTo>
                  <a:pt x="11244034" y="139700"/>
                </a:lnTo>
                <a:lnTo>
                  <a:pt x="11210646" y="165100"/>
                </a:lnTo>
                <a:lnTo>
                  <a:pt x="11178083" y="177800"/>
                </a:lnTo>
                <a:lnTo>
                  <a:pt x="11146282" y="203200"/>
                </a:lnTo>
                <a:lnTo>
                  <a:pt x="11115180" y="228600"/>
                </a:lnTo>
                <a:lnTo>
                  <a:pt x="11084687" y="241300"/>
                </a:lnTo>
                <a:lnTo>
                  <a:pt x="11054766" y="266700"/>
                </a:lnTo>
                <a:lnTo>
                  <a:pt x="11025340" y="292100"/>
                </a:lnTo>
                <a:lnTo>
                  <a:pt x="10996320" y="304800"/>
                </a:lnTo>
                <a:lnTo>
                  <a:pt x="10967657" y="330200"/>
                </a:lnTo>
                <a:lnTo>
                  <a:pt x="10883125" y="406400"/>
                </a:lnTo>
                <a:lnTo>
                  <a:pt x="10855198" y="419100"/>
                </a:lnTo>
                <a:lnTo>
                  <a:pt x="10826991" y="444500"/>
                </a:lnTo>
                <a:lnTo>
                  <a:pt x="10798213" y="469900"/>
                </a:lnTo>
                <a:lnTo>
                  <a:pt x="10768838" y="495300"/>
                </a:lnTo>
                <a:lnTo>
                  <a:pt x="10738815" y="520700"/>
                </a:lnTo>
                <a:lnTo>
                  <a:pt x="10708145" y="533400"/>
                </a:lnTo>
                <a:lnTo>
                  <a:pt x="10676776" y="558800"/>
                </a:lnTo>
                <a:lnTo>
                  <a:pt x="10644696" y="584200"/>
                </a:lnTo>
                <a:lnTo>
                  <a:pt x="10611853" y="596900"/>
                </a:lnTo>
                <a:lnTo>
                  <a:pt x="10578249" y="622300"/>
                </a:lnTo>
                <a:lnTo>
                  <a:pt x="10543819" y="635000"/>
                </a:lnTo>
                <a:lnTo>
                  <a:pt x="10508564" y="660400"/>
                </a:lnTo>
                <a:lnTo>
                  <a:pt x="10472445" y="673100"/>
                </a:lnTo>
                <a:lnTo>
                  <a:pt x="10397490" y="698500"/>
                </a:lnTo>
                <a:lnTo>
                  <a:pt x="10358603" y="723900"/>
                </a:lnTo>
                <a:lnTo>
                  <a:pt x="10318725" y="736600"/>
                </a:lnTo>
                <a:lnTo>
                  <a:pt x="10277843" y="736600"/>
                </a:lnTo>
                <a:lnTo>
                  <a:pt x="10192918" y="762000"/>
                </a:lnTo>
                <a:lnTo>
                  <a:pt x="10148824" y="762000"/>
                </a:lnTo>
                <a:lnTo>
                  <a:pt x="10120300" y="774700"/>
                </a:lnTo>
                <a:lnTo>
                  <a:pt x="9686036" y="774700"/>
                </a:lnTo>
                <a:lnTo>
                  <a:pt x="9657512" y="787400"/>
                </a:lnTo>
                <a:lnTo>
                  <a:pt x="9573006" y="787400"/>
                </a:lnTo>
                <a:lnTo>
                  <a:pt x="9517189" y="800100"/>
                </a:lnTo>
                <a:lnTo>
                  <a:pt x="9464713" y="825500"/>
                </a:lnTo>
                <a:lnTo>
                  <a:pt x="9415475" y="838200"/>
                </a:lnTo>
                <a:lnTo>
                  <a:pt x="9369374" y="863600"/>
                </a:lnTo>
                <a:lnTo>
                  <a:pt x="9326296" y="876300"/>
                </a:lnTo>
                <a:lnTo>
                  <a:pt x="9286138" y="901700"/>
                </a:lnTo>
                <a:lnTo>
                  <a:pt x="9248775" y="939800"/>
                </a:lnTo>
                <a:lnTo>
                  <a:pt x="9214104" y="965200"/>
                </a:lnTo>
                <a:lnTo>
                  <a:pt x="9182024" y="990600"/>
                </a:lnTo>
                <a:lnTo>
                  <a:pt x="9152433" y="1028700"/>
                </a:lnTo>
                <a:lnTo>
                  <a:pt x="9125191" y="1066800"/>
                </a:lnTo>
                <a:lnTo>
                  <a:pt x="9100223" y="1092200"/>
                </a:lnTo>
                <a:lnTo>
                  <a:pt x="9077401" y="1130300"/>
                </a:lnTo>
                <a:lnTo>
                  <a:pt x="9056624" y="1168400"/>
                </a:lnTo>
                <a:lnTo>
                  <a:pt x="9037777" y="1206500"/>
                </a:lnTo>
                <a:lnTo>
                  <a:pt x="9020759" y="1244600"/>
                </a:lnTo>
                <a:lnTo>
                  <a:pt x="9005456" y="1282700"/>
                </a:lnTo>
                <a:lnTo>
                  <a:pt x="8991752" y="1320800"/>
                </a:lnTo>
                <a:lnTo>
                  <a:pt x="8979548" y="1358900"/>
                </a:lnTo>
                <a:lnTo>
                  <a:pt x="8968740" y="1397000"/>
                </a:lnTo>
                <a:lnTo>
                  <a:pt x="8960002" y="1435100"/>
                </a:lnTo>
                <a:lnTo>
                  <a:pt x="8951811" y="1460500"/>
                </a:lnTo>
                <a:lnTo>
                  <a:pt x="8935758" y="1536700"/>
                </a:lnTo>
                <a:lnTo>
                  <a:pt x="8927262" y="1562100"/>
                </a:lnTo>
                <a:lnTo>
                  <a:pt x="8918016" y="1600200"/>
                </a:lnTo>
                <a:lnTo>
                  <a:pt x="8907691" y="1638300"/>
                </a:lnTo>
                <a:lnTo>
                  <a:pt x="8895994" y="1663700"/>
                </a:lnTo>
                <a:lnTo>
                  <a:pt x="8882583" y="1701800"/>
                </a:lnTo>
                <a:lnTo>
                  <a:pt x="8867140" y="1739900"/>
                </a:lnTo>
                <a:lnTo>
                  <a:pt x="8849347" y="1765300"/>
                </a:lnTo>
                <a:lnTo>
                  <a:pt x="8828875" y="1790700"/>
                </a:lnTo>
                <a:lnTo>
                  <a:pt x="8805418" y="1828800"/>
                </a:lnTo>
                <a:lnTo>
                  <a:pt x="8748243" y="1879600"/>
                </a:lnTo>
                <a:lnTo>
                  <a:pt x="8713889" y="1905000"/>
                </a:lnTo>
                <a:lnTo>
                  <a:pt x="8675243" y="1930400"/>
                </a:lnTo>
                <a:lnTo>
                  <a:pt x="8632012" y="1943100"/>
                </a:lnTo>
                <a:lnTo>
                  <a:pt x="8583854" y="1968500"/>
                </a:lnTo>
                <a:lnTo>
                  <a:pt x="8530463" y="1981200"/>
                </a:lnTo>
                <a:lnTo>
                  <a:pt x="8456244" y="2006600"/>
                </a:lnTo>
                <a:lnTo>
                  <a:pt x="8418436" y="2006600"/>
                </a:lnTo>
                <a:lnTo>
                  <a:pt x="8380184" y="2019300"/>
                </a:lnTo>
                <a:lnTo>
                  <a:pt x="8341550" y="2019300"/>
                </a:lnTo>
                <a:lnTo>
                  <a:pt x="8302549" y="2032000"/>
                </a:lnTo>
                <a:lnTo>
                  <a:pt x="8223618" y="2032000"/>
                </a:lnTo>
                <a:lnTo>
                  <a:pt x="8183753" y="2044700"/>
                </a:lnTo>
                <a:lnTo>
                  <a:pt x="7616888" y="2044700"/>
                </a:lnTo>
                <a:lnTo>
                  <a:pt x="7576121" y="2057400"/>
                </a:lnTo>
                <a:lnTo>
                  <a:pt x="7413765" y="2057400"/>
                </a:lnTo>
                <a:lnTo>
                  <a:pt x="7373721" y="2070100"/>
                </a:lnTo>
                <a:lnTo>
                  <a:pt x="7294766" y="2070100"/>
                </a:lnTo>
                <a:lnTo>
                  <a:pt x="7255992" y="2082800"/>
                </a:lnTo>
                <a:lnTo>
                  <a:pt x="7217804" y="2082800"/>
                </a:lnTo>
                <a:lnTo>
                  <a:pt x="7180250" y="2095500"/>
                </a:lnTo>
                <a:lnTo>
                  <a:pt x="7107364" y="2120900"/>
                </a:lnTo>
                <a:lnTo>
                  <a:pt x="7037895" y="2146300"/>
                </a:lnTo>
                <a:lnTo>
                  <a:pt x="6972427" y="2171700"/>
                </a:lnTo>
                <a:lnTo>
                  <a:pt x="6921017" y="2197100"/>
                </a:lnTo>
                <a:lnTo>
                  <a:pt x="6874154" y="2222500"/>
                </a:lnTo>
                <a:lnTo>
                  <a:pt x="6852234" y="2247900"/>
                </a:lnTo>
                <a:lnTo>
                  <a:pt x="6831228" y="2260600"/>
                </a:lnTo>
                <a:lnTo>
                  <a:pt x="6811061" y="2273300"/>
                </a:lnTo>
                <a:lnTo>
                  <a:pt x="6791642" y="2298700"/>
                </a:lnTo>
                <a:lnTo>
                  <a:pt x="6772923" y="2311400"/>
                </a:lnTo>
                <a:lnTo>
                  <a:pt x="6754812" y="2336800"/>
                </a:lnTo>
                <a:lnTo>
                  <a:pt x="6737236" y="2349500"/>
                </a:lnTo>
                <a:lnTo>
                  <a:pt x="6720129" y="2374900"/>
                </a:lnTo>
                <a:lnTo>
                  <a:pt x="6703403" y="2387600"/>
                </a:lnTo>
                <a:lnTo>
                  <a:pt x="6686994" y="2413000"/>
                </a:lnTo>
                <a:lnTo>
                  <a:pt x="6670815" y="2425700"/>
                </a:lnTo>
                <a:lnTo>
                  <a:pt x="6654813" y="2451100"/>
                </a:lnTo>
                <a:lnTo>
                  <a:pt x="6622986" y="2489200"/>
                </a:lnTo>
                <a:lnTo>
                  <a:pt x="6607022" y="2501900"/>
                </a:lnTo>
                <a:lnTo>
                  <a:pt x="6590919" y="2527300"/>
                </a:lnTo>
                <a:lnTo>
                  <a:pt x="6574447" y="2540000"/>
                </a:lnTo>
                <a:lnTo>
                  <a:pt x="6557353" y="2565400"/>
                </a:lnTo>
                <a:lnTo>
                  <a:pt x="6539624" y="2578100"/>
                </a:lnTo>
                <a:lnTo>
                  <a:pt x="6521234" y="2603500"/>
                </a:lnTo>
                <a:lnTo>
                  <a:pt x="6502146" y="2616200"/>
                </a:lnTo>
                <a:lnTo>
                  <a:pt x="6482334" y="2641600"/>
                </a:lnTo>
                <a:lnTo>
                  <a:pt x="6461798" y="2654300"/>
                </a:lnTo>
                <a:lnTo>
                  <a:pt x="6440475" y="2667000"/>
                </a:lnTo>
                <a:lnTo>
                  <a:pt x="6418377" y="2692400"/>
                </a:lnTo>
                <a:lnTo>
                  <a:pt x="6371679" y="2717800"/>
                </a:lnTo>
                <a:lnTo>
                  <a:pt x="6321514" y="2743200"/>
                </a:lnTo>
                <a:lnTo>
                  <a:pt x="6267678" y="2768600"/>
                </a:lnTo>
                <a:lnTo>
                  <a:pt x="6209970" y="2794000"/>
                </a:lnTo>
                <a:lnTo>
                  <a:pt x="6179591" y="2806700"/>
                </a:lnTo>
                <a:lnTo>
                  <a:pt x="6148171" y="2806700"/>
                </a:lnTo>
                <a:lnTo>
                  <a:pt x="6115685" y="2819400"/>
                </a:lnTo>
                <a:lnTo>
                  <a:pt x="6065736" y="2819400"/>
                </a:lnTo>
                <a:lnTo>
                  <a:pt x="6015139" y="2832100"/>
                </a:lnTo>
                <a:lnTo>
                  <a:pt x="12192000" y="2832100"/>
                </a:lnTo>
                <a:lnTo>
                  <a:pt x="12192000" y="127000"/>
                </a:lnTo>
                <a:close/>
              </a:path>
            </a:pathLst>
          </a:custGeom>
          <a:solidFill>
            <a:srgbClr val="FCE85C"/>
          </a:solidFill>
        </p:spPr>
        <p:txBody>
          <a:bodyPr wrap="square" lIns="0" tIns="0" rIns="0" bIns="0" rtlCol="0"/>
          <a:lstStyle/>
          <a:p>
            <a:endParaRPr/>
          </a:p>
        </p:txBody>
      </p:sp>
      <p:sp>
        <p:nvSpPr>
          <p:cNvPr id="3" name="object 3"/>
          <p:cNvSpPr/>
          <p:nvPr/>
        </p:nvSpPr>
        <p:spPr>
          <a:xfrm>
            <a:off x="0" y="0"/>
            <a:ext cx="1874520" cy="743585"/>
          </a:xfrm>
          <a:custGeom>
            <a:avLst/>
            <a:gdLst/>
            <a:ahLst/>
            <a:cxnLst/>
            <a:rect l="l" t="t" r="r" b="b"/>
            <a:pathLst>
              <a:path w="1874520" h="743585">
                <a:moveTo>
                  <a:pt x="0" y="743318"/>
                </a:moveTo>
                <a:lnTo>
                  <a:pt x="0" y="0"/>
                </a:lnTo>
                <a:lnTo>
                  <a:pt x="1873973" y="0"/>
                </a:lnTo>
                <a:lnTo>
                  <a:pt x="1820459" y="100898"/>
                </a:lnTo>
                <a:lnTo>
                  <a:pt x="1702355" y="184432"/>
                </a:lnTo>
                <a:lnTo>
                  <a:pt x="1481226" y="238938"/>
                </a:lnTo>
                <a:lnTo>
                  <a:pt x="1238744" y="261245"/>
                </a:lnTo>
                <a:lnTo>
                  <a:pt x="1188506" y="266697"/>
                </a:lnTo>
                <a:lnTo>
                  <a:pt x="1138057" y="272927"/>
                </a:lnTo>
                <a:lnTo>
                  <a:pt x="1087556" y="280128"/>
                </a:lnTo>
                <a:lnTo>
                  <a:pt x="1037160" y="288493"/>
                </a:lnTo>
                <a:lnTo>
                  <a:pt x="987029" y="298213"/>
                </a:lnTo>
                <a:lnTo>
                  <a:pt x="937320" y="309481"/>
                </a:lnTo>
                <a:lnTo>
                  <a:pt x="888191" y="322489"/>
                </a:lnTo>
                <a:lnTo>
                  <a:pt x="839803" y="337429"/>
                </a:lnTo>
                <a:lnTo>
                  <a:pt x="792311" y="354494"/>
                </a:lnTo>
                <a:lnTo>
                  <a:pt x="745876" y="373877"/>
                </a:lnTo>
                <a:lnTo>
                  <a:pt x="700655" y="395768"/>
                </a:lnTo>
                <a:lnTo>
                  <a:pt x="656807" y="420361"/>
                </a:lnTo>
                <a:lnTo>
                  <a:pt x="614489" y="447848"/>
                </a:lnTo>
                <a:lnTo>
                  <a:pt x="573862" y="478422"/>
                </a:lnTo>
                <a:lnTo>
                  <a:pt x="521697" y="518964"/>
                </a:lnTo>
                <a:lnTo>
                  <a:pt x="470342" y="555219"/>
                </a:lnTo>
                <a:lnTo>
                  <a:pt x="419942" y="587437"/>
                </a:lnTo>
                <a:lnTo>
                  <a:pt x="370639" y="615873"/>
                </a:lnTo>
                <a:lnTo>
                  <a:pt x="322577" y="640779"/>
                </a:lnTo>
                <a:lnTo>
                  <a:pt x="275901" y="662408"/>
                </a:lnTo>
                <a:lnTo>
                  <a:pt x="230752" y="681013"/>
                </a:lnTo>
                <a:lnTo>
                  <a:pt x="187276" y="696848"/>
                </a:lnTo>
                <a:lnTo>
                  <a:pt x="145615" y="710165"/>
                </a:lnTo>
                <a:lnTo>
                  <a:pt x="105913" y="721218"/>
                </a:lnTo>
                <a:lnTo>
                  <a:pt x="68315" y="730259"/>
                </a:lnTo>
                <a:lnTo>
                  <a:pt x="32962" y="737541"/>
                </a:lnTo>
                <a:lnTo>
                  <a:pt x="0" y="743318"/>
                </a:lnTo>
                <a:close/>
              </a:path>
            </a:pathLst>
          </a:custGeom>
          <a:solidFill>
            <a:srgbClr val="7000E6"/>
          </a:solidFill>
        </p:spPr>
        <p:txBody>
          <a:bodyPr wrap="square" lIns="0" tIns="0" rIns="0" bIns="0" rtlCol="0"/>
          <a:lstStyle/>
          <a:p>
            <a:endParaRPr/>
          </a:p>
        </p:txBody>
      </p:sp>
      <p:grpSp>
        <p:nvGrpSpPr>
          <p:cNvPr id="4" name="object 4"/>
          <p:cNvGrpSpPr/>
          <p:nvPr/>
        </p:nvGrpSpPr>
        <p:grpSpPr>
          <a:xfrm>
            <a:off x="1716023" y="1266444"/>
            <a:ext cx="2372995" cy="4556760"/>
            <a:chOff x="1716023" y="1266444"/>
            <a:chExt cx="2372995" cy="4556760"/>
          </a:xfrm>
        </p:grpSpPr>
        <p:pic>
          <p:nvPicPr>
            <p:cNvPr id="5" name="object 5"/>
            <p:cNvPicPr/>
            <p:nvPr/>
          </p:nvPicPr>
          <p:blipFill>
            <a:blip r:embed="rId2" cstate="print"/>
            <a:stretch>
              <a:fillRect/>
            </a:stretch>
          </p:blipFill>
          <p:spPr>
            <a:xfrm>
              <a:off x="1949195" y="1373124"/>
              <a:ext cx="1984248" cy="4260193"/>
            </a:xfrm>
            <a:prstGeom prst="rect">
              <a:avLst/>
            </a:prstGeom>
          </p:spPr>
        </p:pic>
        <p:pic>
          <p:nvPicPr>
            <p:cNvPr id="6" name="object 6"/>
            <p:cNvPicPr/>
            <p:nvPr/>
          </p:nvPicPr>
          <p:blipFill>
            <a:blip r:embed="rId3" cstate="print"/>
            <a:stretch>
              <a:fillRect/>
            </a:stretch>
          </p:blipFill>
          <p:spPr>
            <a:xfrm>
              <a:off x="1716023" y="1266444"/>
              <a:ext cx="2372868" cy="4556760"/>
            </a:xfrm>
            <a:prstGeom prst="rect">
              <a:avLst/>
            </a:prstGeom>
          </p:spPr>
        </p:pic>
      </p:grpSp>
      <p:grpSp>
        <p:nvGrpSpPr>
          <p:cNvPr id="7" name="object 7"/>
          <p:cNvGrpSpPr/>
          <p:nvPr/>
        </p:nvGrpSpPr>
        <p:grpSpPr>
          <a:xfrm>
            <a:off x="4297679" y="1266444"/>
            <a:ext cx="2372995" cy="4556760"/>
            <a:chOff x="4297679" y="1266444"/>
            <a:chExt cx="2372995" cy="4556760"/>
          </a:xfrm>
        </p:grpSpPr>
        <p:pic>
          <p:nvPicPr>
            <p:cNvPr id="8" name="object 8"/>
            <p:cNvPicPr/>
            <p:nvPr/>
          </p:nvPicPr>
          <p:blipFill>
            <a:blip r:embed="rId4" cstate="print"/>
            <a:stretch>
              <a:fillRect/>
            </a:stretch>
          </p:blipFill>
          <p:spPr>
            <a:xfrm>
              <a:off x="4501895" y="1373124"/>
              <a:ext cx="2083307" cy="4343400"/>
            </a:xfrm>
            <a:prstGeom prst="rect">
              <a:avLst/>
            </a:prstGeom>
          </p:spPr>
        </p:pic>
        <p:pic>
          <p:nvPicPr>
            <p:cNvPr id="9" name="object 9"/>
            <p:cNvPicPr/>
            <p:nvPr/>
          </p:nvPicPr>
          <p:blipFill>
            <a:blip r:embed="rId3" cstate="print"/>
            <a:stretch>
              <a:fillRect/>
            </a:stretch>
          </p:blipFill>
          <p:spPr>
            <a:xfrm>
              <a:off x="4297679" y="1266444"/>
              <a:ext cx="2372868" cy="4556760"/>
            </a:xfrm>
            <a:prstGeom prst="rect">
              <a:avLst/>
            </a:prstGeom>
          </p:spPr>
        </p:pic>
      </p:grpSp>
      <p:sp>
        <p:nvSpPr>
          <p:cNvPr id="10" name="object 10"/>
          <p:cNvSpPr txBox="1"/>
          <p:nvPr/>
        </p:nvSpPr>
        <p:spPr>
          <a:xfrm>
            <a:off x="7045350" y="1898954"/>
            <a:ext cx="3694429" cy="2828925"/>
          </a:xfrm>
          <a:prstGeom prst="rect">
            <a:avLst/>
          </a:prstGeom>
        </p:spPr>
        <p:txBody>
          <a:bodyPr vert="horz" wrap="square" lIns="0" tIns="12065" rIns="0" bIns="0" rtlCol="0">
            <a:spAutoFit/>
          </a:bodyPr>
          <a:lstStyle/>
          <a:p>
            <a:pPr marL="12700">
              <a:lnSpc>
                <a:spcPct val="100000"/>
              </a:lnSpc>
              <a:spcBef>
                <a:spcPts val="95"/>
              </a:spcBef>
            </a:pPr>
            <a:r>
              <a:rPr sz="1600" b="1" dirty="0">
                <a:latin typeface="Arial" panose="020B0604020202020204"/>
                <a:cs typeface="Arial" panose="020B0604020202020204"/>
              </a:rPr>
              <a:t>Video</a:t>
            </a:r>
            <a:r>
              <a:rPr sz="1600" b="1" spc="-60" dirty="0">
                <a:latin typeface="Arial" panose="020B0604020202020204"/>
                <a:cs typeface="Arial" panose="020B0604020202020204"/>
              </a:rPr>
              <a:t> </a:t>
            </a:r>
            <a:r>
              <a:rPr sz="1600" b="1" dirty="0">
                <a:latin typeface="Arial" panose="020B0604020202020204"/>
                <a:cs typeface="Arial" panose="020B0604020202020204"/>
              </a:rPr>
              <a:t>Yükleyerek</a:t>
            </a:r>
            <a:r>
              <a:rPr sz="1600" b="1" spc="-55" dirty="0">
                <a:latin typeface="Arial" panose="020B0604020202020204"/>
                <a:cs typeface="Arial" panose="020B0604020202020204"/>
              </a:rPr>
              <a:t> </a:t>
            </a:r>
            <a:r>
              <a:rPr sz="1600" b="1" dirty="0">
                <a:solidFill>
                  <a:srgbClr val="FDC01A"/>
                </a:solidFill>
                <a:latin typeface="Arial" panose="020B0604020202020204"/>
                <a:cs typeface="Arial" panose="020B0604020202020204"/>
              </a:rPr>
              <a:t>Altın</a:t>
            </a:r>
            <a:r>
              <a:rPr sz="1600" b="1" spc="-60" dirty="0">
                <a:solidFill>
                  <a:srgbClr val="FDC01A"/>
                </a:solidFill>
                <a:latin typeface="Arial" panose="020B0604020202020204"/>
                <a:cs typeface="Arial" panose="020B0604020202020204"/>
              </a:rPr>
              <a:t> </a:t>
            </a:r>
            <a:r>
              <a:rPr sz="1600" b="1" dirty="0">
                <a:solidFill>
                  <a:srgbClr val="FDC01A"/>
                </a:solidFill>
                <a:latin typeface="Arial" panose="020B0604020202020204"/>
                <a:cs typeface="Arial" panose="020B0604020202020204"/>
              </a:rPr>
              <a:t>Para</a:t>
            </a:r>
            <a:r>
              <a:rPr sz="1600" b="1" spc="-55" dirty="0">
                <a:solidFill>
                  <a:srgbClr val="FDC01A"/>
                </a:solidFill>
                <a:latin typeface="Arial" panose="020B0604020202020204"/>
                <a:cs typeface="Arial" panose="020B0604020202020204"/>
              </a:rPr>
              <a:t> </a:t>
            </a:r>
            <a:r>
              <a:rPr sz="1600" b="1" spc="-10" dirty="0">
                <a:latin typeface="Arial" panose="020B0604020202020204"/>
                <a:cs typeface="Arial" panose="020B0604020202020204"/>
              </a:rPr>
              <a:t>Kazanın!</a:t>
            </a:r>
            <a:endParaRPr sz="1600">
              <a:latin typeface="Arial" panose="020B0604020202020204"/>
              <a:cs typeface="Arial" panose="020B0604020202020204"/>
            </a:endParaRPr>
          </a:p>
          <a:p>
            <a:pPr>
              <a:lnSpc>
                <a:spcPct val="100000"/>
              </a:lnSpc>
              <a:spcBef>
                <a:spcPts val="5"/>
              </a:spcBef>
            </a:pPr>
            <a:endParaRPr sz="2500">
              <a:latin typeface="Arial" panose="020B0604020202020204"/>
              <a:cs typeface="Arial" panose="020B0604020202020204"/>
            </a:endParaRPr>
          </a:p>
          <a:p>
            <a:pPr marL="298450" marR="5080" indent="-285750" algn="just">
              <a:lnSpc>
                <a:spcPct val="150000"/>
              </a:lnSpc>
              <a:buChar char="•"/>
              <a:tabLst>
                <a:tab pos="298450" algn="l"/>
              </a:tabLst>
            </a:pPr>
            <a:r>
              <a:rPr sz="1600" spc="105" dirty="0">
                <a:latin typeface="Arial" panose="020B0604020202020204"/>
                <a:cs typeface="Arial" panose="020B0604020202020204"/>
              </a:rPr>
              <a:t>Eğer</a:t>
            </a:r>
            <a:r>
              <a:rPr sz="1600" spc="310" dirty="0">
                <a:latin typeface="Arial" panose="020B0604020202020204"/>
                <a:cs typeface="Arial" panose="020B0604020202020204"/>
              </a:rPr>
              <a:t> </a:t>
            </a:r>
            <a:r>
              <a:rPr sz="1600" spc="135" dirty="0">
                <a:latin typeface="Arial" panose="020B0604020202020204"/>
                <a:cs typeface="Arial" panose="020B0604020202020204"/>
              </a:rPr>
              <a:t>yüklediğiniz</a:t>
            </a:r>
            <a:r>
              <a:rPr sz="1600" spc="315" dirty="0">
                <a:latin typeface="Arial" panose="020B0604020202020204"/>
                <a:cs typeface="Arial" panose="020B0604020202020204"/>
              </a:rPr>
              <a:t> </a:t>
            </a:r>
            <a:r>
              <a:rPr sz="1600" spc="120" dirty="0">
                <a:latin typeface="Arial" panose="020B0604020202020204"/>
                <a:cs typeface="Arial" panose="020B0604020202020204"/>
              </a:rPr>
              <a:t>video</a:t>
            </a:r>
            <a:r>
              <a:rPr sz="1600" spc="315" dirty="0">
                <a:latin typeface="Arial" panose="020B0604020202020204"/>
                <a:cs typeface="Arial" panose="020B0604020202020204"/>
              </a:rPr>
              <a:t> </a:t>
            </a:r>
            <a:r>
              <a:rPr sz="1600" spc="130" dirty="0">
                <a:latin typeface="Arial" panose="020B0604020202020204"/>
                <a:cs typeface="Arial" panose="020B0604020202020204"/>
              </a:rPr>
              <a:t>kalitesi</a:t>
            </a:r>
            <a:r>
              <a:rPr sz="1600" spc="-5" dirty="0">
                <a:latin typeface="Arial" panose="020B0604020202020204"/>
                <a:cs typeface="Arial" panose="020B0604020202020204"/>
              </a:rPr>
              <a:t> </a:t>
            </a:r>
            <a:r>
              <a:rPr sz="1600" spc="155" dirty="0">
                <a:latin typeface="Arial" panose="020B0604020202020204"/>
                <a:cs typeface="Arial" panose="020B0604020202020204"/>
              </a:rPr>
              <a:t>yüksekse,</a:t>
            </a:r>
            <a:r>
              <a:rPr sz="1600" spc="365" dirty="0">
                <a:latin typeface="Arial" panose="020B0604020202020204"/>
                <a:cs typeface="Arial" panose="020B0604020202020204"/>
              </a:rPr>
              <a:t> </a:t>
            </a:r>
            <a:r>
              <a:rPr sz="1600" spc="-10" dirty="0">
                <a:latin typeface="Arial" panose="020B0604020202020204"/>
                <a:cs typeface="Arial" panose="020B0604020202020204"/>
              </a:rPr>
              <a:t>v</a:t>
            </a:r>
            <a:r>
              <a:rPr sz="1600" spc="-260" dirty="0">
                <a:latin typeface="Arial" panose="020B0604020202020204"/>
                <a:cs typeface="Arial" panose="020B0604020202020204"/>
              </a:rPr>
              <a:t> </a:t>
            </a:r>
            <a:r>
              <a:rPr sz="1600" spc="150" dirty="0">
                <a:latin typeface="Arial" panose="020B0604020202020204"/>
                <a:cs typeface="Arial" panose="020B0604020202020204"/>
              </a:rPr>
              <a:t>ideonuz</a:t>
            </a:r>
            <a:r>
              <a:rPr sz="1600" spc="375" dirty="0">
                <a:latin typeface="Arial" panose="020B0604020202020204"/>
                <a:cs typeface="Arial" panose="020B0604020202020204"/>
              </a:rPr>
              <a:t> </a:t>
            </a:r>
            <a:r>
              <a:rPr sz="1600" b="1" i="1" spc="80" dirty="0">
                <a:solidFill>
                  <a:srgbClr val="7000E6"/>
                </a:solidFill>
                <a:latin typeface="Arial" panose="020B0604020202020204"/>
                <a:cs typeface="Arial" panose="020B0604020202020204"/>
              </a:rPr>
              <a:t>En</a:t>
            </a:r>
            <a:r>
              <a:rPr sz="1600" b="1" i="1" spc="375" dirty="0">
                <a:solidFill>
                  <a:srgbClr val="7000E6"/>
                </a:solidFill>
                <a:latin typeface="Arial" panose="020B0604020202020204"/>
                <a:cs typeface="Arial" panose="020B0604020202020204"/>
              </a:rPr>
              <a:t> </a:t>
            </a:r>
            <a:r>
              <a:rPr sz="1600" b="1" i="1" spc="140" dirty="0">
                <a:solidFill>
                  <a:srgbClr val="7000E6"/>
                </a:solidFill>
                <a:latin typeface="Arial" panose="020B0604020202020204"/>
                <a:cs typeface="Arial" panose="020B0604020202020204"/>
              </a:rPr>
              <a:t>Gözde</a:t>
            </a:r>
            <a:r>
              <a:rPr sz="1600" b="1" i="1" spc="-5" dirty="0">
                <a:solidFill>
                  <a:srgbClr val="7000E6"/>
                </a:solidFill>
                <a:latin typeface="Arial" panose="020B0604020202020204"/>
                <a:cs typeface="Arial" panose="020B0604020202020204"/>
              </a:rPr>
              <a:t> </a:t>
            </a:r>
            <a:r>
              <a:rPr sz="1600" b="1" i="1" spc="-20" dirty="0">
                <a:solidFill>
                  <a:srgbClr val="7000E6"/>
                </a:solidFill>
                <a:latin typeface="Arial" panose="020B0604020202020204"/>
                <a:cs typeface="Arial" panose="020B0604020202020204"/>
              </a:rPr>
              <a:t>Videolar</a:t>
            </a:r>
            <a:r>
              <a:rPr sz="1600" b="1" i="1" dirty="0">
                <a:solidFill>
                  <a:srgbClr val="7000E6"/>
                </a:solidFill>
                <a:latin typeface="Arial" panose="020B0604020202020204"/>
                <a:cs typeface="Arial" panose="020B0604020202020204"/>
              </a:rPr>
              <a:t> </a:t>
            </a:r>
            <a:r>
              <a:rPr sz="1600" spc="-10" dirty="0">
                <a:latin typeface="Arial" panose="020B0604020202020204"/>
                <a:cs typeface="Arial" panose="020B0604020202020204"/>
              </a:rPr>
              <a:t>sayfasında</a:t>
            </a:r>
            <a:r>
              <a:rPr sz="1600" dirty="0">
                <a:latin typeface="Arial" panose="020B0604020202020204"/>
                <a:cs typeface="Arial" panose="020B0604020202020204"/>
              </a:rPr>
              <a:t> </a:t>
            </a:r>
            <a:r>
              <a:rPr sz="1600" spc="-10" dirty="0">
                <a:latin typeface="Arial" panose="020B0604020202020204"/>
                <a:cs typeface="Arial" panose="020B0604020202020204"/>
              </a:rPr>
              <a:t>görünür.</a:t>
            </a:r>
            <a:endParaRPr sz="1600">
              <a:latin typeface="Arial" panose="020B0604020202020204"/>
              <a:cs typeface="Arial" panose="020B0604020202020204"/>
            </a:endParaRPr>
          </a:p>
          <a:p>
            <a:pPr marL="298450" marR="5080" indent="-285750" algn="just">
              <a:lnSpc>
                <a:spcPct val="150000"/>
              </a:lnSpc>
              <a:buChar char="•"/>
              <a:tabLst>
                <a:tab pos="298450" algn="l"/>
              </a:tabLst>
            </a:pPr>
            <a:r>
              <a:rPr sz="1600" dirty="0">
                <a:latin typeface="Arial" panose="020B0604020202020204"/>
                <a:cs typeface="Arial" panose="020B0604020202020204"/>
              </a:rPr>
              <a:t>Sadece</a:t>
            </a:r>
            <a:r>
              <a:rPr sz="1600" spc="400" dirty="0">
                <a:latin typeface="Arial" panose="020B0604020202020204"/>
                <a:cs typeface="Arial" panose="020B0604020202020204"/>
              </a:rPr>
              <a:t> </a:t>
            </a:r>
            <a:r>
              <a:rPr sz="1600" b="1" i="1" dirty="0">
                <a:solidFill>
                  <a:srgbClr val="7000E6"/>
                </a:solidFill>
                <a:latin typeface="Arial" panose="020B0604020202020204"/>
                <a:cs typeface="Arial" panose="020B0604020202020204"/>
              </a:rPr>
              <a:t>VIP</a:t>
            </a:r>
            <a:r>
              <a:rPr sz="1600" b="1" i="1" spc="320" dirty="0">
                <a:solidFill>
                  <a:srgbClr val="7000E6"/>
                </a:solidFill>
                <a:latin typeface="Arial" panose="020B0604020202020204"/>
                <a:cs typeface="Arial" panose="020B0604020202020204"/>
              </a:rPr>
              <a:t> </a:t>
            </a:r>
            <a:r>
              <a:rPr sz="1600" b="1" i="1" dirty="0">
                <a:solidFill>
                  <a:srgbClr val="7000E6"/>
                </a:solidFill>
                <a:latin typeface="Arial" panose="020B0604020202020204"/>
                <a:cs typeface="Arial" panose="020B0604020202020204"/>
              </a:rPr>
              <a:t>kullanıcıların</a:t>
            </a:r>
            <a:r>
              <a:rPr sz="1600" b="1" i="1" spc="420" dirty="0">
                <a:solidFill>
                  <a:srgbClr val="7000E6"/>
                </a:solidFill>
                <a:latin typeface="Arial" panose="020B0604020202020204"/>
                <a:cs typeface="Arial" panose="020B0604020202020204"/>
              </a:rPr>
              <a:t> </a:t>
            </a:r>
            <a:r>
              <a:rPr sz="1600" spc="-10" dirty="0">
                <a:latin typeface="Arial" panose="020B0604020202020204"/>
                <a:cs typeface="Arial" panose="020B0604020202020204"/>
              </a:rPr>
              <a:t>gördüğü </a:t>
            </a:r>
            <a:r>
              <a:rPr sz="1600" dirty="0">
                <a:latin typeface="Arial" panose="020B0604020202020204"/>
                <a:cs typeface="Arial" panose="020B0604020202020204"/>
              </a:rPr>
              <a:t>bu</a:t>
            </a:r>
            <a:r>
              <a:rPr sz="1600" spc="204" dirty="0">
                <a:latin typeface="Arial" panose="020B0604020202020204"/>
                <a:cs typeface="Arial" panose="020B0604020202020204"/>
              </a:rPr>
              <a:t> </a:t>
            </a:r>
            <a:r>
              <a:rPr sz="1600" spc="55" dirty="0">
                <a:latin typeface="Arial" panose="020B0604020202020204"/>
                <a:cs typeface="Arial" panose="020B0604020202020204"/>
              </a:rPr>
              <a:t>sayfadan</a:t>
            </a:r>
            <a:r>
              <a:rPr sz="1600" spc="210" dirty="0">
                <a:latin typeface="Arial" panose="020B0604020202020204"/>
                <a:cs typeface="Arial" panose="020B0604020202020204"/>
              </a:rPr>
              <a:t> </a:t>
            </a:r>
            <a:r>
              <a:rPr sz="1600" spc="50" dirty="0">
                <a:latin typeface="Arial" panose="020B0604020202020204"/>
                <a:cs typeface="Arial" panose="020B0604020202020204"/>
              </a:rPr>
              <a:t>arama</a:t>
            </a:r>
            <a:r>
              <a:rPr sz="1600" spc="210" dirty="0">
                <a:latin typeface="Arial" panose="020B0604020202020204"/>
                <a:cs typeface="Arial" panose="020B0604020202020204"/>
              </a:rPr>
              <a:t> </a:t>
            </a:r>
            <a:r>
              <a:rPr sz="1600" dirty="0">
                <a:latin typeface="Arial" panose="020B0604020202020204"/>
                <a:cs typeface="Arial" panose="020B0604020202020204"/>
              </a:rPr>
              <a:t>alıp</a:t>
            </a:r>
            <a:r>
              <a:rPr sz="1600" spc="204" dirty="0">
                <a:latin typeface="Arial" panose="020B0604020202020204"/>
                <a:cs typeface="Arial" panose="020B0604020202020204"/>
              </a:rPr>
              <a:t> </a:t>
            </a:r>
            <a:r>
              <a:rPr sz="1600" spc="55" dirty="0">
                <a:latin typeface="Arial" panose="020B0604020202020204"/>
                <a:cs typeface="Arial" panose="020B0604020202020204"/>
              </a:rPr>
              <a:t>Altın</a:t>
            </a:r>
            <a:r>
              <a:rPr sz="1600" spc="220" dirty="0">
                <a:latin typeface="Arial" panose="020B0604020202020204"/>
                <a:cs typeface="Arial" panose="020B0604020202020204"/>
              </a:rPr>
              <a:t> </a:t>
            </a:r>
            <a:r>
              <a:rPr sz="1600" spc="30" dirty="0">
                <a:latin typeface="Arial" panose="020B0604020202020204"/>
                <a:cs typeface="Arial" panose="020B0604020202020204"/>
              </a:rPr>
              <a:t>Para </a:t>
            </a:r>
            <a:r>
              <a:rPr sz="1600" spc="-10" dirty="0">
                <a:latin typeface="Arial" panose="020B0604020202020204"/>
                <a:cs typeface="Arial" panose="020B0604020202020204"/>
              </a:rPr>
              <a:t>kazanabilirsiniz.</a:t>
            </a:r>
            <a:endParaRPr sz="1600">
              <a:latin typeface="Arial" panose="020B0604020202020204"/>
              <a:cs typeface="Arial" panose="020B0604020202020204"/>
            </a:endParaRPr>
          </a:p>
        </p:txBody>
      </p:sp>
      <p:grpSp>
        <p:nvGrpSpPr>
          <p:cNvPr id="11" name="object 11"/>
          <p:cNvGrpSpPr/>
          <p:nvPr/>
        </p:nvGrpSpPr>
        <p:grpSpPr>
          <a:xfrm>
            <a:off x="11394947" y="53339"/>
            <a:ext cx="688975" cy="688975"/>
            <a:chOff x="11394947" y="53339"/>
            <a:chExt cx="688975" cy="688975"/>
          </a:xfrm>
        </p:grpSpPr>
        <p:pic>
          <p:nvPicPr>
            <p:cNvPr id="12" name="object 12"/>
            <p:cNvPicPr/>
            <p:nvPr/>
          </p:nvPicPr>
          <p:blipFill>
            <a:blip r:embed="rId5" cstate="print"/>
            <a:stretch>
              <a:fillRect/>
            </a:stretch>
          </p:blipFill>
          <p:spPr>
            <a:xfrm>
              <a:off x="11550395" y="99059"/>
              <a:ext cx="533400" cy="515112"/>
            </a:xfrm>
            <a:prstGeom prst="rect">
              <a:avLst/>
            </a:prstGeom>
          </p:spPr>
        </p:pic>
        <p:pic>
          <p:nvPicPr>
            <p:cNvPr id="13" name="object 13"/>
            <p:cNvPicPr/>
            <p:nvPr/>
          </p:nvPicPr>
          <p:blipFill>
            <a:blip r:embed="rId6" cstate="print"/>
            <a:stretch>
              <a:fillRect/>
            </a:stretch>
          </p:blipFill>
          <p:spPr>
            <a:xfrm>
              <a:off x="11394947" y="53339"/>
              <a:ext cx="688848" cy="688847"/>
            </a:xfrm>
            <a:prstGeom prst="rect">
              <a:avLst/>
            </a:prstGeom>
          </p:spPr>
        </p:pic>
      </p:grpSp>
      <p:sp>
        <p:nvSpPr>
          <p:cNvPr id="14" name="object 14"/>
          <p:cNvSpPr txBox="1">
            <a:spLocks noGrp="1"/>
          </p:cNvSpPr>
          <p:nvPr>
            <p:ph type="title"/>
          </p:nvPr>
        </p:nvSpPr>
        <p:spPr>
          <a:prstGeom prst="rect">
            <a:avLst/>
          </a:prstGeom>
        </p:spPr>
        <p:txBody>
          <a:bodyPr vert="horz" wrap="square" lIns="0" tIns="236956" rIns="0" bIns="0" rtlCol="0">
            <a:spAutoFit/>
          </a:bodyPr>
          <a:lstStyle/>
          <a:p>
            <a:pPr marL="127635">
              <a:lnSpc>
                <a:spcPct val="100000"/>
              </a:lnSpc>
              <a:spcBef>
                <a:spcPts val="95"/>
              </a:spcBef>
            </a:pPr>
            <a:r>
              <a:rPr dirty="0"/>
              <a:t>En</a:t>
            </a:r>
            <a:r>
              <a:rPr spc="-105" dirty="0"/>
              <a:t> </a:t>
            </a:r>
            <a:r>
              <a:rPr dirty="0"/>
              <a:t>Gözde</a:t>
            </a:r>
            <a:r>
              <a:rPr spc="-105" dirty="0"/>
              <a:t> </a:t>
            </a:r>
            <a:r>
              <a:rPr spc="-10" dirty="0"/>
              <a:t>Videolar</a:t>
            </a:r>
          </a:p>
        </p:txBody>
      </p:sp>
      <p:sp>
        <p:nvSpPr>
          <p:cNvPr id="15" name="object 15"/>
          <p:cNvSpPr/>
          <p:nvPr/>
        </p:nvSpPr>
        <p:spPr>
          <a:xfrm>
            <a:off x="948118" y="945997"/>
            <a:ext cx="871219" cy="76200"/>
          </a:xfrm>
          <a:custGeom>
            <a:avLst/>
            <a:gdLst/>
            <a:ahLst/>
            <a:cxnLst/>
            <a:rect l="l" t="t" r="r" b="b"/>
            <a:pathLst>
              <a:path w="871219" h="76200">
                <a:moveTo>
                  <a:pt x="870838" y="76200"/>
                </a:moveTo>
                <a:lnTo>
                  <a:pt x="0" y="76200"/>
                </a:lnTo>
                <a:lnTo>
                  <a:pt x="0" y="0"/>
                </a:lnTo>
                <a:lnTo>
                  <a:pt x="870838" y="0"/>
                </a:lnTo>
                <a:lnTo>
                  <a:pt x="870838" y="76200"/>
                </a:lnTo>
                <a:close/>
              </a:path>
            </a:pathLst>
          </a:custGeom>
          <a:solidFill>
            <a:srgbClr val="6F00E6"/>
          </a:solidFill>
        </p:spPr>
        <p:txBody>
          <a:bodyPr wrap="square" lIns="0" tIns="0" rIns="0" bIns="0" rtlCol="0"/>
          <a:lstStyle/>
          <a:p>
            <a:endParaRPr/>
          </a:p>
        </p:txBody>
      </p:sp>
      <p:sp>
        <p:nvSpPr>
          <p:cNvPr id="16" name="object 16"/>
          <p:cNvSpPr txBox="1">
            <a:spLocks noGrp="1"/>
          </p:cNvSpPr>
          <p:nvPr>
            <p:ph type="ftr" sz="quarter" idx="5"/>
          </p:nvPr>
        </p:nvSpPr>
        <p:spPr>
          <a:prstGeom prst="rect">
            <a:avLst/>
          </a:prstGeom>
        </p:spPr>
        <p:txBody>
          <a:bodyPr vert="horz" wrap="square" lIns="0" tIns="0" rIns="0" bIns="0" rtlCol="0">
            <a:spAutoFit/>
          </a:bodyPr>
          <a:lstStyle/>
          <a:p>
            <a:pPr marL="12700">
              <a:lnSpc>
                <a:spcPts val="1650"/>
              </a:lnSpc>
            </a:pPr>
            <a:r>
              <a:rPr dirty="0"/>
              <a:t>Private</a:t>
            </a:r>
            <a:r>
              <a:rPr spc="-20" dirty="0"/>
              <a:t> </a:t>
            </a:r>
            <a:r>
              <a:rPr dirty="0"/>
              <a:t>&amp;</a:t>
            </a:r>
            <a:r>
              <a:rPr spc="-20" dirty="0"/>
              <a:t> </a:t>
            </a:r>
            <a:r>
              <a:rPr spc="-10" dirty="0"/>
              <a:t>Confidential</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4489703" y="1019555"/>
            <a:ext cx="2372995" cy="4556760"/>
            <a:chOff x="4489703" y="1019555"/>
            <a:chExt cx="2372995" cy="4556760"/>
          </a:xfrm>
        </p:grpSpPr>
        <p:pic>
          <p:nvPicPr>
            <p:cNvPr id="3" name="object 3"/>
            <p:cNvPicPr/>
            <p:nvPr/>
          </p:nvPicPr>
          <p:blipFill>
            <a:blip r:embed="rId2" cstate="print"/>
            <a:stretch>
              <a:fillRect/>
            </a:stretch>
          </p:blipFill>
          <p:spPr>
            <a:xfrm>
              <a:off x="4721351" y="1170431"/>
              <a:ext cx="2052827" cy="4183379"/>
            </a:xfrm>
            <a:prstGeom prst="rect">
              <a:avLst/>
            </a:prstGeom>
          </p:spPr>
        </p:pic>
        <p:pic>
          <p:nvPicPr>
            <p:cNvPr id="4" name="object 4"/>
            <p:cNvPicPr/>
            <p:nvPr/>
          </p:nvPicPr>
          <p:blipFill>
            <a:blip r:embed="rId3" cstate="print"/>
            <a:stretch>
              <a:fillRect/>
            </a:stretch>
          </p:blipFill>
          <p:spPr>
            <a:xfrm>
              <a:off x="4489703" y="1019555"/>
              <a:ext cx="2372868" cy="4556760"/>
            </a:xfrm>
            <a:prstGeom prst="rect">
              <a:avLst/>
            </a:prstGeom>
          </p:spPr>
        </p:pic>
      </p:grpSp>
      <p:sp>
        <p:nvSpPr>
          <p:cNvPr id="5" name="object 5"/>
          <p:cNvSpPr/>
          <p:nvPr/>
        </p:nvSpPr>
        <p:spPr>
          <a:xfrm>
            <a:off x="0" y="3402583"/>
            <a:ext cx="12192000" cy="3455035"/>
          </a:xfrm>
          <a:custGeom>
            <a:avLst/>
            <a:gdLst/>
            <a:ahLst/>
            <a:cxnLst/>
            <a:rect l="l" t="t" r="r" b="b"/>
            <a:pathLst>
              <a:path w="12192000" h="3455034">
                <a:moveTo>
                  <a:pt x="12192000" y="2832112"/>
                </a:moveTo>
                <a:lnTo>
                  <a:pt x="5860402" y="2832112"/>
                </a:lnTo>
                <a:lnTo>
                  <a:pt x="5808180" y="2819412"/>
                </a:lnTo>
                <a:lnTo>
                  <a:pt x="5755818" y="2819412"/>
                </a:lnTo>
                <a:lnTo>
                  <a:pt x="5703392" y="2806712"/>
                </a:lnTo>
                <a:lnTo>
                  <a:pt x="5598782" y="2794012"/>
                </a:lnTo>
                <a:lnTo>
                  <a:pt x="5546788" y="2794012"/>
                </a:lnTo>
                <a:lnTo>
                  <a:pt x="5495150" y="2781312"/>
                </a:lnTo>
                <a:lnTo>
                  <a:pt x="5245671" y="2781312"/>
                </a:lnTo>
                <a:lnTo>
                  <a:pt x="5198211" y="2794012"/>
                </a:lnTo>
                <a:lnTo>
                  <a:pt x="5151806" y="2794012"/>
                </a:lnTo>
                <a:lnTo>
                  <a:pt x="5106543" y="2819412"/>
                </a:lnTo>
                <a:lnTo>
                  <a:pt x="5072507" y="2832112"/>
                </a:lnTo>
                <a:lnTo>
                  <a:pt x="5040985" y="2844812"/>
                </a:lnTo>
                <a:lnTo>
                  <a:pt x="5011674" y="2857512"/>
                </a:lnTo>
                <a:lnTo>
                  <a:pt x="4984318" y="2882912"/>
                </a:lnTo>
                <a:lnTo>
                  <a:pt x="4958613" y="2895612"/>
                </a:lnTo>
                <a:lnTo>
                  <a:pt x="4934293" y="2921012"/>
                </a:lnTo>
                <a:lnTo>
                  <a:pt x="4911064" y="2933712"/>
                </a:lnTo>
                <a:lnTo>
                  <a:pt x="4888674" y="2959112"/>
                </a:lnTo>
                <a:lnTo>
                  <a:pt x="4866805" y="2984512"/>
                </a:lnTo>
                <a:lnTo>
                  <a:pt x="4823587" y="3035312"/>
                </a:lnTo>
                <a:lnTo>
                  <a:pt x="4801667" y="3048012"/>
                </a:lnTo>
                <a:lnTo>
                  <a:pt x="4779162" y="3073412"/>
                </a:lnTo>
                <a:lnTo>
                  <a:pt x="4755794" y="3098812"/>
                </a:lnTo>
                <a:lnTo>
                  <a:pt x="4731283" y="3111512"/>
                </a:lnTo>
                <a:lnTo>
                  <a:pt x="4705350" y="3136912"/>
                </a:lnTo>
                <a:lnTo>
                  <a:pt x="4677715" y="3149612"/>
                </a:lnTo>
                <a:lnTo>
                  <a:pt x="4648085" y="3175012"/>
                </a:lnTo>
                <a:lnTo>
                  <a:pt x="4616208" y="3187712"/>
                </a:lnTo>
                <a:lnTo>
                  <a:pt x="4581779" y="3200412"/>
                </a:lnTo>
                <a:lnTo>
                  <a:pt x="4554906" y="3200412"/>
                </a:lnTo>
                <a:lnTo>
                  <a:pt x="4527461" y="3213112"/>
                </a:lnTo>
                <a:lnTo>
                  <a:pt x="4499495" y="3213112"/>
                </a:lnTo>
                <a:lnTo>
                  <a:pt x="4471060" y="3225812"/>
                </a:lnTo>
                <a:lnTo>
                  <a:pt x="4233811" y="3225812"/>
                </a:lnTo>
                <a:lnTo>
                  <a:pt x="4203814" y="3213112"/>
                </a:lnTo>
                <a:lnTo>
                  <a:pt x="4173931" y="3213112"/>
                </a:lnTo>
                <a:lnTo>
                  <a:pt x="4144226" y="3200412"/>
                </a:lnTo>
                <a:lnTo>
                  <a:pt x="4114749" y="3200412"/>
                </a:lnTo>
                <a:lnTo>
                  <a:pt x="4085577" y="3187712"/>
                </a:lnTo>
                <a:lnTo>
                  <a:pt x="4056748" y="3187712"/>
                </a:lnTo>
                <a:lnTo>
                  <a:pt x="4028325" y="3175012"/>
                </a:lnTo>
                <a:lnTo>
                  <a:pt x="4000373" y="3175012"/>
                </a:lnTo>
                <a:lnTo>
                  <a:pt x="3944924" y="3149612"/>
                </a:lnTo>
                <a:lnTo>
                  <a:pt x="3889298" y="3136912"/>
                </a:lnTo>
                <a:lnTo>
                  <a:pt x="3861397" y="3136912"/>
                </a:lnTo>
                <a:lnTo>
                  <a:pt x="3805377" y="3111512"/>
                </a:lnTo>
                <a:lnTo>
                  <a:pt x="3777234" y="3111512"/>
                </a:lnTo>
                <a:lnTo>
                  <a:pt x="3748989" y="3098812"/>
                </a:lnTo>
                <a:lnTo>
                  <a:pt x="3720617" y="3098812"/>
                </a:lnTo>
                <a:lnTo>
                  <a:pt x="3692131" y="3086112"/>
                </a:lnTo>
                <a:lnTo>
                  <a:pt x="3663518" y="3086112"/>
                </a:lnTo>
                <a:lnTo>
                  <a:pt x="3634752" y="3073412"/>
                </a:lnTo>
                <a:lnTo>
                  <a:pt x="3576751" y="3073412"/>
                </a:lnTo>
                <a:lnTo>
                  <a:pt x="3547491" y="3060712"/>
                </a:lnTo>
                <a:lnTo>
                  <a:pt x="3368776" y="3060712"/>
                </a:lnTo>
                <a:lnTo>
                  <a:pt x="3084207" y="3124212"/>
                </a:lnTo>
                <a:lnTo>
                  <a:pt x="3029305" y="3149612"/>
                </a:lnTo>
                <a:lnTo>
                  <a:pt x="2974810" y="3162312"/>
                </a:lnTo>
                <a:lnTo>
                  <a:pt x="2866580" y="3213112"/>
                </a:lnTo>
                <a:lnTo>
                  <a:pt x="2812631" y="3225812"/>
                </a:lnTo>
                <a:lnTo>
                  <a:pt x="2758630" y="3251212"/>
                </a:lnTo>
                <a:lnTo>
                  <a:pt x="2484031" y="3314712"/>
                </a:lnTo>
                <a:lnTo>
                  <a:pt x="2369934" y="3314712"/>
                </a:lnTo>
                <a:lnTo>
                  <a:pt x="2311527" y="3302012"/>
                </a:lnTo>
                <a:lnTo>
                  <a:pt x="2248725" y="3289312"/>
                </a:lnTo>
                <a:lnTo>
                  <a:pt x="2190623" y="3276612"/>
                </a:lnTo>
                <a:lnTo>
                  <a:pt x="2136813" y="3263912"/>
                </a:lnTo>
                <a:lnTo>
                  <a:pt x="2086902" y="3238512"/>
                </a:lnTo>
                <a:lnTo>
                  <a:pt x="2040509" y="3200412"/>
                </a:lnTo>
                <a:lnTo>
                  <a:pt x="1997202" y="3175012"/>
                </a:lnTo>
                <a:lnTo>
                  <a:pt x="1956612" y="3149612"/>
                </a:lnTo>
                <a:lnTo>
                  <a:pt x="1918322" y="3111512"/>
                </a:lnTo>
                <a:lnTo>
                  <a:pt x="1881949" y="3073412"/>
                </a:lnTo>
                <a:lnTo>
                  <a:pt x="1847088" y="3035312"/>
                </a:lnTo>
                <a:lnTo>
                  <a:pt x="1813331" y="2997212"/>
                </a:lnTo>
                <a:lnTo>
                  <a:pt x="1780298" y="2959112"/>
                </a:lnTo>
                <a:lnTo>
                  <a:pt x="1714766" y="2882912"/>
                </a:lnTo>
                <a:lnTo>
                  <a:pt x="1681480" y="2844812"/>
                </a:lnTo>
                <a:lnTo>
                  <a:pt x="1647317" y="2806712"/>
                </a:lnTo>
                <a:lnTo>
                  <a:pt x="1611871" y="2768612"/>
                </a:lnTo>
                <a:lnTo>
                  <a:pt x="1574761" y="2743212"/>
                </a:lnTo>
                <a:lnTo>
                  <a:pt x="1535569" y="2705112"/>
                </a:lnTo>
                <a:lnTo>
                  <a:pt x="1493901" y="2679712"/>
                </a:lnTo>
                <a:lnTo>
                  <a:pt x="1462925" y="2667012"/>
                </a:lnTo>
                <a:lnTo>
                  <a:pt x="1430743" y="2641612"/>
                </a:lnTo>
                <a:lnTo>
                  <a:pt x="1397431" y="2628912"/>
                </a:lnTo>
                <a:lnTo>
                  <a:pt x="1363040" y="2616212"/>
                </a:lnTo>
                <a:lnTo>
                  <a:pt x="1327658" y="2603512"/>
                </a:lnTo>
                <a:lnTo>
                  <a:pt x="1291336" y="2578112"/>
                </a:lnTo>
                <a:lnTo>
                  <a:pt x="1254137" y="2565412"/>
                </a:lnTo>
                <a:lnTo>
                  <a:pt x="1216152" y="2565412"/>
                </a:lnTo>
                <a:lnTo>
                  <a:pt x="1098080" y="2527312"/>
                </a:lnTo>
                <a:lnTo>
                  <a:pt x="1057579" y="2527312"/>
                </a:lnTo>
                <a:lnTo>
                  <a:pt x="1016622" y="2514612"/>
                </a:lnTo>
                <a:lnTo>
                  <a:pt x="975271" y="2514612"/>
                </a:lnTo>
                <a:lnTo>
                  <a:pt x="933602" y="2501912"/>
                </a:lnTo>
                <a:lnTo>
                  <a:pt x="638746" y="2501912"/>
                </a:lnTo>
                <a:lnTo>
                  <a:pt x="597103" y="2514612"/>
                </a:lnTo>
                <a:lnTo>
                  <a:pt x="555815" y="2514612"/>
                </a:lnTo>
                <a:lnTo>
                  <a:pt x="514934" y="2527312"/>
                </a:lnTo>
                <a:lnTo>
                  <a:pt x="474522" y="2527312"/>
                </a:lnTo>
                <a:lnTo>
                  <a:pt x="395376" y="2552712"/>
                </a:lnTo>
                <a:lnTo>
                  <a:pt x="281813" y="2590812"/>
                </a:lnTo>
                <a:lnTo>
                  <a:pt x="210286" y="2616212"/>
                </a:lnTo>
                <a:lnTo>
                  <a:pt x="142697" y="2641612"/>
                </a:lnTo>
                <a:lnTo>
                  <a:pt x="110540" y="2667012"/>
                </a:lnTo>
                <a:lnTo>
                  <a:pt x="79565" y="2679712"/>
                </a:lnTo>
                <a:lnTo>
                  <a:pt x="49822" y="2705112"/>
                </a:lnTo>
                <a:lnTo>
                  <a:pt x="21386" y="2717812"/>
                </a:lnTo>
                <a:lnTo>
                  <a:pt x="0" y="2730512"/>
                </a:lnTo>
                <a:lnTo>
                  <a:pt x="0" y="3454412"/>
                </a:lnTo>
                <a:lnTo>
                  <a:pt x="12192000" y="3454412"/>
                </a:lnTo>
                <a:lnTo>
                  <a:pt x="12192000" y="3314712"/>
                </a:lnTo>
                <a:lnTo>
                  <a:pt x="12192000" y="3225812"/>
                </a:lnTo>
                <a:lnTo>
                  <a:pt x="12192000" y="2832112"/>
                </a:lnTo>
                <a:close/>
              </a:path>
              <a:path w="12192000" h="3455034">
                <a:moveTo>
                  <a:pt x="12192000" y="127000"/>
                </a:moveTo>
                <a:lnTo>
                  <a:pt x="12169458" y="101600"/>
                </a:lnTo>
                <a:lnTo>
                  <a:pt x="12117451" y="76200"/>
                </a:lnTo>
                <a:lnTo>
                  <a:pt x="12057494" y="50800"/>
                </a:lnTo>
                <a:lnTo>
                  <a:pt x="11991086" y="25400"/>
                </a:lnTo>
                <a:lnTo>
                  <a:pt x="11955932" y="25400"/>
                </a:lnTo>
                <a:lnTo>
                  <a:pt x="11919737" y="12700"/>
                </a:lnTo>
                <a:lnTo>
                  <a:pt x="11844973" y="12700"/>
                </a:lnTo>
                <a:lnTo>
                  <a:pt x="11806784" y="0"/>
                </a:lnTo>
                <a:lnTo>
                  <a:pt x="11691226" y="0"/>
                </a:lnTo>
                <a:lnTo>
                  <a:pt x="11653012" y="12700"/>
                </a:lnTo>
                <a:lnTo>
                  <a:pt x="11578171" y="12700"/>
                </a:lnTo>
                <a:lnTo>
                  <a:pt x="11541925" y="25400"/>
                </a:lnTo>
                <a:lnTo>
                  <a:pt x="11506708" y="38100"/>
                </a:lnTo>
                <a:lnTo>
                  <a:pt x="11465598" y="50800"/>
                </a:lnTo>
                <a:lnTo>
                  <a:pt x="11425809" y="63500"/>
                </a:lnTo>
                <a:lnTo>
                  <a:pt x="11387252" y="76200"/>
                </a:lnTo>
                <a:lnTo>
                  <a:pt x="11349863" y="88900"/>
                </a:lnTo>
                <a:lnTo>
                  <a:pt x="11313579" y="101600"/>
                </a:lnTo>
                <a:lnTo>
                  <a:pt x="11278324" y="127000"/>
                </a:lnTo>
                <a:lnTo>
                  <a:pt x="11244034" y="139700"/>
                </a:lnTo>
                <a:lnTo>
                  <a:pt x="11210646" y="165100"/>
                </a:lnTo>
                <a:lnTo>
                  <a:pt x="11178083" y="177800"/>
                </a:lnTo>
                <a:lnTo>
                  <a:pt x="11146282" y="203200"/>
                </a:lnTo>
                <a:lnTo>
                  <a:pt x="11115180" y="228600"/>
                </a:lnTo>
                <a:lnTo>
                  <a:pt x="11084687" y="241300"/>
                </a:lnTo>
                <a:lnTo>
                  <a:pt x="11054766" y="266700"/>
                </a:lnTo>
                <a:lnTo>
                  <a:pt x="11025340" y="292100"/>
                </a:lnTo>
                <a:lnTo>
                  <a:pt x="10996320" y="304800"/>
                </a:lnTo>
                <a:lnTo>
                  <a:pt x="10967657" y="330200"/>
                </a:lnTo>
                <a:lnTo>
                  <a:pt x="10883125" y="406400"/>
                </a:lnTo>
                <a:lnTo>
                  <a:pt x="10855198" y="419100"/>
                </a:lnTo>
                <a:lnTo>
                  <a:pt x="10826991" y="444500"/>
                </a:lnTo>
                <a:lnTo>
                  <a:pt x="10798213" y="469900"/>
                </a:lnTo>
                <a:lnTo>
                  <a:pt x="10768838" y="495300"/>
                </a:lnTo>
                <a:lnTo>
                  <a:pt x="10738815" y="520700"/>
                </a:lnTo>
                <a:lnTo>
                  <a:pt x="10708145" y="533400"/>
                </a:lnTo>
                <a:lnTo>
                  <a:pt x="10676776" y="558800"/>
                </a:lnTo>
                <a:lnTo>
                  <a:pt x="10644696" y="584200"/>
                </a:lnTo>
                <a:lnTo>
                  <a:pt x="10611853" y="596900"/>
                </a:lnTo>
                <a:lnTo>
                  <a:pt x="10578249" y="622300"/>
                </a:lnTo>
                <a:lnTo>
                  <a:pt x="10543819" y="635000"/>
                </a:lnTo>
                <a:lnTo>
                  <a:pt x="10508564" y="660400"/>
                </a:lnTo>
                <a:lnTo>
                  <a:pt x="10472445" y="673100"/>
                </a:lnTo>
                <a:lnTo>
                  <a:pt x="10397490" y="698500"/>
                </a:lnTo>
                <a:lnTo>
                  <a:pt x="10358603" y="723900"/>
                </a:lnTo>
                <a:lnTo>
                  <a:pt x="10318725" y="736600"/>
                </a:lnTo>
                <a:lnTo>
                  <a:pt x="10277843" y="736600"/>
                </a:lnTo>
                <a:lnTo>
                  <a:pt x="10192918" y="762000"/>
                </a:lnTo>
                <a:lnTo>
                  <a:pt x="10148824" y="762000"/>
                </a:lnTo>
                <a:lnTo>
                  <a:pt x="10120300" y="774700"/>
                </a:lnTo>
                <a:lnTo>
                  <a:pt x="9686036" y="774700"/>
                </a:lnTo>
                <a:lnTo>
                  <a:pt x="9657512" y="787400"/>
                </a:lnTo>
                <a:lnTo>
                  <a:pt x="9573006" y="787400"/>
                </a:lnTo>
                <a:lnTo>
                  <a:pt x="9517189" y="800100"/>
                </a:lnTo>
                <a:lnTo>
                  <a:pt x="9464713" y="825500"/>
                </a:lnTo>
                <a:lnTo>
                  <a:pt x="9415475" y="838200"/>
                </a:lnTo>
                <a:lnTo>
                  <a:pt x="9369374" y="863600"/>
                </a:lnTo>
                <a:lnTo>
                  <a:pt x="9326296" y="876300"/>
                </a:lnTo>
                <a:lnTo>
                  <a:pt x="9286138" y="901700"/>
                </a:lnTo>
                <a:lnTo>
                  <a:pt x="9248775" y="939800"/>
                </a:lnTo>
                <a:lnTo>
                  <a:pt x="9214104" y="965200"/>
                </a:lnTo>
                <a:lnTo>
                  <a:pt x="9182024" y="990600"/>
                </a:lnTo>
                <a:lnTo>
                  <a:pt x="9152433" y="1028700"/>
                </a:lnTo>
                <a:lnTo>
                  <a:pt x="9125191" y="1066800"/>
                </a:lnTo>
                <a:lnTo>
                  <a:pt x="9100223" y="1092200"/>
                </a:lnTo>
                <a:lnTo>
                  <a:pt x="9077401" y="1130300"/>
                </a:lnTo>
                <a:lnTo>
                  <a:pt x="9056624" y="1168400"/>
                </a:lnTo>
                <a:lnTo>
                  <a:pt x="9037777" y="1206500"/>
                </a:lnTo>
                <a:lnTo>
                  <a:pt x="9020759" y="1244600"/>
                </a:lnTo>
                <a:lnTo>
                  <a:pt x="9005456" y="1282700"/>
                </a:lnTo>
                <a:lnTo>
                  <a:pt x="8991752" y="1320800"/>
                </a:lnTo>
                <a:lnTo>
                  <a:pt x="8979548" y="1358900"/>
                </a:lnTo>
                <a:lnTo>
                  <a:pt x="8968740" y="1397000"/>
                </a:lnTo>
                <a:lnTo>
                  <a:pt x="8960002" y="1435100"/>
                </a:lnTo>
                <a:lnTo>
                  <a:pt x="8951811" y="1460500"/>
                </a:lnTo>
                <a:lnTo>
                  <a:pt x="8935758" y="1536700"/>
                </a:lnTo>
                <a:lnTo>
                  <a:pt x="8927262" y="1562100"/>
                </a:lnTo>
                <a:lnTo>
                  <a:pt x="8918016" y="1600200"/>
                </a:lnTo>
                <a:lnTo>
                  <a:pt x="8907691" y="1638300"/>
                </a:lnTo>
                <a:lnTo>
                  <a:pt x="8895994" y="1663700"/>
                </a:lnTo>
                <a:lnTo>
                  <a:pt x="8882583" y="1701800"/>
                </a:lnTo>
                <a:lnTo>
                  <a:pt x="8867140" y="1739900"/>
                </a:lnTo>
                <a:lnTo>
                  <a:pt x="8849347" y="1765300"/>
                </a:lnTo>
                <a:lnTo>
                  <a:pt x="8828875" y="1790700"/>
                </a:lnTo>
                <a:lnTo>
                  <a:pt x="8805418" y="1828800"/>
                </a:lnTo>
                <a:lnTo>
                  <a:pt x="8748243" y="1879600"/>
                </a:lnTo>
                <a:lnTo>
                  <a:pt x="8713889" y="1905000"/>
                </a:lnTo>
                <a:lnTo>
                  <a:pt x="8675243" y="1930400"/>
                </a:lnTo>
                <a:lnTo>
                  <a:pt x="8632012" y="1943100"/>
                </a:lnTo>
                <a:lnTo>
                  <a:pt x="8583854" y="1968500"/>
                </a:lnTo>
                <a:lnTo>
                  <a:pt x="8530463" y="1981200"/>
                </a:lnTo>
                <a:lnTo>
                  <a:pt x="8456244" y="2006600"/>
                </a:lnTo>
                <a:lnTo>
                  <a:pt x="8418436" y="2006600"/>
                </a:lnTo>
                <a:lnTo>
                  <a:pt x="8380184" y="2019300"/>
                </a:lnTo>
                <a:lnTo>
                  <a:pt x="8341550" y="2019300"/>
                </a:lnTo>
                <a:lnTo>
                  <a:pt x="8302549" y="2032000"/>
                </a:lnTo>
                <a:lnTo>
                  <a:pt x="8223618" y="2032000"/>
                </a:lnTo>
                <a:lnTo>
                  <a:pt x="8183753" y="2044700"/>
                </a:lnTo>
                <a:lnTo>
                  <a:pt x="7616888" y="2044700"/>
                </a:lnTo>
                <a:lnTo>
                  <a:pt x="7576121" y="2057400"/>
                </a:lnTo>
                <a:lnTo>
                  <a:pt x="7413765" y="2057400"/>
                </a:lnTo>
                <a:lnTo>
                  <a:pt x="7373721" y="2070100"/>
                </a:lnTo>
                <a:lnTo>
                  <a:pt x="7294766" y="2070100"/>
                </a:lnTo>
                <a:lnTo>
                  <a:pt x="7255992" y="2082800"/>
                </a:lnTo>
                <a:lnTo>
                  <a:pt x="7217804" y="2082800"/>
                </a:lnTo>
                <a:lnTo>
                  <a:pt x="7180250" y="2095500"/>
                </a:lnTo>
                <a:lnTo>
                  <a:pt x="7107364" y="2120900"/>
                </a:lnTo>
                <a:lnTo>
                  <a:pt x="7037895" y="2146300"/>
                </a:lnTo>
                <a:lnTo>
                  <a:pt x="6972427" y="2171700"/>
                </a:lnTo>
                <a:lnTo>
                  <a:pt x="6921017" y="2197100"/>
                </a:lnTo>
                <a:lnTo>
                  <a:pt x="6874154" y="2222500"/>
                </a:lnTo>
                <a:lnTo>
                  <a:pt x="6852234" y="2247900"/>
                </a:lnTo>
                <a:lnTo>
                  <a:pt x="6831228" y="2260600"/>
                </a:lnTo>
                <a:lnTo>
                  <a:pt x="6811061" y="2273300"/>
                </a:lnTo>
                <a:lnTo>
                  <a:pt x="6791642" y="2298700"/>
                </a:lnTo>
                <a:lnTo>
                  <a:pt x="6772923" y="2311400"/>
                </a:lnTo>
                <a:lnTo>
                  <a:pt x="6754812" y="2336800"/>
                </a:lnTo>
                <a:lnTo>
                  <a:pt x="6737236" y="2349500"/>
                </a:lnTo>
                <a:lnTo>
                  <a:pt x="6720129" y="2374900"/>
                </a:lnTo>
                <a:lnTo>
                  <a:pt x="6703403" y="2387600"/>
                </a:lnTo>
                <a:lnTo>
                  <a:pt x="6686994" y="2413000"/>
                </a:lnTo>
                <a:lnTo>
                  <a:pt x="6670815" y="2425700"/>
                </a:lnTo>
                <a:lnTo>
                  <a:pt x="6654813" y="2451100"/>
                </a:lnTo>
                <a:lnTo>
                  <a:pt x="6622986" y="2489200"/>
                </a:lnTo>
                <a:lnTo>
                  <a:pt x="6607022" y="2501900"/>
                </a:lnTo>
                <a:lnTo>
                  <a:pt x="6590919" y="2527300"/>
                </a:lnTo>
                <a:lnTo>
                  <a:pt x="6574447" y="2540000"/>
                </a:lnTo>
                <a:lnTo>
                  <a:pt x="6557353" y="2565400"/>
                </a:lnTo>
                <a:lnTo>
                  <a:pt x="6539624" y="2578100"/>
                </a:lnTo>
                <a:lnTo>
                  <a:pt x="6521234" y="2603500"/>
                </a:lnTo>
                <a:lnTo>
                  <a:pt x="6502146" y="2616200"/>
                </a:lnTo>
                <a:lnTo>
                  <a:pt x="6482334" y="2641600"/>
                </a:lnTo>
                <a:lnTo>
                  <a:pt x="6461798" y="2654300"/>
                </a:lnTo>
                <a:lnTo>
                  <a:pt x="6440475" y="2667000"/>
                </a:lnTo>
                <a:lnTo>
                  <a:pt x="6418377" y="2692400"/>
                </a:lnTo>
                <a:lnTo>
                  <a:pt x="6371679" y="2717800"/>
                </a:lnTo>
                <a:lnTo>
                  <a:pt x="6321514" y="2743200"/>
                </a:lnTo>
                <a:lnTo>
                  <a:pt x="6267678" y="2768600"/>
                </a:lnTo>
                <a:lnTo>
                  <a:pt x="6209970" y="2794000"/>
                </a:lnTo>
                <a:lnTo>
                  <a:pt x="6179591" y="2806700"/>
                </a:lnTo>
                <a:lnTo>
                  <a:pt x="6148171" y="2806700"/>
                </a:lnTo>
                <a:lnTo>
                  <a:pt x="6115685" y="2819400"/>
                </a:lnTo>
                <a:lnTo>
                  <a:pt x="6065736" y="2819400"/>
                </a:lnTo>
                <a:lnTo>
                  <a:pt x="6015139" y="2832100"/>
                </a:lnTo>
                <a:lnTo>
                  <a:pt x="12192000" y="2832100"/>
                </a:lnTo>
                <a:lnTo>
                  <a:pt x="12192000" y="127000"/>
                </a:lnTo>
                <a:close/>
              </a:path>
            </a:pathLst>
          </a:custGeom>
          <a:solidFill>
            <a:srgbClr val="FCE85C"/>
          </a:solidFill>
        </p:spPr>
        <p:txBody>
          <a:bodyPr wrap="square" lIns="0" tIns="0" rIns="0" bIns="0" rtlCol="0"/>
          <a:lstStyle/>
          <a:p>
            <a:endParaRPr/>
          </a:p>
        </p:txBody>
      </p:sp>
      <p:sp>
        <p:nvSpPr>
          <p:cNvPr id="6" name="object 6"/>
          <p:cNvSpPr/>
          <p:nvPr/>
        </p:nvSpPr>
        <p:spPr>
          <a:xfrm>
            <a:off x="0" y="0"/>
            <a:ext cx="1874520" cy="743585"/>
          </a:xfrm>
          <a:custGeom>
            <a:avLst/>
            <a:gdLst/>
            <a:ahLst/>
            <a:cxnLst/>
            <a:rect l="l" t="t" r="r" b="b"/>
            <a:pathLst>
              <a:path w="1874520" h="743585">
                <a:moveTo>
                  <a:pt x="0" y="743318"/>
                </a:moveTo>
                <a:lnTo>
                  <a:pt x="0" y="0"/>
                </a:lnTo>
                <a:lnTo>
                  <a:pt x="1873973" y="0"/>
                </a:lnTo>
                <a:lnTo>
                  <a:pt x="1820459" y="100898"/>
                </a:lnTo>
                <a:lnTo>
                  <a:pt x="1702355" y="184432"/>
                </a:lnTo>
                <a:lnTo>
                  <a:pt x="1481226" y="238938"/>
                </a:lnTo>
                <a:lnTo>
                  <a:pt x="1238744" y="261245"/>
                </a:lnTo>
                <a:lnTo>
                  <a:pt x="1188506" y="266697"/>
                </a:lnTo>
                <a:lnTo>
                  <a:pt x="1138057" y="272927"/>
                </a:lnTo>
                <a:lnTo>
                  <a:pt x="1087556" y="280128"/>
                </a:lnTo>
                <a:lnTo>
                  <a:pt x="1037160" y="288493"/>
                </a:lnTo>
                <a:lnTo>
                  <a:pt x="987029" y="298213"/>
                </a:lnTo>
                <a:lnTo>
                  <a:pt x="937320" y="309481"/>
                </a:lnTo>
                <a:lnTo>
                  <a:pt x="888191" y="322489"/>
                </a:lnTo>
                <a:lnTo>
                  <a:pt x="839803" y="337429"/>
                </a:lnTo>
                <a:lnTo>
                  <a:pt x="792311" y="354494"/>
                </a:lnTo>
                <a:lnTo>
                  <a:pt x="745876" y="373877"/>
                </a:lnTo>
                <a:lnTo>
                  <a:pt x="700655" y="395768"/>
                </a:lnTo>
                <a:lnTo>
                  <a:pt x="656807" y="420361"/>
                </a:lnTo>
                <a:lnTo>
                  <a:pt x="614489" y="447848"/>
                </a:lnTo>
                <a:lnTo>
                  <a:pt x="573862" y="478422"/>
                </a:lnTo>
                <a:lnTo>
                  <a:pt x="521697" y="518964"/>
                </a:lnTo>
                <a:lnTo>
                  <a:pt x="470342" y="555219"/>
                </a:lnTo>
                <a:lnTo>
                  <a:pt x="419942" y="587437"/>
                </a:lnTo>
                <a:lnTo>
                  <a:pt x="370639" y="615873"/>
                </a:lnTo>
                <a:lnTo>
                  <a:pt x="322577" y="640779"/>
                </a:lnTo>
                <a:lnTo>
                  <a:pt x="275901" y="662408"/>
                </a:lnTo>
                <a:lnTo>
                  <a:pt x="230752" y="681013"/>
                </a:lnTo>
                <a:lnTo>
                  <a:pt x="187276" y="696848"/>
                </a:lnTo>
                <a:lnTo>
                  <a:pt x="145615" y="710165"/>
                </a:lnTo>
                <a:lnTo>
                  <a:pt x="105913" y="721218"/>
                </a:lnTo>
                <a:lnTo>
                  <a:pt x="68315" y="730259"/>
                </a:lnTo>
                <a:lnTo>
                  <a:pt x="32962" y="737541"/>
                </a:lnTo>
                <a:lnTo>
                  <a:pt x="0" y="743318"/>
                </a:lnTo>
                <a:close/>
              </a:path>
            </a:pathLst>
          </a:custGeom>
          <a:solidFill>
            <a:srgbClr val="7000E6"/>
          </a:solidFill>
        </p:spPr>
        <p:txBody>
          <a:bodyPr wrap="square" lIns="0" tIns="0" rIns="0" bIns="0" rtlCol="0"/>
          <a:lstStyle/>
          <a:p>
            <a:endParaRPr/>
          </a:p>
        </p:txBody>
      </p:sp>
      <p:sp>
        <p:nvSpPr>
          <p:cNvPr id="7" name="object 7"/>
          <p:cNvSpPr txBox="1"/>
          <p:nvPr/>
        </p:nvSpPr>
        <p:spPr>
          <a:xfrm>
            <a:off x="639305" y="1579486"/>
            <a:ext cx="3702050" cy="3560445"/>
          </a:xfrm>
          <a:prstGeom prst="rect">
            <a:avLst/>
          </a:prstGeom>
        </p:spPr>
        <p:txBody>
          <a:bodyPr vert="horz" wrap="square" lIns="0" tIns="12065" rIns="0" bIns="0" rtlCol="0">
            <a:spAutoFit/>
          </a:bodyPr>
          <a:lstStyle/>
          <a:p>
            <a:pPr marL="12700">
              <a:lnSpc>
                <a:spcPct val="100000"/>
              </a:lnSpc>
              <a:spcBef>
                <a:spcPts val="95"/>
              </a:spcBef>
            </a:pPr>
            <a:r>
              <a:rPr sz="1600" b="1" dirty="0">
                <a:latin typeface="Arial" panose="020B0604020202020204"/>
                <a:cs typeface="Arial" panose="020B0604020202020204"/>
              </a:rPr>
              <a:t>LiveCam</a:t>
            </a:r>
            <a:r>
              <a:rPr sz="1600" b="1" spc="-35" dirty="0">
                <a:latin typeface="Arial" panose="020B0604020202020204"/>
                <a:cs typeface="Arial" panose="020B0604020202020204"/>
              </a:rPr>
              <a:t> </a:t>
            </a:r>
            <a:r>
              <a:rPr sz="1600" b="1" dirty="0">
                <a:latin typeface="Arial" panose="020B0604020202020204"/>
                <a:cs typeface="Arial" panose="020B0604020202020204"/>
              </a:rPr>
              <a:t>ile</a:t>
            </a:r>
            <a:r>
              <a:rPr sz="1600" b="1" spc="-40" dirty="0">
                <a:latin typeface="Arial" panose="020B0604020202020204"/>
                <a:cs typeface="Arial" panose="020B0604020202020204"/>
              </a:rPr>
              <a:t> </a:t>
            </a:r>
            <a:r>
              <a:rPr sz="1600" b="1" dirty="0">
                <a:solidFill>
                  <a:srgbClr val="FDC01A"/>
                </a:solidFill>
                <a:latin typeface="Arial" panose="020B0604020202020204"/>
                <a:cs typeface="Arial" panose="020B0604020202020204"/>
              </a:rPr>
              <a:t>Altın</a:t>
            </a:r>
            <a:r>
              <a:rPr sz="1600" b="1" spc="-40" dirty="0">
                <a:solidFill>
                  <a:srgbClr val="FDC01A"/>
                </a:solidFill>
                <a:latin typeface="Arial" panose="020B0604020202020204"/>
                <a:cs typeface="Arial" panose="020B0604020202020204"/>
              </a:rPr>
              <a:t> </a:t>
            </a:r>
            <a:r>
              <a:rPr sz="1600" b="1" dirty="0">
                <a:solidFill>
                  <a:srgbClr val="FDC01A"/>
                </a:solidFill>
                <a:latin typeface="Arial" panose="020B0604020202020204"/>
                <a:cs typeface="Arial" panose="020B0604020202020204"/>
              </a:rPr>
              <a:t>Para</a:t>
            </a:r>
            <a:r>
              <a:rPr sz="1600" b="1" spc="-35" dirty="0">
                <a:solidFill>
                  <a:srgbClr val="FDC01A"/>
                </a:solidFill>
                <a:latin typeface="Arial" panose="020B0604020202020204"/>
                <a:cs typeface="Arial" panose="020B0604020202020204"/>
              </a:rPr>
              <a:t> </a:t>
            </a:r>
            <a:r>
              <a:rPr sz="1600" b="1" spc="-10" dirty="0">
                <a:latin typeface="Arial" panose="020B0604020202020204"/>
                <a:cs typeface="Arial" panose="020B0604020202020204"/>
              </a:rPr>
              <a:t>kazanın!</a:t>
            </a:r>
            <a:endParaRPr sz="1600">
              <a:latin typeface="Arial" panose="020B0604020202020204"/>
              <a:cs typeface="Arial" panose="020B0604020202020204"/>
            </a:endParaRPr>
          </a:p>
          <a:p>
            <a:pPr>
              <a:lnSpc>
                <a:spcPct val="100000"/>
              </a:lnSpc>
              <a:spcBef>
                <a:spcPts val="5"/>
              </a:spcBef>
            </a:pPr>
            <a:endParaRPr sz="2500">
              <a:latin typeface="Arial" panose="020B0604020202020204"/>
              <a:cs typeface="Arial" panose="020B0604020202020204"/>
            </a:endParaRPr>
          </a:p>
          <a:p>
            <a:pPr marL="298450" marR="5080" indent="-285750" algn="just">
              <a:lnSpc>
                <a:spcPct val="150000"/>
              </a:lnSpc>
              <a:buChar char="•"/>
              <a:tabLst>
                <a:tab pos="298450" algn="l"/>
              </a:tabLst>
            </a:pPr>
            <a:r>
              <a:rPr sz="1600" dirty="0">
                <a:latin typeface="Arial" panose="020B0604020202020204"/>
                <a:cs typeface="Arial" panose="020B0604020202020204"/>
              </a:rPr>
              <a:t>Bu</a:t>
            </a:r>
            <a:r>
              <a:rPr sz="1600" spc="-45" dirty="0">
                <a:latin typeface="Arial" panose="020B0604020202020204"/>
                <a:cs typeface="Arial" panose="020B0604020202020204"/>
              </a:rPr>
              <a:t> </a:t>
            </a:r>
            <a:r>
              <a:rPr sz="1600" dirty="0">
                <a:latin typeface="Arial" panose="020B0604020202020204"/>
                <a:cs typeface="Arial" panose="020B0604020202020204"/>
              </a:rPr>
              <a:t>özellik</a:t>
            </a:r>
            <a:r>
              <a:rPr sz="1600" spc="-45" dirty="0">
                <a:latin typeface="Arial" panose="020B0604020202020204"/>
                <a:cs typeface="Arial" panose="020B0604020202020204"/>
              </a:rPr>
              <a:t> </a:t>
            </a:r>
            <a:r>
              <a:rPr sz="1600" dirty="0">
                <a:latin typeface="Arial" panose="020B0604020202020204"/>
                <a:cs typeface="Arial" panose="020B0604020202020204"/>
              </a:rPr>
              <a:t>sayesinde</a:t>
            </a:r>
            <a:r>
              <a:rPr sz="1600" spc="-40" dirty="0">
                <a:latin typeface="Arial" panose="020B0604020202020204"/>
                <a:cs typeface="Arial" panose="020B0604020202020204"/>
              </a:rPr>
              <a:t> </a:t>
            </a:r>
            <a:r>
              <a:rPr sz="1600" dirty="0">
                <a:latin typeface="Arial" panose="020B0604020202020204"/>
                <a:cs typeface="Arial" panose="020B0604020202020204"/>
              </a:rPr>
              <a:t>diğer</a:t>
            </a:r>
            <a:r>
              <a:rPr sz="1600" spc="-45" dirty="0">
                <a:latin typeface="Arial" panose="020B0604020202020204"/>
                <a:cs typeface="Arial" panose="020B0604020202020204"/>
              </a:rPr>
              <a:t> </a:t>
            </a:r>
            <a:r>
              <a:rPr sz="1600" spc="-10" dirty="0">
                <a:latin typeface="Arial" panose="020B0604020202020204"/>
                <a:cs typeface="Arial" panose="020B0604020202020204"/>
              </a:rPr>
              <a:t>kullanıcılar </a:t>
            </a:r>
            <a:r>
              <a:rPr sz="1600" spc="45" dirty="0">
                <a:latin typeface="Arial" panose="020B0604020202020204"/>
                <a:cs typeface="Arial" panose="020B0604020202020204"/>
              </a:rPr>
              <a:t>sizinle</a:t>
            </a:r>
            <a:r>
              <a:rPr sz="1600" spc="215" dirty="0">
                <a:latin typeface="Arial" panose="020B0604020202020204"/>
                <a:cs typeface="Arial" panose="020B0604020202020204"/>
              </a:rPr>
              <a:t> </a:t>
            </a:r>
            <a:r>
              <a:rPr sz="1600" b="1" spc="45" dirty="0">
                <a:solidFill>
                  <a:srgbClr val="7000E6"/>
                </a:solidFill>
                <a:latin typeface="Arial" panose="020B0604020202020204"/>
                <a:cs typeface="Arial" panose="020B0604020202020204"/>
              </a:rPr>
              <a:t>eşleşebilecek</a:t>
            </a:r>
            <a:r>
              <a:rPr sz="1600" spc="45" dirty="0">
                <a:latin typeface="Arial" panose="020B0604020202020204"/>
                <a:cs typeface="Arial" panose="020B0604020202020204"/>
              </a:rPr>
              <a:t>.</a:t>
            </a:r>
            <a:r>
              <a:rPr sz="1600" spc="215" dirty="0">
                <a:latin typeface="Arial" panose="020B0604020202020204"/>
                <a:cs typeface="Arial" panose="020B0604020202020204"/>
              </a:rPr>
              <a:t> </a:t>
            </a:r>
            <a:r>
              <a:rPr sz="1600" dirty="0">
                <a:latin typeface="Arial" panose="020B0604020202020204"/>
                <a:cs typeface="Arial" panose="020B0604020202020204"/>
              </a:rPr>
              <a:t>Sistem</a:t>
            </a:r>
            <a:r>
              <a:rPr sz="1600" spc="229" dirty="0">
                <a:latin typeface="Arial" panose="020B0604020202020204"/>
                <a:cs typeface="Arial" panose="020B0604020202020204"/>
              </a:rPr>
              <a:t> </a:t>
            </a:r>
            <a:r>
              <a:rPr sz="1600" spc="-20" dirty="0">
                <a:latin typeface="Arial" panose="020B0604020202020204"/>
                <a:cs typeface="Arial" panose="020B0604020202020204"/>
              </a:rPr>
              <a:t>sizin </a:t>
            </a:r>
            <a:r>
              <a:rPr sz="1600" spc="80" dirty="0">
                <a:latin typeface="Arial" panose="020B0604020202020204"/>
                <a:cs typeface="Arial" panose="020B0604020202020204"/>
              </a:rPr>
              <a:t>yerinize</a:t>
            </a:r>
            <a:r>
              <a:rPr sz="1600" spc="210" dirty="0">
                <a:latin typeface="Arial" panose="020B0604020202020204"/>
                <a:cs typeface="Arial" panose="020B0604020202020204"/>
              </a:rPr>
              <a:t> </a:t>
            </a:r>
            <a:r>
              <a:rPr sz="1600" spc="80" dirty="0">
                <a:latin typeface="Arial" panose="020B0604020202020204"/>
                <a:cs typeface="Arial" panose="020B0604020202020204"/>
              </a:rPr>
              <a:t>karşıdaki</a:t>
            </a:r>
            <a:r>
              <a:rPr sz="1600" spc="225" dirty="0">
                <a:latin typeface="Arial" panose="020B0604020202020204"/>
                <a:cs typeface="Arial" panose="020B0604020202020204"/>
              </a:rPr>
              <a:t> </a:t>
            </a:r>
            <a:r>
              <a:rPr sz="1600" spc="80" dirty="0">
                <a:latin typeface="Arial" panose="020B0604020202020204"/>
                <a:cs typeface="Arial" panose="020B0604020202020204"/>
              </a:rPr>
              <a:t>kişiye</a:t>
            </a:r>
            <a:r>
              <a:rPr sz="1600" spc="225" dirty="0">
                <a:latin typeface="Arial" panose="020B0604020202020204"/>
                <a:cs typeface="Arial" panose="020B0604020202020204"/>
              </a:rPr>
              <a:t> </a:t>
            </a:r>
            <a:r>
              <a:rPr sz="1600" spc="70" dirty="0">
                <a:latin typeface="Arial" panose="020B0604020202020204"/>
                <a:cs typeface="Arial" panose="020B0604020202020204"/>
              </a:rPr>
              <a:t>otomatik </a:t>
            </a:r>
            <a:r>
              <a:rPr sz="1600" dirty="0">
                <a:latin typeface="Arial" panose="020B0604020202020204"/>
                <a:cs typeface="Arial" panose="020B0604020202020204"/>
              </a:rPr>
              <a:t>beğeni</a:t>
            </a:r>
            <a:r>
              <a:rPr sz="1600" spc="-50" dirty="0">
                <a:latin typeface="Arial" panose="020B0604020202020204"/>
                <a:cs typeface="Arial" panose="020B0604020202020204"/>
              </a:rPr>
              <a:t> </a:t>
            </a:r>
            <a:r>
              <a:rPr sz="1600" spc="-10" dirty="0">
                <a:latin typeface="Arial" panose="020B0604020202020204"/>
                <a:cs typeface="Arial" panose="020B0604020202020204"/>
              </a:rPr>
              <a:t>gönderecek.</a:t>
            </a:r>
            <a:endParaRPr sz="1600">
              <a:latin typeface="Arial" panose="020B0604020202020204"/>
              <a:cs typeface="Arial" panose="020B0604020202020204"/>
            </a:endParaRPr>
          </a:p>
          <a:p>
            <a:pPr marL="298450" marR="5080" indent="-285750" algn="just">
              <a:lnSpc>
                <a:spcPct val="150000"/>
              </a:lnSpc>
              <a:buChar char="•"/>
              <a:tabLst>
                <a:tab pos="298450" algn="l"/>
              </a:tabLst>
            </a:pPr>
            <a:r>
              <a:rPr sz="1600" spc="40" dirty="0">
                <a:latin typeface="Arial" panose="020B0604020202020204"/>
                <a:cs typeface="Arial" panose="020B0604020202020204"/>
              </a:rPr>
              <a:t>Eğer</a:t>
            </a:r>
            <a:r>
              <a:rPr sz="1600" spc="130" dirty="0">
                <a:latin typeface="Arial" panose="020B0604020202020204"/>
                <a:cs typeface="Arial" panose="020B0604020202020204"/>
              </a:rPr>
              <a:t> </a:t>
            </a:r>
            <a:r>
              <a:rPr sz="1600" spc="40" dirty="0">
                <a:latin typeface="Arial" panose="020B0604020202020204"/>
                <a:cs typeface="Arial" panose="020B0604020202020204"/>
              </a:rPr>
              <a:t>diğer</a:t>
            </a:r>
            <a:r>
              <a:rPr sz="1600" spc="140" dirty="0">
                <a:latin typeface="Arial" panose="020B0604020202020204"/>
                <a:cs typeface="Arial" panose="020B0604020202020204"/>
              </a:rPr>
              <a:t> </a:t>
            </a:r>
            <a:r>
              <a:rPr sz="1600" spc="55" dirty="0">
                <a:latin typeface="Arial" panose="020B0604020202020204"/>
                <a:cs typeface="Arial" panose="020B0604020202020204"/>
              </a:rPr>
              <a:t>kullanıcı</a:t>
            </a:r>
            <a:r>
              <a:rPr sz="1600" spc="140" dirty="0">
                <a:latin typeface="Arial" panose="020B0604020202020204"/>
                <a:cs typeface="Arial" panose="020B0604020202020204"/>
              </a:rPr>
              <a:t> </a:t>
            </a:r>
            <a:r>
              <a:rPr sz="1600" spc="50" dirty="0">
                <a:latin typeface="Arial" panose="020B0604020202020204"/>
                <a:cs typeface="Arial" panose="020B0604020202020204"/>
              </a:rPr>
              <a:t>‘kalp’</a:t>
            </a:r>
            <a:r>
              <a:rPr sz="1600" spc="80" dirty="0">
                <a:latin typeface="Arial" panose="020B0604020202020204"/>
                <a:cs typeface="Arial" panose="020B0604020202020204"/>
              </a:rPr>
              <a:t> </a:t>
            </a:r>
            <a:r>
              <a:rPr sz="1600" spc="55" dirty="0">
                <a:latin typeface="Arial" panose="020B0604020202020204"/>
                <a:cs typeface="Arial" panose="020B0604020202020204"/>
              </a:rPr>
              <a:t>işaretine</a:t>
            </a:r>
            <a:r>
              <a:rPr sz="1600" spc="-5" dirty="0">
                <a:latin typeface="Arial" panose="020B0604020202020204"/>
                <a:cs typeface="Arial" panose="020B0604020202020204"/>
              </a:rPr>
              <a:t> t</a:t>
            </a:r>
            <a:r>
              <a:rPr sz="1600" spc="-229" dirty="0">
                <a:latin typeface="Arial" panose="020B0604020202020204"/>
                <a:cs typeface="Arial" panose="020B0604020202020204"/>
              </a:rPr>
              <a:t> </a:t>
            </a:r>
            <a:r>
              <a:rPr sz="1600" spc="-5" dirty="0">
                <a:latin typeface="Arial" panose="020B0604020202020204"/>
                <a:cs typeface="Arial" panose="020B0604020202020204"/>
              </a:rPr>
              <a:t>ı</a:t>
            </a:r>
            <a:r>
              <a:rPr sz="1600" spc="-229" dirty="0">
                <a:latin typeface="Arial" panose="020B0604020202020204"/>
                <a:cs typeface="Arial" panose="020B0604020202020204"/>
              </a:rPr>
              <a:t> </a:t>
            </a:r>
            <a:r>
              <a:rPr sz="1600" spc="-10" dirty="0">
                <a:latin typeface="Arial" panose="020B0604020202020204"/>
                <a:cs typeface="Arial" panose="020B0604020202020204"/>
              </a:rPr>
              <a:t>k</a:t>
            </a:r>
            <a:r>
              <a:rPr sz="1600" spc="-229" dirty="0">
                <a:latin typeface="Arial" panose="020B0604020202020204"/>
                <a:cs typeface="Arial" panose="020B0604020202020204"/>
              </a:rPr>
              <a:t> </a:t>
            </a:r>
            <a:r>
              <a:rPr sz="1600" spc="-5" dirty="0">
                <a:latin typeface="Arial" panose="020B0604020202020204"/>
                <a:cs typeface="Arial" panose="020B0604020202020204"/>
              </a:rPr>
              <a:t>l</a:t>
            </a:r>
            <a:r>
              <a:rPr sz="1600" spc="-229" dirty="0">
                <a:latin typeface="Arial" panose="020B0604020202020204"/>
                <a:cs typeface="Arial" panose="020B0604020202020204"/>
              </a:rPr>
              <a:t> </a:t>
            </a:r>
            <a:r>
              <a:rPr sz="1600" spc="-10" dirty="0">
                <a:latin typeface="Arial" panose="020B0604020202020204"/>
                <a:cs typeface="Arial" panose="020B0604020202020204"/>
              </a:rPr>
              <a:t>a</a:t>
            </a:r>
            <a:r>
              <a:rPr sz="1600" spc="-229" dirty="0">
                <a:latin typeface="Arial" panose="020B0604020202020204"/>
                <a:cs typeface="Arial" panose="020B0604020202020204"/>
              </a:rPr>
              <a:t> </a:t>
            </a:r>
            <a:r>
              <a:rPr sz="1600" spc="-10" dirty="0">
                <a:latin typeface="Arial" panose="020B0604020202020204"/>
                <a:cs typeface="Arial" panose="020B0604020202020204"/>
              </a:rPr>
              <a:t>y</a:t>
            </a:r>
            <a:r>
              <a:rPr sz="1600" spc="-229" dirty="0">
                <a:latin typeface="Arial" panose="020B0604020202020204"/>
                <a:cs typeface="Arial" panose="020B0604020202020204"/>
              </a:rPr>
              <a:t> </a:t>
            </a:r>
            <a:r>
              <a:rPr sz="1600" spc="-5" dirty="0">
                <a:latin typeface="Arial" panose="020B0604020202020204"/>
                <a:cs typeface="Arial" panose="020B0604020202020204"/>
              </a:rPr>
              <a:t>ı</a:t>
            </a:r>
            <a:r>
              <a:rPr sz="1600" spc="-229" dirty="0">
                <a:latin typeface="Arial" panose="020B0604020202020204"/>
                <a:cs typeface="Arial" panose="020B0604020202020204"/>
              </a:rPr>
              <a:t> </a:t>
            </a:r>
            <a:r>
              <a:rPr sz="1600" spc="-10" dirty="0">
                <a:latin typeface="Arial" panose="020B0604020202020204"/>
                <a:cs typeface="Arial" panose="020B0604020202020204"/>
              </a:rPr>
              <a:t>p</a:t>
            </a:r>
            <a:r>
              <a:rPr sz="1600" spc="425" dirty="0">
                <a:latin typeface="Arial" panose="020B0604020202020204"/>
                <a:cs typeface="Arial" panose="020B0604020202020204"/>
              </a:rPr>
              <a:t> </a:t>
            </a:r>
            <a:r>
              <a:rPr sz="1600" spc="-10" dirty="0">
                <a:latin typeface="Arial" panose="020B0604020202020204"/>
                <a:cs typeface="Arial" panose="020B0604020202020204"/>
              </a:rPr>
              <a:t>s</a:t>
            </a:r>
            <a:r>
              <a:rPr sz="1600" spc="-229" dirty="0">
                <a:latin typeface="Arial" panose="020B0604020202020204"/>
                <a:cs typeface="Arial" panose="020B0604020202020204"/>
              </a:rPr>
              <a:t> </a:t>
            </a:r>
            <a:r>
              <a:rPr sz="1600" spc="-5" dirty="0">
                <a:latin typeface="Arial" panose="020B0604020202020204"/>
                <a:cs typeface="Arial" panose="020B0604020202020204"/>
              </a:rPr>
              <a:t>i</a:t>
            </a:r>
            <a:r>
              <a:rPr sz="1600" spc="-225" dirty="0">
                <a:latin typeface="Arial" panose="020B0604020202020204"/>
                <a:cs typeface="Arial" panose="020B0604020202020204"/>
              </a:rPr>
              <a:t> </a:t>
            </a:r>
            <a:r>
              <a:rPr sz="1600" spc="-10" dirty="0">
                <a:latin typeface="Arial" panose="020B0604020202020204"/>
                <a:cs typeface="Arial" panose="020B0604020202020204"/>
              </a:rPr>
              <a:t>z</a:t>
            </a:r>
            <a:r>
              <a:rPr sz="1600" spc="-225" dirty="0">
                <a:latin typeface="Arial" panose="020B0604020202020204"/>
                <a:cs typeface="Arial" panose="020B0604020202020204"/>
              </a:rPr>
              <a:t> </a:t>
            </a:r>
            <a:r>
              <a:rPr sz="1600" spc="-5" dirty="0">
                <a:latin typeface="Arial" panose="020B0604020202020204"/>
                <a:cs typeface="Arial" panose="020B0604020202020204"/>
              </a:rPr>
              <a:t>i</a:t>
            </a:r>
            <a:r>
              <a:rPr sz="1600" spc="434" dirty="0">
                <a:latin typeface="Arial" panose="020B0604020202020204"/>
                <a:cs typeface="Arial" panose="020B0604020202020204"/>
              </a:rPr>
              <a:t> </a:t>
            </a:r>
            <a:r>
              <a:rPr sz="1600" spc="-10" dirty="0">
                <a:latin typeface="Arial" panose="020B0604020202020204"/>
                <a:cs typeface="Arial" panose="020B0604020202020204"/>
              </a:rPr>
              <a:t>b</a:t>
            </a:r>
            <a:r>
              <a:rPr sz="1600" spc="-225" dirty="0">
                <a:latin typeface="Arial" panose="020B0604020202020204"/>
                <a:cs typeface="Arial" panose="020B0604020202020204"/>
              </a:rPr>
              <a:t> </a:t>
            </a:r>
            <a:r>
              <a:rPr sz="1600" spc="-10" dirty="0">
                <a:latin typeface="Arial" panose="020B0604020202020204"/>
                <a:cs typeface="Arial" panose="020B0604020202020204"/>
              </a:rPr>
              <a:t>e</a:t>
            </a:r>
            <a:r>
              <a:rPr sz="1600" spc="-225" dirty="0">
                <a:latin typeface="Arial" panose="020B0604020202020204"/>
                <a:cs typeface="Arial" panose="020B0604020202020204"/>
              </a:rPr>
              <a:t> </a:t>
            </a:r>
            <a:r>
              <a:rPr sz="1600" spc="-10" dirty="0">
                <a:latin typeface="Arial" panose="020B0604020202020204"/>
                <a:cs typeface="Arial" panose="020B0604020202020204"/>
              </a:rPr>
              <a:t>ğ</a:t>
            </a:r>
            <a:r>
              <a:rPr sz="1600" spc="-225" dirty="0">
                <a:latin typeface="Arial" panose="020B0604020202020204"/>
                <a:cs typeface="Arial" panose="020B0604020202020204"/>
              </a:rPr>
              <a:t> </a:t>
            </a:r>
            <a:r>
              <a:rPr sz="1600" spc="-10" dirty="0">
                <a:latin typeface="Arial" panose="020B0604020202020204"/>
                <a:cs typeface="Arial" panose="020B0604020202020204"/>
              </a:rPr>
              <a:t>e</a:t>
            </a:r>
            <a:r>
              <a:rPr sz="1600" spc="-225" dirty="0">
                <a:latin typeface="Arial" panose="020B0604020202020204"/>
                <a:cs typeface="Arial" panose="020B0604020202020204"/>
              </a:rPr>
              <a:t> </a:t>
            </a:r>
            <a:r>
              <a:rPr sz="1600" spc="-10" dirty="0">
                <a:latin typeface="Arial" panose="020B0604020202020204"/>
                <a:cs typeface="Arial" panose="020B0604020202020204"/>
              </a:rPr>
              <a:t>n</a:t>
            </a:r>
            <a:r>
              <a:rPr sz="1600" spc="-225" dirty="0">
                <a:latin typeface="Arial" panose="020B0604020202020204"/>
                <a:cs typeface="Arial" panose="020B0604020202020204"/>
              </a:rPr>
              <a:t> </a:t>
            </a:r>
            <a:r>
              <a:rPr sz="1600" spc="-5" dirty="0">
                <a:latin typeface="Arial" panose="020B0604020202020204"/>
                <a:cs typeface="Arial" panose="020B0604020202020204"/>
              </a:rPr>
              <a:t>i</a:t>
            </a:r>
            <a:r>
              <a:rPr sz="1600" spc="-225" dirty="0">
                <a:latin typeface="Arial" panose="020B0604020202020204"/>
                <a:cs typeface="Arial" panose="020B0604020202020204"/>
              </a:rPr>
              <a:t> </a:t>
            </a:r>
            <a:r>
              <a:rPr sz="1600" spc="-10" dirty="0">
                <a:latin typeface="Arial" panose="020B0604020202020204"/>
                <a:cs typeface="Arial" panose="020B0604020202020204"/>
              </a:rPr>
              <a:t>r</a:t>
            </a:r>
            <a:r>
              <a:rPr sz="1600" spc="-225" dirty="0">
                <a:latin typeface="Arial" panose="020B0604020202020204"/>
                <a:cs typeface="Arial" panose="020B0604020202020204"/>
              </a:rPr>
              <a:t> </a:t>
            </a:r>
            <a:r>
              <a:rPr sz="1600" spc="-10" dirty="0">
                <a:latin typeface="Arial" panose="020B0604020202020204"/>
                <a:cs typeface="Arial" panose="020B0604020202020204"/>
              </a:rPr>
              <a:t>s</a:t>
            </a:r>
            <a:r>
              <a:rPr sz="1600" spc="-225" dirty="0">
                <a:latin typeface="Arial" panose="020B0604020202020204"/>
                <a:cs typeface="Arial" panose="020B0604020202020204"/>
              </a:rPr>
              <a:t> </a:t>
            </a:r>
            <a:r>
              <a:rPr sz="1600" spc="-10" dirty="0">
                <a:latin typeface="Arial" panose="020B0604020202020204"/>
                <a:cs typeface="Arial" panose="020B0604020202020204"/>
              </a:rPr>
              <a:t>e</a:t>
            </a:r>
            <a:r>
              <a:rPr sz="1600" spc="434" dirty="0">
                <a:latin typeface="Arial" panose="020B0604020202020204"/>
                <a:cs typeface="Arial" panose="020B0604020202020204"/>
              </a:rPr>
              <a:t> </a:t>
            </a:r>
            <a:r>
              <a:rPr sz="1600" spc="-10" dirty="0">
                <a:latin typeface="Arial" panose="020B0604020202020204"/>
                <a:cs typeface="Arial" panose="020B0604020202020204"/>
              </a:rPr>
              <a:t>s</a:t>
            </a:r>
            <a:r>
              <a:rPr sz="1600" spc="-225" dirty="0">
                <a:latin typeface="Arial" panose="020B0604020202020204"/>
                <a:cs typeface="Arial" panose="020B0604020202020204"/>
              </a:rPr>
              <a:t> </a:t>
            </a:r>
            <a:r>
              <a:rPr sz="1600" spc="-5" dirty="0">
                <a:latin typeface="Arial" panose="020B0604020202020204"/>
                <a:cs typeface="Arial" panose="020B0604020202020204"/>
              </a:rPr>
              <a:t>i</a:t>
            </a:r>
            <a:r>
              <a:rPr sz="1600" spc="-225" dirty="0">
                <a:latin typeface="Arial" panose="020B0604020202020204"/>
                <a:cs typeface="Arial" panose="020B0604020202020204"/>
              </a:rPr>
              <a:t> </a:t>
            </a:r>
            <a:r>
              <a:rPr sz="1600" spc="-10" dirty="0">
                <a:latin typeface="Arial" panose="020B0604020202020204"/>
                <a:cs typeface="Arial" panose="020B0604020202020204"/>
              </a:rPr>
              <a:t>s</a:t>
            </a:r>
            <a:r>
              <a:rPr sz="1600" spc="-225" dirty="0">
                <a:latin typeface="Arial" panose="020B0604020202020204"/>
                <a:cs typeface="Arial" panose="020B0604020202020204"/>
              </a:rPr>
              <a:t> </a:t>
            </a:r>
            <a:r>
              <a:rPr sz="1600" spc="-5" dirty="0">
                <a:latin typeface="Arial" panose="020B0604020202020204"/>
                <a:cs typeface="Arial" panose="020B0604020202020204"/>
              </a:rPr>
              <a:t>t</a:t>
            </a:r>
            <a:r>
              <a:rPr sz="1600" spc="-225" dirty="0">
                <a:latin typeface="Arial" panose="020B0604020202020204"/>
                <a:cs typeface="Arial" panose="020B0604020202020204"/>
              </a:rPr>
              <a:t> </a:t>
            </a:r>
            <a:r>
              <a:rPr sz="1600" spc="-10" dirty="0">
                <a:latin typeface="Arial" panose="020B0604020202020204"/>
                <a:cs typeface="Arial" panose="020B0604020202020204"/>
              </a:rPr>
              <a:t>e</a:t>
            </a:r>
            <a:r>
              <a:rPr sz="1600" spc="-225" dirty="0">
                <a:latin typeface="Arial" panose="020B0604020202020204"/>
                <a:cs typeface="Arial" panose="020B0604020202020204"/>
              </a:rPr>
              <a:t> </a:t>
            </a:r>
            <a:r>
              <a:rPr sz="1600" spc="-15" dirty="0">
                <a:latin typeface="Arial" panose="020B0604020202020204"/>
                <a:cs typeface="Arial" panose="020B0604020202020204"/>
              </a:rPr>
              <a:t>m</a:t>
            </a:r>
            <a:r>
              <a:rPr sz="1600" spc="-5" dirty="0">
                <a:latin typeface="Arial" panose="020B0604020202020204"/>
                <a:cs typeface="Arial" panose="020B0604020202020204"/>
              </a:rPr>
              <a:t> </a:t>
            </a:r>
            <a:r>
              <a:rPr sz="1600" spc="10" dirty="0">
                <a:latin typeface="Arial" panose="020B0604020202020204"/>
                <a:cs typeface="Arial" panose="020B0604020202020204"/>
              </a:rPr>
              <a:t>otomatik</a:t>
            </a:r>
            <a:r>
              <a:rPr sz="1600" spc="60" dirty="0">
                <a:latin typeface="Arial" panose="020B0604020202020204"/>
                <a:cs typeface="Arial" panose="020B0604020202020204"/>
              </a:rPr>
              <a:t> </a:t>
            </a:r>
            <a:r>
              <a:rPr sz="1600" spc="10" dirty="0">
                <a:latin typeface="Arial" panose="020B0604020202020204"/>
                <a:cs typeface="Arial" panose="020B0604020202020204"/>
              </a:rPr>
              <a:t>bir</a:t>
            </a:r>
            <a:r>
              <a:rPr sz="1600" spc="60" dirty="0">
                <a:latin typeface="Arial" panose="020B0604020202020204"/>
                <a:cs typeface="Arial" panose="020B0604020202020204"/>
              </a:rPr>
              <a:t> </a:t>
            </a:r>
            <a:r>
              <a:rPr sz="1600" spc="15" dirty="0">
                <a:latin typeface="Arial" panose="020B0604020202020204"/>
                <a:cs typeface="Arial" panose="020B0604020202020204"/>
              </a:rPr>
              <a:t>arama</a:t>
            </a:r>
            <a:r>
              <a:rPr sz="1600" spc="60" dirty="0">
                <a:latin typeface="Arial" panose="020B0604020202020204"/>
                <a:cs typeface="Arial" panose="020B0604020202020204"/>
              </a:rPr>
              <a:t> </a:t>
            </a:r>
            <a:r>
              <a:rPr sz="1600" spc="15" dirty="0">
                <a:latin typeface="Arial" panose="020B0604020202020204"/>
                <a:cs typeface="Arial" panose="020B0604020202020204"/>
              </a:rPr>
              <a:t>başlatacak</a:t>
            </a:r>
            <a:r>
              <a:rPr sz="1600" spc="60" dirty="0">
                <a:latin typeface="Arial" panose="020B0604020202020204"/>
                <a:cs typeface="Arial" panose="020B0604020202020204"/>
              </a:rPr>
              <a:t> </a:t>
            </a:r>
            <a:r>
              <a:rPr sz="1600" spc="5" dirty="0">
                <a:latin typeface="Arial" panose="020B0604020202020204"/>
                <a:cs typeface="Arial" panose="020B0604020202020204"/>
              </a:rPr>
              <a:t>ve</a:t>
            </a:r>
            <a:r>
              <a:rPr sz="1600" spc="60" dirty="0">
                <a:latin typeface="Arial" panose="020B0604020202020204"/>
                <a:cs typeface="Arial" panose="020B0604020202020204"/>
              </a:rPr>
              <a:t> </a:t>
            </a:r>
            <a:r>
              <a:rPr sz="1600" spc="5" dirty="0">
                <a:latin typeface="Arial" panose="020B0604020202020204"/>
                <a:cs typeface="Arial" panose="020B0604020202020204"/>
              </a:rPr>
              <a:t>bu</a:t>
            </a:r>
            <a:r>
              <a:rPr sz="1600" spc="-5" dirty="0">
                <a:latin typeface="Arial" panose="020B0604020202020204"/>
                <a:cs typeface="Arial" panose="020B0604020202020204"/>
              </a:rPr>
              <a:t> </a:t>
            </a:r>
            <a:r>
              <a:rPr sz="1600" spc="-10" dirty="0">
                <a:latin typeface="Arial" panose="020B0604020202020204"/>
                <a:cs typeface="Arial" panose="020B0604020202020204"/>
              </a:rPr>
              <a:t>aramadan</a:t>
            </a:r>
            <a:r>
              <a:rPr sz="1600" dirty="0">
                <a:latin typeface="Arial" panose="020B0604020202020204"/>
                <a:cs typeface="Arial" panose="020B0604020202020204"/>
              </a:rPr>
              <a:t> </a:t>
            </a:r>
            <a:r>
              <a:rPr sz="1600" spc="-10" dirty="0">
                <a:latin typeface="Arial" panose="020B0604020202020204"/>
                <a:cs typeface="Arial" panose="020B0604020202020204"/>
              </a:rPr>
              <a:t>Altın</a:t>
            </a:r>
            <a:r>
              <a:rPr sz="1600" dirty="0">
                <a:latin typeface="Arial" panose="020B0604020202020204"/>
                <a:cs typeface="Arial" panose="020B0604020202020204"/>
              </a:rPr>
              <a:t> </a:t>
            </a:r>
            <a:r>
              <a:rPr sz="1600" spc="-10" dirty="0">
                <a:latin typeface="Arial" panose="020B0604020202020204"/>
                <a:cs typeface="Arial" panose="020B0604020202020204"/>
              </a:rPr>
              <a:t>Para</a:t>
            </a:r>
            <a:r>
              <a:rPr sz="1600" dirty="0">
                <a:latin typeface="Arial" panose="020B0604020202020204"/>
                <a:cs typeface="Arial" panose="020B0604020202020204"/>
              </a:rPr>
              <a:t> </a:t>
            </a:r>
            <a:r>
              <a:rPr sz="1600" spc="-10" dirty="0">
                <a:latin typeface="Arial" panose="020B0604020202020204"/>
                <a:cs typeface="Arial" panose="020B0604020202020204"/>
              </a:rPr>
              <a:t>kazanacaksınız.</a:t>
            </a:r>
            <a:endParaRPr sz="1600">
              <a:latin typeface="Arial" panose="020B0604020202020204"/>
              <a:cs typeface="Arial" panose="020B0604020202020204"/>
            </a:endParaRPr>
          </a:p>
        </p:txBody>
      </p:sp>
      <p:grpSp>
        <p:nvGrpSpPr>
          <p:cNvPr id="8" name="object 8"/>
          <p:cNvGrpSpPr/>
          <p:nvPr/>
        </p:nvGrpSpPr>
        <p:grpSpPr>
          <a:xfrm>
            <a:off x="6426708" y="1620011"/>
            <a:ext cx="4311650" cy="5107305"/>
            <a:chOff x="6426708" y="1620011"/>
            <a:chExt cx="4311650" cy="5107305"/>
          </a:xfrm>
        </p:grpSpPr>
        <p:pic>
          <p:nvPicPr>
            <p:cNvPr id="9" name="object 9"/>
            <p:cNvPicPr/>
            <p:nvPr/>
          </p:nvPicPr>
          <p:blipFill>
            <a:blip r:embed="rId4" cstate="print"/>
            <a:stretch>
              <a:fillRect/>
            </a:stretch>
          </p:blipFill>
          <p:spPr>
            <a:xfrm>
              <a:off x="6586728" y="1763267"/>
              <a:ext cx="2052827" cy="4268724"/>
            </a:xfrm>
            <a:prstGeom prst="rect">
              <a:avLst/>
            </a:prstGeom>
          </p:spPr>
        </p:pic>
        <p:pic>
          <p:nvPicPr>
            <p:cNvPr id="10" name="object 10"/>
            <p:cNvPicPr/>
            <p:nvPr/>
          </p:nvPicPr>
          <p:blipFill>
            <a:blip r:embed="rId3" cstate="print"/>
            <a:stretch>
              <a:fillRect/>
            </a:stretch>
          </p:blipFill>
          <p:spPr>
            <a:xfrm>
              <a:off x="6426708" y="1620011"/>
              <a:ext cx="2372867" cy="4556760"/>
            </a:xfrm>
            <a:prstGeom prst="rect">
              <a:avLst/>
            </a:prstGeom>
          </p:spPr>
        </p:pic>
        <p:pic>
          <p:nvPicPr>
            <p:cNvPr id="11" name="object 11"/>
            <p:cNvPicPr/>
            <p:nvPr/>
          </p:nvPicPr>
          <p:blipFill>
            <a:blip r:embed="rId5" cstate="print"/>
            <a:stretch>
              <a:fillRect/>
            </a:stretch>
          </p:blipFill>
          <p:spPr>
            <a:xfrm>
              <a:off x="8552688" y="2314955"/>
              <a:ext cx="2052827" cy="4268724"/>
            </a:xfrm>
            <a:prstGeom prst="rect">
              <a:avLst/>
            </a:prstGeom>
          </p:spPr>
        </p:pic>
        <p:pic>
          <p:nvPicPr>
            <p:cNvPr id="12" name="object 12"/>
            <p:cNvPicPr/>
            <p:nvPr/>
          </p:nvPicPr>
          <p:blipFill>
            <a:blip r:embed="rId3" cstate="print"/>
            <a:stretch>
              <a:fillRect/>
            </a:stretch>
          </p:blipFill>
          <p:spPr>
            <a:xfrm>
              <a:off x="8365236" y="2170175"/>
              <a:ext cx="2372868" cy="4556760"/>
            </a:xfrm>
            <a:prstGeom prst="rect">
              <a:avLst/>
            </a:prstGeom>
          </p:spPr>
        </p:pic>
      </p:grpSp>
      <p:grpSp>
        <p:nvGrpSpPr>
          <p:cNvPr id="13" name="object 13"/>
          <p:cNvGrpSpPr/>
          <p:nvPr/>
        </p:nvGrpSpPr>
        <p:grpSpPr>
          <a:xfrm>
            <a:off x="11394947" y="53339"/>
            <a:ext cx="688975" cy="688975"/>
            <a:chOff x="11394947" y="53339"/>
            <a:chExt cx="688975" cy="688975"/>
          </a:xfrm>
        </p:grpSpPr>
        <p:pic>
          <p:nvPicPr>
            <p:cNvPr id="14" name="object 14"/>
            <p:cNvPicPr/>
            <p:nvPr/>
          </p:nvPicPr>
          <p:blipFill>
            <a:blip r:embed="rId6" cstate="print"/>
            <a:stretch>
              <a:fillRect/>
            </a:stretch>
          </p:blipFill>
          <p:spPr>
            <a:xfrm>
              <a:off x="11550395" y="99059"/>
              <a:ext cx="533400" cy="515112"/>
            </a:xfrm>
            <a:prstGeom prst="rect">
              <a:avLst/>
            </a:prstGeom>
          </p:spPr>
        </p:pic>
        <p:pic>
          <p:nvPicPr>
            <p:cNvPr id="15" name="object 15"/>
            <p:cNvPicPr/>
            <p:nvPr/>
          </p:nvPicPr>
          <p:blipFill>
            <a:blip r:embed="rId7" cstate="print"/>
            <a:stretch>
              <a:fillRect/>
            </a:stretch>
          </p:blipFill>
          <p:spPr>
            <a:xfrm>
              <a:off x="11394947" y="53339"/>
              <a:ext cx="688848" cy="688847"/>
            </a:xfrm>
            <a:prstGeom prst="rect">
              <a:avLst/>
            </a:prstGeom>
          </p:spPr>
        </p:pic>
      </p:grpSp>
      <p:sp>
        <p:nvSpPr>
          <p:cNvPr id="16" name="object 16"/>
          <p:cNvSpPr txBox="1">
            <a:spLocks noGrp="1"/>
          </p:cNvSpPr>
          <p:nvPr>
            <p:ph type="title"/>
          </p:nvPr>
        </p:nvSpPr>
        <p:spPr>
          <a:prstGeom prst="rect">
            <a:avLst/>
          </a:prstGeom>
        </p:spPr>
        <p:txBody>
          <a:bodyPr vert="horz" wrap="square" lIns="0" tIns="236956" rIns="0" bIns="0" rtlCol="0">
            <a:spAutoFit/>
          </a:bodyPr>
          <a:lstStyle/>
          <a:p>
            <a:pPr marL="127635">
              <a:lnSpc>
                <a:spcPct val="100000"/>
              </a:lnSpc>
              <a:spcBef>
                <a:spcPts val="95"/>
              </a:spcBef>
            </a:pPr>
            <a:r>
              <a:rPr spc="-10" dirty="0"/>
              <a:t>LiveCam</a:t>
            </a:r>
          </a:p>
        </p:txBody>
      </p:sp>
      <p:sp>
        <p:nvSpPr>
          <p:cNvPr id="17" name="object 17"/>
          <p:cNvSpPr/>
          <p:nvPr/>
        </p:nvSpPr>
        <p:spPr>
          <a:xfrm>
            <a:off x="948118" y="945997"/>
            <a:ext cx="871219" cy="76200"/>
          </a:xfrm>
          <a:custGeom>
            <a:avLst/>
            <a:gdLst/>
            <a:ahLst/>
            <a:cxnLst/>
            <a:rect l="l" t="t" r="r" b="b"/>
            <a:pathLst>
              <a:path w="871219" h="76200">
                <a:moveTo>
                  <a:pt x="870838" y="76200"/>
                </a:moveTo>
                <a:lnTo>
                  <a:pt x="0" y="76200"/>
                </a:lnTo>
                <a:lnTo>
                  <a:pt x="0" y="0"/>
                </a:lnTo>
                <a:lnTo>
                  <a:pt x="870838" y="0"/>
                </a:lnTo>
                <a:lnTo>
                  <a:pt x="870838" y="76200"/>
                </a:lnTo>
                <a:close/>
              </a:path>
            </a:pathLst>
          </a:custGeom>
          <a:solidFill>
            <a:srgbClr val="6F00E6"/>
          </a:solidFill>
        </p:spPr>
        <p:txBody>
          <a:bodyPr wrap="square" lIns="0" tIns="0" rIns="0" bIns="0" rtlCol="0"/>
          <a:lstStyle/>
          <a:p>
            <a:endParaRPr/>
          </a:p>
        </p:txBody>
      </p:sp>
      <p:sp>
        <p:nvSpPr>
          <p:cNvPr id="18" name="object 18"/>
          <p:cNvSpPr txBox="1">
            <a:spLocks noGrp="1"/>
          </p:cNvSpPr>
          <p:nvPr>
            <p:ph type="ftr" sz="quarter" idx="5"/>
          </p:nvPr>
        </p:nvSpPr>
        <p:spPr>
          <a:prstGeom prst="rect">
            <a:avLst/>
          </a:prstGeom>
        </p:spPr>
        <p:txBody>
          <a:bodyPr vert="horz" wrap="square" lIns="0" tIns="0" rIns="0" bIns="0" rtlCol="0">
            <a:spAutoFit/>
          </a:bodyPr>
          <a:lstStyle/>
          <a:p>
            <a:pPr marL="12700">
              <a:lnSpc>
                <a:spcPts val="1650"/>
              </a:lnSpc>
            </a:pPr>
            <a:r>
              <a:rPr dirty="0"/>
              <a:t>Private</a:t>
            </a:r>
            <a:r>
              <a:rPr spc="-20" dirty="0"/>
              <a:t> </a:t>
            </a:r>
            <a:r>
              <a:rPr dirty="0"/>
              <a:t>&amp;</a:t>
            </a:r>
            <a:r>
              <a:rPr spc="-20" dirty="0"/>
              <a:t> </a:t>
            </a:r>
            <a:r>
              <a:rPr spc="-10" dirty="0"/>
              <a:t>Confidential</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3402583"/>
            <a:ext cx="12192000" cy="3455035"/>
          </a:xfrm>
          <a:custGeom>
            <a:avLst/>
            <a:gdLst/>
            <a:ahLst/>
            <a:cxnLst/>
            <a:rect l="l" t="t" r="r" b="b"/>
            <a:pathLst>
              <a:path w="12192000" h="3455034">
                <a:moveTo>
                  <a:pt x="12192000" y="2832112"/>
                </a:moveTo>
                <a:lnTo>
                  <a:pt x="5860402" y="2832112"/>
                </a:lnTo>
                <a:lnTo>
                  <a:pt x="5808180" y="2819412"/>
                </a:lnTo>
                <a:lnTo>
                  <a:pt x="5755818" y="2819412"/>
                </a:lnTo>
                <a:lnTo>
                  <a:pt x="5703392" y="2806712"/>
                </a:lnTo>
                <a:lnTo>
                  <a:pt x="5598782" y="2794012"/>
                </a:lnTo>
                <a:lnTo>
                  <a:pt x="5546788" y="2794012"/>
                </a:lnTo>
                <a:lnTo>
                  <a:pt x="5495150" y="2781312"/>
                </a:lnTo>
                <a:lnTo>
                  <a:pt x="5245671" y="2781312"/>
                </a:lnTo>
                <a:lnTo>
                  <a:pt x="5198211" y="2794012"/>
                </a:lnTo>
                <a:lnTo>
                  <a:pt x="5151806" y="2794012"/>
                </a:lnTo>
                <a:lnTo>
                  <a:pt x="5106543" y="2819412"/>
                </a:lnTo>
                <a:lnTo>
                  <a:pt x="5072507" y="2832112"/>
                </a:lnTo>
                <a:lnTo>
                  <a:pt x="5040985" y="2844812"/>
                </a:lnTo>
                <a:lnTo>
                  <a:pt x="5011674" y="2857512"/>
                </a:lnTo>
                <a:lnTo>
                  <a:pt x="4984318" y="2882912"/>
                </a:lnTo>
                <a:lnTo>
                  <a:pt x="4958613" y="2895612"/>
                </a:lnTo>
                <a:lnTo>
                  <a:pt x="4934293" y="2921012"/>
                </a:lnTo>
                <a:lnTo>
                  <a:pt x="4911064" y="2933712"/>
                </a:lnTo>
                <a:lnTo>
                  <a:pt x="4888674" y="2959112"/>
                </a:lnTo>
                <a:lnTo>
                  <a:pt x="4866805" y="2984512"/>
                </a:lnTo>
                <a:lnTo>
                  <a:pt x="4823587" y="3035312"/>
                </a:lnTo>
                <a:lnTo>
                  <a:pt x="4801667" y="3048012"/>
                </a:lnTo>
                <a:lnTo>
                  <a:pt x="4779162" y="3073412"/>
                </a:lnTo>
                <a:lnTo>
                  <a:pt x="4755794" y="3098812"/>
                </a:lnTo>
                <a:lnTo>
                  <a:pt x="4731283" y="3111512"/>
                </a:lnTo>
                <a:lnTo>
                  <a:pt x="4705350" y="3136912"/>
                </a:lnTo>
                <a:lnTo>
                  <a:pt x="4677715" y="3149612"/>
                </a:lnTo>
                <a:lnTo>
                  <a:pt x="4648085" y="3175012"/>
                </a:lnTo>
                <a:lnTo>
                  <a:pt x="4616208" y="3187712"/>
                </a:lnTo>
                <a:lnTo>
                  <a:pt x="4581779" y="3200412"/>
                </a:lnTo>
                <a:lnTo>
                  <a:pt x="4554906" y="3200412"/>
                </a:lnTo>
                <a:lnTo>
                  <a:pt x="4527461" y="3213112"/>
                </a:lnTo>
                <a:lnTo>
                  <a:pt x="4499495" y="3213112"/>
                </a:lnTo>
                <a:lnTo>
                  <a:pt x="4471060" y="3225812"/>
                </a:lnTo>
                <a:lnTo>
                  <a:pt x="4233811" y="3225812"/>
                </a:lnTo>
                <a:lnTo>
                  <a:pt x="4203814" y="3213112"/>
                </a:lnTo>
                <a:lnTo>
                  <a:pt x="4173931" y="3213112"/>
                </a:lnTo>
                <a:lnTo>
                  <a:pt x="4144226" y="3200412"/>
                </a:lnTo>
                <a:lnTo>
                  <a:pt x="4114749" y="3200412"/>
                </a:lnTo>
                <a:lnTo>
                  <a:pt x="4085577" y="3187712"/>
                </a:lnTo>
                <a:lnTo>
                  <a:pt x="4056748" y="3187712"/>
                </a:lnTo>
                <a:lnTo>
                  <a:pt x="4028325" y="3175012"/>
                </a:lnTo>
                <a:lnTo>
                  <a:pt x="4000373" y="3175012"/>
                </a:lnTo>
                <a:lnTo>
                  <a:pt x="3944924" y="3149612"/>
                </a:lnTo>
                <a:lnTo>
                  <a:pt x="3889298" y="3136912"/>
                </a:lnTo>
                <a:lnTo>
                  <a:pt x="3861397" y="3136912"/>
                </a:lnTo>
                <a:lnTo>
                  <a:pt x="3805377" y="3111512"/>
                </a:lnTo>
                <a:lnTo>
                  <a:pt x="3777234" y="3111512"/>
                </a:lnTo>
                <a:lnTo>
                  <a:pt x="3748989" y="3098812"/>
                </a:lnTo>
                <a:lnTo>
                  <a:pt x="3720617" y="3098812"/>
                </a:lnTo>
                <a:lnTo>
                  <a:pt x="3692131" y="3086112"/>
                </a:lnTo>
                <a:lnTo>
                  <a:pt x="3663518" y="3086112"/>
                </a:lnTo>
                <a:lnTo>
                  <a:pt x="3634752" y="3073412"/>
                </a:lnTo>
                <a:lnTo>
                  <a:pt x="3576751" y="3073412"/>
                </a:lnTo>
                <a:lnTo>
                  <a:pt x="3547491" y="3060712"/>
                </a:lnTo>
                <a:lnTo>
                  <a:pt x="3368776" y="3060712"/>
                </a:lnTo>
                <a:lnTo>
                  <a:pt x="3084207" y="3124212"/>
                </a:lnTo>
                <a:lnTo>
                  <a:pt x="3029305" y="3149612"/>
                </a:lnTo>
                <a:lnTo>
                  <a:pt x="2974810" y="3162312"/>
                </a:lnTo>
                <a:lnTo>
                  <a:pt x="2866580" y="3213112"/>
                </a:lnTo>
                <a:lnTo>
                  <a:pt x="2812631" y="3225812"/>
                </a:lnTo>
                <a:lnTo>
                  <a:pt x="2758630" y="3251212"/>
                </a:lnTo>
                <a:lnTo>
                  <a:pt x="2484031" y="3314712"/>
                </a:lnTo>
                <a:lnTo>
                  <a:pt x="2369934" y="3314712"/>
                </a:lnTo>
                <a:lnTo>
                  <a:pt x="2311527" y="3302012"/>
                </a:lnTo>
                <a:lnTo>
                  <a:pt x="2248725" y="3289312"/>
                </a:lnTo>
                <a:lnTo>
                  <a:pt x="2190623" y="3276612"/>
                </a:lnTo>
                <a:lnTo>
                  <a:pt x="2136813" y="3263912"/>
                </a:lnTo>
                <a:lnTo>
                  <a:pt x="2086902" y="3238512"/>
                </a:lnTo>
                <a:lnTo>
                  <a:pt x="2040509" y="3200412"/>
                </a:lnTo>
                <a:lnTo>
                  <a:pt x="1997202" y="3175012"/>
                </a:lnTo>
                <a:lnTo>
                  <a:pt x="1956612" y="3149612"/>
                </a:lnTo>
                <a:lnTo>
                  <a:pt x="1918322" y="3111512"/>
                </a:lnTo>
                <a:lnTo>
                  <a:pt x="1881949" y="3073412"/>
                </a:lnTo>
                <a:lnTo>
                  <a:pt x="1847088" y="3035312"/>
                </a:lnTo>
                <a:lnTo>
                  <a:pt x="1813331" y="2997212"/>
                </a:lnTo>
                <a:lnTo>
                  <a:pt x="1780298" y="2959112"/>
                </a:lnTo>
                <a:lnTo>
                  <a:pt x="1714766" y="2882912"/>
                </a:lnTo>
                <a:lnTo>
                  <a:pt x="1681480" y="2844812"/>
                </a:lnTo>
                <a:lnTo>
                  <a:pt x="1647317" y="2806712"/>
                </a:lnTo>
                <a:lnTo>
                  <a:pt x="1611871" y="2768612"/>
                </a:lnTo>
                <a:lnTo>
                  <a:pt x="1574761" y="2743212"/>
                </a:lnTo>
                <a:lnTo>
                  <a:pt x="1535569" y="2705112"/>
                </a:lnTo>
                <a:lnTo>
                  <a:pt x="1493901" y="2679712"/>
                </a:lnTo>
                <a:lnTo>
                  <a:pt x="1462925" y="2667012"/>
                </a:lnTo>
                <a:lnTo>
                  <a:pt x="1430743" y="2641612"/>
                </a:lnTo>
                <a:lnTo>
                  <a:pt x="1397431" y="2628912"/>
                </a:lnTo>
                <a:lnTo>
                  <a:pt x="1363040" y="2616212"/>
                </a:lnTo>
                <a:lnTo>
                  <a:pt x="1327658" y="2603512"/>
                </a:lnTo>
                <a:lnTo>
                  <a:pt x="1291336" y="2578112"/>
                </a:lnTo>
                <a:lnTo>
                  <a:pt x="1254137" y="2565412"/>
                </a:lnTo>
                <a:lnTo>
                  <a:pt x="1216152" y="2565412"/>
                </a:lnTo>
                <a:lnTo>
                  <a:pt x="1098080" y="2527312"/>
                </a:lnTo>
                <a:lnTo>
                  <a:pt x="1057579" y="2527312"/>
                </a:lnTo>
                <a:lnTo>
                  <a:pt x="1016622" y="2514612"/>
                </a:lnTo>
                <a:lnTo>
                  <a:pt x="975271" y="2514612"/>
                </a:lnTo>
                <a:lnTo>
                  <a:pt x="933602" y="2501912"/>
                </a:lnTo>
                <a:lnTo>
                  <a:pt x="638746" y="2501912"/>
                </a:lnTo>
                <a:lnTo>
                  <a:pt x="597103" y="2514612"/>
                </a:lnTo>
                <a:lnTo>
                  <a:pt x="555815" y="2514612"/>
                </a:lnTo>
                <a:lnTo>
                  <a:pt x="514934" y="2527312"/>
                </a:lnTo>
                <a:lnTo>
                  <a:pt x="474522" y="2527312"/>
                </a:lnTo>
                <a:lnTo>
                  <a:pt x="395376" y="2552712"/>
                </a:lnTo>
                <a:lnTo>
                  <a:pt x="281813" y="2590812"/>
                </a:lnTo>
                <a:lnTo>
                  <a:pt x="210286" y="2616212"/>
                </a:lnTo>
                <a:lnTo>
                  <a:pt x="142697" y="2641612"/>
                </a:lnTo>
                <a:lnTo>
                  <a:pt x="110540" y="2667012"/>
                </a:lnTo>
                <a:lnTo>
                  <a:pt x="79565" y="2679712"/>
                </a:lnTo>
                <a:lnTo>
                  <a:pt x="49822" y="2705112"/>
                </a:lnTo>
                <a:lnTo>
                  <a:pt x="21386" y="2717812"/>
                </a:lnTo>
                <a:lnTo>
                  <a:pt x="0" y="2730512"/>
                </a:lnTo>
                <a:lnTo>
                  <a:pt x="0" y="3454412"/>
                </a:lnTo>
                <a:lnTo>
                  <a:pt x="12192000" y="3454412"/>
                </a:lnTo>
                <a:lnTo>
                  <a:pt x="12192000" y="3314712"/>
                </a:lnTo>
                <a:lnTo>
                  <a:pt x="12192000" y="3225812"/>
                </a:lnTo>
                <a:lnTo>
                  <a:pt x="12192000" y="2832112"/>
                </a:lnTo>
                <a:close/>
              </a:path>
              <a:path w="12192000" h="3455034">
                <a:moveTo>
                  <a:pt x="12192000" y="127000"/>
                </a:moveTo>
                <a:lnTo>
                  <a:pt x="12169458" y="101600"/>
                </a:lnTo>
                <a:lnTo>
                  <a:pt x="12117451" y="76200"/>
                </a:lnTo>
                <a:lnTo>
                  <a:pt x="12057494" y="50800"/>
                </a:lnTo>
                <a:lnTo>
                  <a:pt x="11991086" y="25400"/>
                </a:lnTo>
                <a:lnTo>
                  <a:pt x="11955932" y="25400"/>
                </a:lnTo>
                <a:lnTo>
                  <a:pt x="11919737" y="12700"/>
                </a:lnTo>
                <a:lnTo>
                  <a:pt x="11844973" y="12700"/>
                </a:lnTo>
                <a:lnTo>
                  <a:pt x="11806784" y="0"/>
                </a:lnTo>
                <a:lnTo>
                  <a:pt x="11691226" y="0"/>
                </a:lnTo>
                <a:lnTo>
                  <a:pt x="11653012" y="12700"/>
                </a:lnTo>
                <a:lnTo>
                  <a:pt x="11578171" y="12700"/>
                </a:lnTo>
                <a:lnTo>
                  <a:pt x="11541925" y="25400"/>
                </a:lnTo>
                <a:lnTo>
                  <a:pt x="11506708" y="38100"/>
                </a:lnTo>
                <a:lnTo>
                  <a:pt x="11465598" y="50800"/>
                </a:lnTo>
                <a:lnTo>
                  <a:pt x="11425809" y="63500"/>
                </a:lnTo>
                <a:lnTo>
                  <a:pt x="11387252" y="76200"/>
                </a:lnTo>
                <a:lnTo>
                  <a:pt x="11349863" y="88900"/>
                </a:lnTo>
                <a:lnTo>
                  <a:pt x="11313579" y="101600"/>
                </a:lnTo>
                <a:lnTo>
                  <a:pt x="11278324" y="127000"/>
                </a:lnTo>
                <a:lnTo>
                  <a:pt x="11244034" y="139700"/>
                </a:lnTo>
                <a:lnTo>
                  <a:pt x="11210646" y="165100"/>
                </a:lnTo>
                <a:lnTo>
                  <a:pt x="11178083" y="177800"/>
                </a:lnTo>
                <a:lnTo>
                  <a:pt x="11146282" y="203200"/>
                </a:lnTo>
                <a:lnTo>
                  <a:pt x="11115180" y="228600"/>
                </a:lnTo>
                <a:lnTo>
                  <a:pt x="11084687" y="241300"/>
                </a:lnTo>
                <a:lnTo>
                  <a:pt x="11054766" y="266700"/>
                </a:lnTo>
                <a:lnTo>
                  <a:pt x="11025340" y="292100"/>
                </a:lnTo>
                <a:lnTo>
                  <a:pt x="10996320" y="304800"/>
                </a:lnTo>
                <a:lnTo>
                  <a:pt x="10967657" y="330200"/>
                </a:lnTo>
                <a:lnTo>
                  <a:pt x="10883125" y="406400"/>
                </a:lnTo>
                <a:lnTo>
                  <a:pt x="10855198" y="419100"/>
                </a:lnTo>
                <a:lnTo>
                  <a:pt x="10826991" y="444500"/>
                </a:lnTo>
                <a:lnTo>
                  <a:pt x="10798213" y="469900"/>
                </a:lnTo>
                <a:lnTo>
                  <a:pt x="10768838" y="495300"/>
                </a:lnTo>
                <a:lnTo>
                  <a:pt x="10738815" y="520700"/>
                </a:lnTo>
                <a:lnTo>
                  <a:pt x="10708145" y="533400"/>
                </a:lnTo>
                <a:lnTo>
                  <a:pt x="10676776" y="558800"/>
                </a:lnTo>
                <a:lnTo>
                  <a:pt x="10644696" y="584200"/>
                </a:lnTo>
                <a:lnTo>
                  <a:pt x="10611853" y="596900"/>
                </a:lnTo>
                <a:lnTo>
                  <a:pt x="10578249" y="622300"/>
                </a:lnTo>
                <a:lnTo>
                  <a:pt x="10543819" y="635000"/>
                </a:lnTo>
                <a:lnTo>
                  <a:pt x="10508564" y="660400"/>
                </a:lnTo>
                <a:lnTo>
                  <a:pt x="10472445" y="673100"/>
                </a:lnTo>
                <a:lnTo>
                  <a:pt x="10397490" y="698500"/>
                </a:lnTo>
                <a:lnTo>
                  <a:pt x="10358603" y="723900"/>
                </a:lnTo>
                <a:lnTo>
                  <a:pt x="10318725" y="736600"/>
                </a:lnTo>
                <a:lnTo>
                  <a:pt x="10277843" y="736600"/>
                </a:lnTo>
                <a:lnTo>
                  <a:pt x="10192918" y="762000"/>
                </a:lnTo>
                <a:lnTo>
                  <a:pt x="10148824" y="762000"/>
                </a:lnTo>
                <a:lnTo>
                  <a:pt x="10120300" y="774700"/>
                </a:lnTo>
                <a:lnTo>
                  <a:pt x="9686036" y="774700"/>
                </a:lnTo>
                <a:lnTo>
                  <a:pt x="9657512" y="787400"/>
                </a:lnTo>
                <a:lnTo>
                  <a:pt x="9573006" y="787400"/>
                </a:lnTo>
                <a:lnTo>
                  <a:pt x="9517189" y="800100"/>
                </a:lnTo>
                <a:lnTo>
                  <a:pt x="9464713" y="825500"/>
                </a:lnTo>
                <a:lnTo>
                  <a:pt x="9415475" y="838200"/>
                </a:lnTo>
                <a:lnTo>
                  <a:pt x="9369374" y="863600"/>
                </a:lnTo>
                <a:lnTo>
                  <a:pt x="9326296" y="876300"/>
                </a:lnTo>
                <a:lnTo>
                  <a:pt x="9286138" y="901700"/>
                </a:lnTo>
                <a:lnTo>
                  <a:pt x="9248775" y="939800"/>
                </a:lnTo>
                <a:lnTo>
                  <a:pt x="9214104" y="965200"/>
                </a:lnTo>
                <a:lnTo>
                  <a:pt x="9182024" y="990600"/>
                </a:lnTo>
                <a:lnTo>
                  <a:pt x="9152433" y="1028700"/>
                </a:lnTo>
                <a:lnTo>
                  <a:pt x="9125191" y="1066800"/>
                </a:lnTo>
                <a:lnTo>
                  <a:pt x="9100223" y="1092200"/>
                </a:lnTo>
                <a:lnTo>
                  <a:pt x="9077401" y="1130300"/>
                </a:lnTo>
                <a:lnTo>
                  <a:pt x="9056624" y="1168400"/>
                </a:lnTo>
                <a:lnTo>
                  <a:pt x="9037777" y="1206500"/>
                </a:lnTo>
                <a:lnTo>
                  <a:pt x="9020759" y="1244600"/>
                </a:lnTo>
                <a:lnTo>
                  <a:pt x="9005456" y="1282700"/>
                </a:lnTo>
                <a:lnTo>
                  <a:pt x="8991752" y="1320800"/>
                </a:lnTo>
                <a:lnTo>
                  <a:pt x="8979548" y="1358900"/>
                </a:lnTo>
                <a:lnTo>
                  <a:pt x="8968740" y="1397000"/>
                </a:lnTo>
                <a:lnTo>
                  <a:pt x="8960002" y="1435100"/>
                </a:lnTo>
                <a:lnTo>
                  <a:pt x="8951811" y="1460500"/>
                </a:lnTo>
                <a:lnTo>
                  <a:pt x="8935758" y="1536700"/>
                </a:lnTo>
                <a:lnTo>
                  <a:pt x="8927262" y="1562100"/>
                </a:lnTo>
                <a:lnTo>
                  <a:pt x="8918016" y="1600200"/>
                </a:lnTo>
                <a:lnTo>
                  <a:pt x="8907691" y="1638300"/>
                </a:lnTo>
                <a:lnTo>
                  <a:pt x="8895994" y="1663700"/>
                </a:lnTo>
                <a:lnTo>
                  <a:pt x="8882583" y="1701800"/>
                </a:lnTo>
                <a:lnTo>
                  <a:pt x="8867140" y="1739900"/>
                </a:lnTo>
                <a:lnTo>
                  <a:pt x="8849347" y="1765300"/>
                </a:lnTo>
                <a:lnTo>
                  <a:pt x="8828875" y="1790700"/>
                </a:lnTo>
                <a:lnTo>
                  <a:pt x="8805418" y="1828800"/>
                </a:lnTo>
                <a:lnTo>
                  <a:pt x="8748243" y="1879600"/>
                </a:lnTo>
                <a:lnTo>
                  <a:pt x="8713889" y="1905000"/>
                </a:lnTo>
                <a:lnTo>
                  <a:pt x="8675243" y="1930400"/>
                </a:lnTo>
                <a:lnTo>
                  <a:pt x="8632012" y="1943100"/>
                </a:lnTo>
                <a:lnTo>
                  <a:pt x="8583854" y="1968500"/>
                </a:lnTo>
                <a:lnTo>
                  <a:pt x="8530463" y="1981200"/>
                </a:lnTo>
                <a:lnTo>
                  <a:pt x="8456244" y="2006600"/>
                </a:lnTo>
                <a:lnTo>
                  <a:pt x="8418436" y="2006600"/>
                </a:lnTo>
                <a:lnTo>
                  <a:pt x="8380184" y="2019300"/>
                </a:lnTo>
                <a:lnTo>
                  <a:pt x="8341550" y="2019300"/>
                </a:lnTo>
                <a:lnTo>
                  <a:pt x="8302549" y="2032000"/>
                </a:lnTo>
                <a:lnTo>
                  <a:pt x="8223618" y="2032000"/>
                </a:lnTo>
                <a:lnTo>
                  <a:pt x="8183753" y="2044700"/>
                </a:lnTo>
                <a:lnTo>
                  <a:pt x="7616888" y="2044700"/>
                </a:lnTo>
                <a:lnTo>
                  <a:pt x="7576121" y="2057400"/>
                </a:lnTo>
                <a:lnTo>
                  <a:pt x="7413765" y="2057400"/>
                </a:lnTo>
                <a:lnTo>
                  <a:pt x="7373721" y="2070100"/>
                </a:lnTo>
                <a:lnTo>
                  <a:pt x="7294766" y="2070100"/>
                </a:lnTo>
                <a:lnTo>
                  <a:pt x="7255992" y="2082800"/>
                </a:lnTo>
                <a:lnTo>
                  <a:pt x="7217804" y="2082800"/>
                </a:lnTo>
                <a:lnTo>
                  <a:pt x="7180250" y="2095500"/>
                </a:lnTo>
                <a:lnTo>
                  <a:pt x="7107364" y="2120900"/>
                </a:lnTo>
                <a:lnTo>
                  <a:pt x="7037895" y="2146300"/>
                </a:lnTo>
                <a:lnTo>
                  <a:pt x="6972427" y="2171700"/>
                </a:lnTo>
                <a:lnTo>
                  <a:pt x="6921017" y="2197100"/>
                </a:lnTo>
                <a:lnTo>
                  <a:pt x="6874154" y="2222500"/>
                </a:lnTo>
                <a:lnTo>
                  <a:pt x="6852234" y="2247900"/>
                </a:lnTo>
                <a:lnTo>
                  <a:pt x="6831228" y="2260600"/>
                </a:lnTo>
                <a:lnTo>
                  <a:pt x="6811061" y="2273300"/>
                </a:lnTo>
                <a:lnTo>
                  <a:pt x="6791642" y="2298700"/>
                </a:lnTo>
                <a:lnTo>
                  <a:pt x="6772923" y="2311400"/>
                </a:lnTo>
                <a:lnTo>
                  <a:pt x="6754812" y="2336800"/>
                </a:lnTo>
                <a:lnTo>
                  <a:pt x="6737236" y="2349500"/>
                </a:lnTo>
                <a:lnTo>
                  <a:pt x="6720129" y="2374900"/>
                </a:lnTo>
                <a:lnTo>
                  <a:pt x="6703403" y="2387600"/>
                </a:lnTo>
                <a:lnTo>
                  <a:pt x="6686994" y="2413000"/>
                </a:lnTo>
                <a:lnTo>
                  <a:pt x="6670815" y="2425700"/>
                </a:lnTo>
                <a:lnTo>
                  <a:pt x="6654813" y="2451100"/>
                </a:lnTo>
                <a:lnTo>
                  <a:pt x="6622986" y="2489200"/>
                </a:lnTo>
                <a:lnTo>
                  <a:pt x="6607022" y="2501900"/>
                </a:lnTo>
                <a:lnTo>
                  <a:pt x="6590919" y="2527300"/>
                </a:lnTo>
                <a:lnTo>
                  <a:pt x="6574447" y="2540000"/>
                </a:lnTo>
                <a:lnTo>
                  <a:pt x="6557353" y="2565400"/>
                </a:lnTo>
                <a:lnTo>
                  <a:pt x="6539624" y="2578100"/>
                </a:lnTo>
                <a:lnTo>
                  <a:pt x="6521234" y="2603500"/>
                </a:lnTo>
                <a:lnTo>
                  <a:pt x="6502146" y="2616200"/>
                </a:lnTo>
                <a:lnTo>
                  <a:pt x="6482334" y="2641600"/>
                </a:lnTo>
                <a:lnTo>
                  <a:pt x="6461798" y="2654300"/>
                </a:lnTo>
                <a:lnTo>
                  <a:pt x="6440475" y="2667000"/>
                </a:lnTo>
                <a:lnTo>
                  <a:pt x="6418377" y="2692400"/>
                </a:lnTo>
                <a:lnTo>
                  <a:pt x="6371679" y="2717800"/>
                </a:lnTo>
                <a:lnTo>
                  <a:pt x="6321514" y="2743200"/>
                </a:lnTo>
                <a:lnTo>
                  <a:pt x="6267678" y="2768600"/>
                </a:lnTo>
                <a:lnTo>
                  <a:pt x="6209970" y="2794000"/>
                </a:lnTo>
                <a:lnTo>
                  <a:pt x="6179591" y="2806700"/>
                </a:lnTo>
                <a:lnTo>
                  <a:pt x="6148171" y="2806700"/>
                </a:lnTo>
                <a:lnTo>
                  <a:pt x="6115685" y="2819400"/>
                </a:lnTo>
                <a:lnTo>
                  <a:pt x="6065736" y="2819400"/>
                </a:lnTo>
                <a:lnTo>
                  <a:pt x="6015139" y="2832100"/>
                </a:lnTo>
                <a:lnTo>
                  <a:pt x="12192000" y="2832100"/>
                </a:lnTo>
                <a:lnTo>
                  <a:pt x="12192000" y="127000"/>
                </a:lnTo>
                <a:close/>
              </a:path>
            </a:pathLst>
          </a:custGeom>
          <a:solidFill>
            <a:srgbClr val="FCE85C"/>
          </a:solidFill>
        </p:spPr>
        <p:txBody>
          <a:bodyPr wrap="square" lIns="0" tIns="0" rIns="0" bIns="0" rtlCol="0"/>
          <a:lstStyle/>
          <a:p>
            <a:endParaRPr/>
          </a:p>
        </p:txBody>
      </p:sp>
      <p:sp>
        <p:nvSpPr>
          <p:cNvPr id="3" name="object 3"/>
          <p:cNvSpPr/>
          <p:nvPr/>
        </p:nvSpPr>
        <p:spPr>
          <a:xfrm>
            <a:off x="0" y="0"/>
            <a:ext cx="1874520" cy="743585"/>
          </a:xfrm>
          <a:custGeom>
            <a:avLst/>
            <a:gdLst/>
            <a:ahLst/>
            <a:cxnLst/>
            <a:rect l="l" t="t" r="r" b="b"/>
            <a:pathLst>
              <a:path w="1874520" h="743585">
                <a:moveTo>
                  <a:pt x="0" y="743318"/>
                </a:moveTo>
                <a:lnTo>
                  <a:pt x="0" y="0"/>
                </a:lnTo>
                <a:lnTo>
                  <a:pt x="1873973" y="0"/>
                </a:lnTo>
                <a:lnTo>
                  <a:pt x="1820459" y="100898"/>
                </a:lnTo>
                <a:lnTo>
                  <a:pt x="1702355" y="184432"/>
                </a:lnTo>
                <a:lnTo>
                  <a:pt x="1481226" y="238938"/>
                </a:lnTo>
                <a:lnTo>
                  <a:pt x="1238744" y="261245"/>
                </a:lnTo>
                <a:lnTo>
                  <a:pt x="1188506" y="266697"/>
                </a:lnTo>
                <a:lnTo>
                  <a:pt x="1138057" y="272927"/>
                </a:lnTo>
                <a:lnTo>
                  <a:pt x="1087556" y="280128"/>
                </a:lnTo>
                <a:lnTo>
                  <a:pt x="1037160" y="288493"/>
                </a:lnTo>
                <a:lnTo>
                  <a:pt x="987029" y="298213"/>
                </a:lnTo>
                <a:lnTo>
                  <a:pt x="937320" y="309481"/>
                </a:lnTo>
                <a:lnTo>
                  <a:pt x="888191" y="322489"/>
                </a:lnTo>
                <a:lnTo>
                  <a:pt x="839803" y="337429"/>
                </a:lnTo>
                <a:lnTo>
                  <a:pt x="792311" y="354494"/>
                </a:lnTo>
                <a:lnTo>
                  <a:pt x="745876" y="373877"/>
                </a:lnTo>
                <a:lnTo>
                  <a:pt x="700655" y="395768"/>
                </a:lnTo>
                <a:lnTo>
                  <a:pt x="656807" y="420361"/>
                </a:lnTo>
                <a:lnTo>
                  <a:pt x="614489" y="447848"/>
                </a:lnTo>
                <a:lnTo>
                  <a:pt x="573862" y="478422"/>
                </a:lnTo>
                <a:lnTo>
                  <a:pt x="521697" y="518964"/>
                </a:lnTo>
                <a:lnTo>
                  <a:pt x="470342" y="555219"/>
                </a:lnTo>
                <a:lnTo>
                  <a:pt x="419942" y="587437"/>
                </a:lnTo>
                <a:lnTo>
                  <a:pt x="370639" y="615873"/>
                </a:lnTo>
                <a:lnTo>
                  <a:pt x="322577" y="640779"/>
                </a:lnTo>
                <a:lnTo>
                  <a:pt x="275901" y="662408"/>
                </a:lnTo>
                <a:lnTo>
                  <a:pt x="230752" y="681013"/>
                </a:lnTo>
                <a:lnTo>
                  <a:pt x="187276" y="696848"/>
                </a:lnTo>
                <a:lnTo>
                  <a:pt x="145615" y="710165"/>
                </a:lnTo>
                <a:lnTo>
                  <a:pt x="105913" y="721218"/>
                </a:lnTo>
                <a:lnTo>
                  <a:pt x="68315" y="730259"/>
                </a:lnTo>
                <a:lnTo>
                  <a:pt x="32962" y="737541"/>
                </a:lnTo>
                <a:lnTo>
                  <a:pt x="0" y="743318"/>
                </a:lnTo>
                <a:close/>
              </a:path>
            </a:pathLst>
          </a:custGeom>
          <a:solidFill>
            <a:srgbClr val="7000E6"/>
          </a:solidFill>
        </p:spPr>
        <p:txBody>
          <a:bodyPr wrap="square" lIns="0" tIns="0" rIns="0" bIns="0" rtlCol="0"/>
          <a:lstStyle/>
          <a:p>
            <a:endParaRPr/>
          </a:p>
        </p:txBody>
      </p:sp>
      <p:grpSp>
        <p:nvGrpSpPr>
          <p:cNvPr id="4" name="object 4"/>
          <p:cNvGrpSpPr/>
          <p:nvPr/>
        </p:nvGrpSpPr>
        <p:grpSpPr>
          <a:xfrm>
            <a:off x="11394947" y="53339"/>
            <a:ext cx="688975" cy="688975"/>
            <a:chOff x="11394947" y="53339"/>
            <a:chExt cx="688975" cy="688975"/>
          </a:xfrm>
        </p:grpSpPr>
        <p:pic>
          <p:nvPicPr>
            <p:cNvPr id="5" name="object 5"/>
            <p:cNvPicPr/>
            <p:nvPr/>
          </p:nvPicPr>
          <p:blipFill>
            <a:blip r:embed="rId2" cstate="print"/>
            <a:stretch>
              <a:fillRect/>
            </a:stretch>
          </p:blipFill>
          <p:spPr>
            <a:xfrm>
              <a:off x="11550395" y="99059"/>
              <a:ext cx="533400" cy="515112"/>
            </a:xfrm>
            <a:prstGeom prst="rect">
              <a:avLst/>
            </a:prstGeom>
          </p:spPr>
        </p:pic>
        <p:pic>
          <p:nvPicPr>
            <p:cNvPr id="6" name="object 6"/>
            <p:cNvPicPr/>
            <p:nvPr/>
          </p:nvPicPr>
          <p:blipFill>
            <a:blip r:embed="rId3" cstate="print"/>
            <a:stretch>
              <a:fillRect/>
            </a:stretch>
          </p:blipFill>
          <p:spPr>
            <a:xfrm>
              <a:off x="11394947" y="53339"/>
              <a:ext cx="688848" cy="688847"/>
            </a:xfrm>
            <a:prstGeom prst="rect">
              <a:avLst/>
            </a:prstGeom>
          </p:spPr>
        </p:pic>
      </p:grpSp>
      <p:sp>
        <p:nvSpPr>
          <p:cNvPr id="7" name="object 7"/>
          <p:cNvSpPr txBox="1">
            <a:spLocks noGrp="1"/>
          </p:cNvSpPr>
          <p:nvPr>
            <p:ph type="title"/>
          </p:nvPr>
        </p:nvSpPr>
        <p:spPr>
          <a:xfrm>
            <a:off x="929906" y="365226"/>
            <a:ext cx="4149725" cy="634365"/>
          </a:xfrm>
          <a:prstGeom prst="rect">
            <a:avLst/>
          </a:prstGeom>
        </p:spPr>
        <p:txBody>
          <a:bodyPr vert="horz" wrap="square" lIns="0" tIns="12065" rIns="0" bIns="0" rtlCol="0">
            <a:spAutoFit/>
          </a:bodyPr>
          <a:lstStyle/>
          <a:p>
            <a:pPr marL="12700">
              <a:lnSpc>
                <a:spcPct val="100000"/>
              </a:lnSpc>
              <a:spcBef>
                <a:spcPts val="95"/>
              </a:spcBef>
            </a:pPr>
            <a:r>
              <a:rPr spc="-20" dirty="0"/>
              <a:t>Arkadaş</a:t>
            </a:r>
            <a:r>
              <a:rPr spc="-210" dirty="0"/>
              <a:t> </a:t>
            </a:r>
            <a:r>
              <a:rPr spc="-10" dirty="0"/>
              <a:t>Araması</a:t>
            </a:r>
          </a:p>
        </p:txBody>
      </p:sp>
      <p:sp>
        <p:nvSpPr>
          <p:cNvPr id="8" name="object 8"/>
          <p:cNvSpPr/>
          <p:nvPr/>
        </p:nvSpPr>
        <p:spPr>
          <a:xfrm>
            <a:off x="948118" y="945997"/>
            <a:ext cx="871219" cy="76200"/>
          </a:xfrm>
          <a:custGeom>
            <a:avLst/>
            <a:gdLst/>
            <a:ahLst/>
            <a:cxnLst/>
            <a:rect l="l" t="t" r="r" b="b"/>
            <a:pathLst>
              <a:path w="871219" h="76200">
                <a:moveTo>
                  <a:pt x="870838" y="76200"/>
                </a:moveTo>
                <a:lnTo>
                  <a:pt x="0" y="76200"/>
                </a:lnTo>
                <a:lnTo>
                  <a:pt x="0" y="0"/>
                </a:lnTo>
                <a:lnTo>
                  <a:pt x="870838" y="0"/>
                </a:lnTo>
                <a:lnTo>
                  <a:pt x="870838" y="76200"/>
                </a:lnTo>
                <a:close/>
              </a:path>
            </a:pathLst>
          </a:custGeom>
          <a:solidFill>
            <a:srgbClr val="6F00E6"/>
          </a:solidFill>
        </p:spPr>
        <p:txBody>
          <a:bodyPr wrap="square" lIns="0" tIns="0" rIns="0" bIns="0" rtlCol="0"/>
          <a:lstStyle/>
          <a:p>
            <a:endParaRPr/>
          </a:p>
        </p:txBody>
      </p:sp>
      <p:sp>
        <p:nvSpPr>
          <p:cNvPr id="9" name="object 9"/>
          <p:cNvSpPr txBox="1"/>
          <p:nvPr/>
        </p:nvSpPr>
        <p:spPr>
          <a:xfrm>
            <a:off x="1476311" y="1337310"/>
            <a:ext cx="6003925" cy="4496435"/>
          </a:xfrm>
          <a:prstGeom prst="rect">
            <a:avLst/>
          </a:prstGeom>
        </p:spPr>
        <p:txBody>
          <a:bodyPr vert="horz" wrap="square" lIns="0" tIns="12065" rIns="0" bIns="0" rtlCol="0">
            <a:spAutoFit/>
          </a:bodyPr>
          <a:lstStyle/>
          <a:p>
            <a:pPr marL="12700">
              <a:lnSpc>
                <a:spcPct val="100000"/>
              </a:lnSpc>
              <a:spcBef>
                <a:spcPts val="95"/>
              </a:spcBef>
            </a:pPr>
            <a:r>
              <a:rPr sz="1600" b="1" dirty="0">
                <a:latin typeface="Arial" panose="020B0604020202020204"/>
                <a:cs typeface="Arial" panose="020B0604020202020204"/>
              </a:rPr>
              <a:t>Arkadaş</a:t>
            </a:r>
            <a:r>
              <a:rPr sz="1600" b="1" spc="-60" dirty="0">
                <a:latin typeface="Arial" panose="020B0604020202020204"/>
                <a:cs typeface="Arial" panose="020B0604020202020204"/>
              </a:rPr>
              <a:t> </a:t>
            </a:r>
            <a:r>
              <a:rPr sz="1600" b="1" dirty="0">
                <a:latin typeface="Arial" panose="020B0604020202020204"/>
                <a:cs typeface="Arial" panose="020B0604020202020204"/>
              </a:rPr>
              <a:t>Araması’ndan</a:t>
            </a:r>
            <a:r>
              <a:rPr sz="1600" b="1" spc="-60" dirty="0">
                <a:latin typeface="Arial" panose="020B0604020202020204"/>
                <a:cs typeface="Arial" panose="020B0604020202020204"/>
              </a:rPr>
              <a:t> </a:t>
            </a:r>
            <a:r>
              <a:rPr sz="1600" b="1" dirty="0">
                <a:solidFill>
                  <a:srgbClr val="FDC01A"/>
                </a:solidFill>
                <a:latin typeface="Arial" panose="020B0604020202020204"/>
                <a:cs typeface="Arial" panose="020B0604020202020204"/>
              </a:rPr>
              <a:t>Altın</a:t>
            </a:r>
            <a:r>
              <a:rPr sz="1600" b="1" spc="-60" dirty="0">
                <a:solidFill>
                  <a:srgbClr val="FDC01A"/>
                </a:solidFill>
                <a:latin typeface="Arial" panose="020B0604020202020204"/>
                <a:cs typeface="Arial" panose="020B0604020202020204"/>
              </a:rPr>
              <a:t> </a:t>
            </a:r>
            <a:r>
              <a:rPr sz="1600" b="1" dirty="0">
                <a:solidFill>
                  <a:srgbClr val="FDC01A"/>
                </a:solidFill>
                <a:latin typeface="Arial" panose="020B0604020202020204"/>
                <a:cs typeface="Arial" panose="020B0604020202020204"/>
              </a:rPr>
              <a:t>Para</a:t>
            </a:r>
            <a:r>
              <a:rPr sz="1600" b="1" spc="-55" dirty="0">
                <a:solidFill>
                  <a:srgbClr val="FDC01A"/>
                </a:solidFill>
                <a:latin typeface="Arial" panose="020B0604020202020204"/>
                <a:cs typeface="Arial" panose="020B0604020202020204"/>
              </a:rPr>
              <a:t> </a:t>
            </a:r>
            <a:r>
              <a:rPr sz="1600" b="1" spc="-10" dirty="0">
                <a:latin typeface="Arial" panose="020B0604020202020204"/>
                <a:cs typeface="Arial" panose="020B0604020202020204"/>
              </a:rPr>
              <a:t>kazanın!</a:t>
            </a:r>
            <a:endParaRPr sz="1600">
              <a:latin typeface="Arial" panose="020B0604020202020204"/>
              <a:cs typeface="Arial" panose="020B0604020202020204"/>
            </a:endParaRPr>
          </a:p>
          <a:p>
            <a:pPr>
              <a:lnSpc>
                <a:spcPct val="100000"/>
              </a:lnSpc>
              <a:spcBef>
                <a:spcPts val="20"/>
              </a:spcBef>
            </a:pPr>
            <a:endParaRPr sz="1650">
              <a:latin typeface="Arial" panose="020B0604020202020204"/>
              <a:cs typeface="Arial" panose="020B0604020202020204"/>
            </a:endParaRPr>
          </a:p>
          <a:p>
            <a:pPr marL="297815" marR="116840" indent="-285115">
              <a:lnSpc>
                <a:spcPct val="100000"/>
              </a:lnSpc>
              <a:buChar char="•"/>
              <a:tabLst>
                <a:tab pos="297815" algn="l"/>
                <a:tab pos="298450" algn="l"/>
              </a:tabLst>
            </a:pPr>
            <a:r>
              <a:rPr sz="1600" dirty="0">
                <a:latin typeface="Arial" panose="020B0604020202020204"/>
                <a:cs typeface="Arial" panose="020B0604020202020204"/>
              </a:rPr>
              <a:t>Misyonumuz</a:t>
            </a:r>
            <a:r>
              <a:rPr sz="1600" spc="-45" dirty="0">
                <a:latin typeface="Arial" panose="020B0604020202020204"/>
                <a:cs typeface="Arial" panose="020B0604020202020204"/>
              </a:rPr>
              <a:t> </a:t>
            </a:r>
            <a:r>
              <a:rPr sz="1600" dirty="0">
                <a:latin typeface="Arial" panose="020B0604020202020204"/>
                <a:cs typeface="Arial" panose="020B0604020202020204"/>
              </a:rPr>
              <a:t>dünyanın</a:t>
            </a:r>
            <a:r>
              <a:rPr sz="1600" spc="-45" dirty="0">
                <a:latin typeface="Arial" panose="020B0604020202020204"/>
                <a:cs typeface="Arial" panose="020B0604020202020204"/>
              </a:rPr>
              <a:t> </a:t>
            </a:r>
            <a:r>
              <a:rPr sz="1600" dirty="0">
                <a:latin typeface="Arial" panose="020B0604020202020204"/>
                <a:cs typeface="Arial" panose="020B0604020202020204"/>
              </a:rPr>
              <a:t>dört</a:t>
            </a:r>
            <a:r>
              <a:rPr sz="1600" spc="-45" dirty="0">
                <a:latin typeface="Arial" panose="020B0604020202020204"/>
                <a:cs typeface="Arial" panose="020B0604020202020204"/>
              </a:rPr>
              <a:t> </a:t>
            </a:r>
            <a:r>
              <a:rPr sz="1600" dirty="0">
                <a:latin typeface="Arial" panose="020B0604020202020204"/>
                <a:cs typeface="Arial" panose="020B0604020202020204"/>
              </a:rPr>
              <a:t>bir</a:t>
            </a:r>
            <a:r>
              <a:rPr sz="1600" spc="-45" dirty="0">
                <a:latin typeface="Arial" panose="020B0604020202020204"/>
                <a:cs typeface="Arial" panose="020B0604020202020204"/>
              </a:rPr>
              <a:t> </a:t>
            </a:r>
            <a:r>
              <a:rPr sz="1600" dirty="0">
                <a:latin typeface="Arial" panose="020B0604020202020204"/>
                <a:cs typeface="Arial" panose="020B0604020202020204"/>
              </a:rPr>
              <a:t>yanından</a:t>
            </a:r>
            <a:r>
              <a:rPr sz="1600" spc="-45" dirty="0">
                <a:latin typeface="Arial" panose="020B0604020202020204"/>
                <a:cs typeface="Arial" panose="020B0604020202020204"/>
              </a:rPr>
              <a:t> </a:t>
            </a:r>
            <a:r>
              <a:rPr sz="1600" dirty="0">
                <a:latin typeface="Arial" panose="020B0604020202020204"/>
                <a:cs typeface="Arial" panose="020B0604020202020204"/>
              </a:rPr>
              <a:t>farklı</a:t>
            </a:r>
            <a:r>
              <a:rPr sz="1600" spc="-45" dirty="0">
                <a:latin typeface="Arial" panose="020B0604020202020204"/>
                <a:cs typeface="Arial" panose="020B0604020202020204"/>
              </a:rPr>
              <a:t> </a:t>
            </a:r>
            <a:r>
              <a:rPr sz="1600" dirty="0">
                <a:latin typeface="Arial" panose="020B0604020202020204"/>
                <a:cs typeface="Arial" panose="020B0604020202020204"/>
              </a:rPr>
              <a:t>kültüre</a:t>
            </a:r>
            <a:r>
              <a:rPr sz="1600" spc="-45" dirty="0">
                <a:latin typeface="Arial" panose="020B0604020202020204"/>
                <a:cs typeface="Arial" panose="020B0604020202020204"/>
              </a:rPr>
              <a:t> </a:t>
            </a:r>
            <a:r>
              <a:rPr sz="1600" dirty="0">
                <a:latin typeface="Arial" panose="020B0604020202020204"/>
                <a:cs typeface="Arial" panose="020B0604020202020204"/>
              </a:rPr>
              <a:t>ve</a:t>
            </a:r>
            <a:r>
              <a:rPr sz="1600" spc="-45" dirty="0">
                <a:latin typeface="Arial" panose="020B0604020202020204"/>
                <a:cs typeface="Arial" panose="020B0604020202020204"/>
              </a:rPr>
              <a:t> </a:t>
            </a:r>
            <a:r>
              <a:rPr sz="1600" spc="-20" dirty="0">
                <a:latin typeface="Arial" panose="020B0604020202020204"/>
                <a:cs typeface="Arial" panose="020B0604020202020204"/>
              </a:rPr>
              <a:t>dile </a:t>
            </a:r>
            <a:r>
              <a:rPr sz="1600" dirty="0">
                <a:latin typeface="Arial" panose="020B0604020202020204"/>
                <a:cs typeface="Arial" panose="020B0604020202020204"/>
              </a:rPr>
              <a:t>sahip</a:t>
            </a:r>
            <a:r>
              <a:rPr sz="1600" spc="-50" dirty="0">
                <a:latin typeface="Arial" panose="020B0604020202020204"/>
                <a:cs typeface="Arial" panose="020B0604020202020204"/>
              </a:rPr>
              <a:t> </a:t>
            </a:r>
            <a:r>
              <a:rPr sz="1600" dirty="0">
                <a:latin typeface="Arial" panose="020B0604020202020204"/>
                <a:cs typeface="Arial" panose="020B0604020202020204"/>
              </a:rPr>
              <a:t>kişilerin</a:t>
            </a:r>
            <a:r>
              <a:rPr sz="1600" spc="-50" dirty="0">
                <a:latin typeface="Arial" panose="020B0604020202020204"/>
                <a:cs typeface="Arial" panose="020B0604020202020204"/>
              </a:rPr>
              <a:t> </a:t>
            </a:r>
            <a:r>
              <a:rPr sz="1600" dirty="0">
                <a:latin typeface="Arial" panose="020B0604020202020204"/>
                <a:cs typeface="Arial" panose="020B0604020202020204"/>
              </a:rPr>
              <a:t>kolayca</a:t>
            </a:r>
            <a:r>
              <a:rPr sz="1600" spc="-45" dirty="0">
                <a:latin typeface="Arial" panose="020B0604020202020204"/>
                <a:cs typeface="Arial" panose="020B0604020202020204"/>
              </a:rPr>
              <a:t> </a:t>
            </a:r>
            <a:r>
              <a:rPr sz="1600" dirty="0">
                <a:latin typeface="Arial" panose="020B0604020202020204"/>
                <a:cs typeface="Arial" panose="020B0604020202020204"/>
              </a:rPr>
              <a:t>iletişim</a:t>
            </a:r>
            <a:r>
              <a:rPr sz="1600" spc="-45" dirty="0">
                <a:latin typeface="Arial" panose="020B0604020202020204"/>
                <a:cs typeface="Arial" panose="020B0604020202020204"/>
              </a:rPr>
              <a:t> </a:t>
            </a:r>
            <a:r>
              <a:rPr sz="1600" dirty="0">
                <a:latin typeface="Arial" panose="020B0604020202020204"/>
                <a:cs typeface="Arial" panose="020B0604020202020204"/>
              </a:rPr>
              <a:t>kurmasına</a:t>
            </a:r>
            <a:r>
              <a:rPr sz="1600" spc="-50" dirty="0">
                <a:latin typeface="Arial" panose="020B0604020202020204"/>
                <a:cs typeface="Arial" panose="020B0604020202020204"/>
              </a:rPr>
              <a:t> </a:t>
            </a:r>
            <a:r>
              <a:rPr sz="1600" dirty="0">
                <a:latin typeface="Arial" panose="020B0604020202020204"/>
                <a:cs typeface="Arial" panose="020B0604020202020204"/>
              </a:rPr>
              <a:t>ve</a:t>
            </a:r>
            <a:r>
              <a:rPr sz="1600" spc="-45" dirty="0">
                <a:latin typeface="Arial" panose="020B0604020202020204"/>
                <a:cs typeface="Arial" panose="020B0604020202020204"/>
              </a:rPr>
              <a:t> </a:t>
            </a:r>
            <a:r>
              <a:rPr sz="1600" dirty="0">
                <a:latin typeface="Arial" panose="020B0604020202020204"/>
                <a:cs typeface="Arial" panose="020B0604020202020204"/>
              </a:rPr>
              <a:t>arkadaş</a:t>
            </a:r>
            <a:r>
              <a:rPr sz="1600" spc="-50" dirty="0">
                <a:latin typeface="Arial" panose="020B0604020202020204"/>
                <a:cs typeface="Arial" panose="020B0604020202020204"/>
              </a:rPr>
              <a:t> </a:t>
            </a:r>
            <a:r>
              <a:rPr sz="1600" spc="-10" dirty="0">
                <a:latin typeface="Arial" panose="020B0604020202020204"/>
                <a:cs typeface="Arial" panose="020B0604020202020204"/>
              </a:rPr>
              <a:t>olmasına </a:t>
            </a:r>
            <a:r>
              <a:rPr sz="1600" dirty="0">
                <a:latin typeface="Arial" panose="020B0604020202020204"/>
                <a:cs typeface="Arial" panose="020B0604020202020204"/>
              </a:rPr>
              <a:t>yardımcı</a:t>
            </a:r>
            <a:r>
              <a:rPr sz="1600" spc="-60" dirty="0">
                <a:latin typeface="Arial" panose="020B0604020202020204"/>
                <a:cs typeface="Arial" panose="020B0604020202020204"/>
              </a:rPr>
              <a:t> </a:t>
            </a:r>
            <a:r>
              <a:rPr sz="1600" spc="-10" dirty="0">
                <a:latin typeface="Arial" panose="020B0604020202020204"/>
                <a:cs typeface="Arial" panose="020B0604020202020204"/>
              </a:rPr>
              <a:t>olmak.</a:t>
            </a:r>
            <a:endParaRPr sz="1600">
              <a:latin typeface="Arial" panose="020B0604020202020204"/>
              <a:cs typeface="Arial" panose="020B0604020202020204"/>
            </a:endParaRPr>
          </a:p>
          <a:p>
            <a:pPr>
              <a:lnSpc>
                <a:spcPct val="100000"/>
              </a:lnSpc>
              <a:spcBef>
                <a:spcPts val="25"/>
              </a:spcBef>
              <a:buFont typeface="Arial" panose="020B0604020202020204"/>
              <a:buChar char="•"/>
            </a:pPr>
            <a:endParaRPr sz="1650">
              <a:latin typeface="Arial" panose="020B0604020202020204"/>
              <a:cs typeface="Arial" panose="020B0604020202020204"/>
            </a:endParaRPr>
          </a:p>
          <a:p>
            <a:pPr marL="297815" marR="71755" indent="-285115">
              <a:lnSpc>
                <a:spcPct val="100000"/>
              </a:lnSpc>
              <a:buChar char="•"/>
              <a:tabLst>
                <a:tab pos="297815" algn="l"/>
                <a:tab pos="298450" algn="l"/>
              </a:tabLst>
            </a:pPr>
            <a:r>
              <a:rPr sz="1600" dirty="0">
                <a:latin typeface="Arial" panose="020B0604020202020204"/>
                <a:cs typeface="Arial" panose="020B0604020202020204"/>
              </a:rPr>
              <a:t>Tıpkı</a:t>
            </a:r>
            <a:r>
              <a:rPr sz="1600" spc="-50" dirty="0">
                <a:latin typeface="Arial" panose="020B0604020202020204"/>
                <a:cs typeface="Arial" panose="020B0604020202020204"/>
              </a:rPr>
              <a:t> </a:t>
            </a:r>
            <a:r>
              <a:rPr sz="1600" dirty="0">
                <a:latin typeface="Arial" panose="020B0604020202020204"/>
                <a:cs typeface="Arial" panose="020B0604020202020204"/>
              </a:rPr>
              <a:t>telefon</a:t>
            </a:r>
            <a:r>
              <a:rPr sz="1600" spc="-45" dirty="0">
                <a:latin typeface="Arial" panose="020B0604020202020204"/>
                <a:cs typeface="Arial" panose="020B0604020202020204"/>
              </a:rPr>
              <a:t> </a:t>
            </a:r>
            <a:r>
              <a:rPr sz="1600" dirty="0">
                <a:latin typeface="Arial" panose="020B0604020202020204"/>
                <a:cs typeface="Arial" panose="020B0604020202020204"/>
              </a:rPr>
              <a:t>rehberiniz</a:t>
            </a:r>
            <a:r>
              <a:rPr sz="1600" spc="-45" dirty="0">
                <a:latin typeface="Arial" panose="020B0604020202020204"/>
                <a:cs typeface="Arial" panose="020B0604020202020204"/>
              </a:rPr>
              <a:t> </a:t>
            </a:r>
            <a:r>
              <a:rPr sz="1600" dirty="0">
                <a:latin typeface="Arial" panose="020B0604020202020204"/>
                <a:cs typeface="Arial" panose="020B0604020202020204"/>
              </a:rPr>
              <a:t>gibi</a:t>
            </a:r>
            <a:r>
              <a:rPr sz="1600" spc="-45" dirty="0">
                <a:latin typeface="Arial" panose="020B0604020202020204"/>
                <a:cs typeface="Arial" panose="020B0604020202020204"/>
              </a:rPr>
              <a:t> </a:t>
            </a:r>
            <a:r>
              <a:rPr sz="1600" dirty="0">
                <a:latin typeface="Arial" panose="020B0604020202020204"/>
                <a:cs typeface="Arial" panose="020B0604020202020204"/>
              </a:rPr>
              <a:t>uygulamamızda</a:t>
            </a:r>
            <a:r>
              <a:rPr sz="1600" spc="-45" dirty="0">
                <a:latin typeface="Arial" panose="020B0604020202020204"/>
                <a:cs typeface="Arial" panose="020B0604020202020204"/>
              </a:rPr>
              <a:t> </a:t>
            </a:r>
            <a:r>
              <a:rPr sz="1600" dirty="0">
                <a:latin typeface="Arial" panose="020B0604020202020204"/>
                <a:cs typeface="Arial" panose="020B0604020202020204"/>
              </a:rPr>
              <a:t>da</a:t>
            </a:r>
            <a:r>
              <a:rPr sz="1600" spc="-45" dirty="0">
                <a:latin typeface="Arial" panose="020B0604020202020204"/>
                <a:cs typeface="Arial" panose="020B0604020202020204"/>
              </a:rPr>
              <a:t> </a:t>
            </a:r>
            <a:r>
              <a:rPr sz="1600" dirty="0">
                <a:latin typeface="Arial" panose="020B0604020202020204"/>
                <a:cs typeface="Arial" panose="020B0604020202020204"/>
              </a:rPr>
              <a:t>bir</a:t>
            </a:r>
            <a:r>
              <a:rPr sz="1600" spc="-45" dirty="0">
                <a:latin typeface="Arial" panose="020B0604020202020204"/>
                <a:cs typeface="Arial" panose="020B0604020202020204"/>
              </a:rPr>
              <a:t> </a:t>
            </a:r>
            <a:r>
              <a:rPr sz="1600" b="1" i="1" spc="-10" dirty="0">
                <a:solidFill>
                  <a:srgbClr val="7000E6"/>
                </a:solidFill>
                <a:latin typeface="Arial" panose="020B0604020202020204"/>
                <a:cs typeface="Arial" panose="020B0604020202020204"/>
              </a:rPr>
              <a:t>Arkadaş </a:t>
            </a:r>
            <a:r>
              <a:rPr sz="1600" b="1" i="1" dirty="0">
                <a:solidFill>
                  <a:srgbClr val="7000E6"/>
                </a:solidFill>
                <a:latin typeface="Arial" panose="020B0604020202020204"/>
                <a:cs typeface="Arial" panose="020B0604020202020204"/>
              </a:rPr>
              <a:t>Listeniz</a:t>
            </a:r>
            <a:r>
              <a:rPr sz="1600" b="1" i="1" spc="-50" dirty="0">
                <a:solidFill>
                  <a:srgbClr val="7000E6"/>
                </a:solidFill>
                <a:latin typeface="Arial" panose="020B0604020202020204"/>
                <a:cs typeface="Arial" panose="020B0604020202020204"/>
              </a:rPr>
              <a:t> </a:t>
            </a:r>
            <a:r>
              <a:rPr sz="1600" dirty="0">
                <a:latin typeface="Arial" panose="020B0604020202020204"/>
                <a:cs typeface="Arial" panose="020B0604020202020204"/>
              </a:rPr>
              <a:t>olacak</a:t>
            </a:r>
            <a:r>
              <a:rPr sz="1600" spc="-45" dirty="0">
                <a:latin typeface="Arial" panose="020B0604020202020204"/>
                <a:cs typeface="Arial" panose="020B0604020202020204"/>
              </a:rPr>
              <a:t> </a:t>
            </a:r>
            <a:r>
              <a:rPr sz="1600" dirty="0">
                <a:latin typeface="Arial" panose="020B0604020202020204"/>
                <a:cs typeface="Arial" panose="020B0604020202020204"/>
              </a:rPr>
              <a:t>ve</a:t>
            </a:r>
            <a:r>
              <a:rPr sz="1600" spc="-45" dirty="0">
                <a:latin typeface="Arial" panose="020B0604020202020204"/>
                <a:cs typeface="Arial" panose="020B0604020202020204"/>
              </a:rPr>
              <a:t> </a:t>
            </a:r>
            <a:r>
              <a:rPr sz="1600" dirty="0">
                <a:latin typeface="Arial" panose="020B0604020202020204"/>
                <a:cs typeface="Arial" panose="020B0604020202020204"/>
              </a:rPr>
              <a:t>bu</a:t>
            </a:r>
            <a:r>
              <a:rPr sz="1600" spc="-45" dirty="0">
                <a:latin typeface="Arial" panose="020B0604020202020204"/>
                <a:cs typeface="Arial" panose="020B0604020202020204"/>
              </a:rPr>
              <a:t> </a:t>
            </a:r>
            <a:r>
              <a:rPr sz="1600" dirty="0">
                <a:latin typeface="Arial" panose="020B0604020202020204"/>
                <a:cs typeface="Arial" panose="020B0604020202020204"/>
              </a:rPr>
              <a:t>liste</a:t>
            </a:r>
            <a:r>
              <a:rPr sz="1600" spc="-50" dirty="0">
                <a:latin typeface="Arial" panose="020B0604020202020204"/>
                <a:cs typeface="Arial" panose="020B0604020202020204"/>
              </a:rPr>
              <a:t> </a:t>
            </a:r>
            <a:r>
              <a:rPr sz="1600" dirty="0">
                <a:latin typeface="Arial" panose="020B0604020202020204"/>
                <a:cs typeface="Arial" panose="020B0604020202020204"/>
              </a:rPr>
              <a:t>üzerinden</a:t>
            </a:r>
            <a:r>
              <a:rPr sz="1600" spc="-45" dirty="0">
                <a:latin typeface="Arial" panose="020B0604020202020204"/>
                <a:cs typeface="Arial" panose="020B0604020202020204"/>
              </a:rPr>
              <a:t> </a:t>
            </a:r>
            <a:r>
              <a:rPr sz="1600" dirty="0">
                <a:latin typeface="Arial" panose="020B0604020202020204"/>
                <a:cs typeface="Arial" panose="020B0604020202020204"/>
              </a:rPr>
              <a:t>arkadaşlarınız</a:t>
            </a:r>
            <a:r>
              <a:rPr sz="1600" spc="-45" dirty="0">
                <a:latin typeface="Arial" panose="020B0604020202020204"/>
                <a:cs typeface="Arial" panose="020B0604020202020204"/>
              </a:rPr>
              <a:t> </a:t>
            </a:r>
            <a:r>
              <a:rPr sz="1600" dirty="0">
                <a:latin typeface="Arial" panose="020B0604020202020204"/>
                <a:cs typeface="Arial" panose="020B0604020202020204"/>
              </a:rPr>
              <a:t>size</a:t>
            </a:r>
            <a:r>
              <a:rPr sz="1600" spc="-45" dirty="0">
                <a:latin typeface="Arial" panose="020B0604020202020204"/>
                <a:cs typeface="Arial" panose="020B0604020202020204"/>
              </a:rPr>
              <a:t> </a:t>
            </a:r>
            <a:r>
              <a:rPr sz="1600" spc="-10" dirty="0">
                <a:latin typeface="Arial" panose="020B0604020202020204"/>
                <a:cs typeface="Arial" panose="020B0604020202020204"/>
              </a:rPr>
              <a:t>direkt </a:t>
            </a:r>
            <a:r>
              <a:rPr sz="1600" dirty="0">
                <a:latin typeface="Arial" panose="020B0604020202020204"/>
                <a:cs typeface="Arial" panose="020B0604020202020204"/>
              </a:rPr>
              <a:t>ulaşıp</a:t>
            </a:r>
            <a:r>
              <a:rPr sz="1600" spc="-45" dirty="0">
                <a:latin typeface="Arial" panose="020B0604020202020204"/>
                <a:cs typeface="Arial" panose="020B0604020202020204"/>
              </a:rPr>
              <a:t> </a:t>
            </a:r>
            <a:r>
              <a:rPr sz="1600" spc="-10" dirty="0">
                <a:latin typeface="Arial" panose="020B0604020202020204"/>
                <a:cs typeface="Arial" panose="020B0604020202020204"/>
              </a:rPr>
              <a:t>arayabilecekler.</a:t>
            </a:r>
            <a:endParaRPr sz="1600">
              <a:latin typeface="Arial" panose="020B0604020202020204"/>
              <a:cs typeface="Arial" panose="020B0604020202020204"/>
            </a:endParaRPr>
          </a:p>
          <a:p>
            <a:pPr>
              <a:lnSpc>
                <a:spcPct val="100000"/>
              </a:lnSpc>
              <a:spcBef>
                <a:spcPts val="20"/>
              </a:spcBef>
              <a:buFont typeface="Arial" panose="020B0604020202020204"/>
              <a:buChar char="•"/>
            </a:pPr>
            <a:endParaRPr sz="1650">
              <a:latin typeface="Arial" panose="020B0604020202020204"/>
              <a:cs typeface="Arial" panose="020B0604020202020204"/>
            </a:endParaRPr>
          </a:p>
          <a:p>
            <a:pPr marL="297815" marR="410845" indent="-285115">
              <a:lnSpc>
                <a:spcPct val="100000"/>
              </a:lnSpc>
              <a:buChar char="•"/>
              <a:tabLst>
                <a:tab pos="297815" algn="l"/>
                <a:tab pos="298450" algn="l"/>
              </a:tabLst>
            </a:pPr>
            <a:r>
              <a:rPr sz="1600" dirty="0">
                <a:latin typeface="Arial" panose="020B0604020202020204"/>
                <a:cs typeface="Arial" panose="020B0604020202020204"/>
              </a:rPr>
              <a:t>Sizi</a:t>
            </a:r>
            <a:r>
              <a:rPr sz="1600" spc="-25" dirty="0">
                <a:latin typeface="Arial" panose="020B0604020202020204"/>
                <a:cs typeface="Arial" panose="020B0604020202020204"/>
              </a:rPr>
              <a:t> </a:t>
            </a:r>
            <a:r>
              <a:rPr sz="1600" dirty="0">
                <a:latin typeface="Arial" panose="020B0604020202020204"/>
                <a:cs typeface="Arial" panose="020B0604020202020204"/>
              </a:rPr>
              <a:t>arayıp</a:t>
            </a:r>
            <a:r>
              <a:rPr sz="1600" spc="-20" dirty="0">
                <a:latin typeface="Arial" panose="020B0604020202020204"/>
                <a:cs typeface="Arial" panose="020B0604020202020204"/>
              </a:rPr>
              <a:t> </a:t>
            </a:r>
            <a:r>
              <a:rPr sz="1600" dirty="0">
                <a:latin typeface="Arial" panose="020B0604020202020204"/>
                <a:cs typeface="Arial" panose="020B0604020202020204"/>
              </a:rPr>
              <a:t>size</a:t>
            </a:r>
            <a:r>
              <a:rPr sz="1600" spc="-20" dirty="0">
                <a:latin typeface="Arial" panose="020B0604020202020204"/>
                <a:cs typeface="Arial" panose="020B0604020202020204"/>
              </a:rPr>
              <a:t> </a:t>
            </a:r>
            <a:r>
              <a:rPr sz="1600" dirty="0">
                <a:latin typeface="Arial" panose="020B0604020202020204"/>
                <a:cs typeface="Arial" panose="020B0604020202020204"/>
              </a:rPr>
              <a:t>Altın</a:t>
            </a:r>
            <a:r>
              <a:rPr sz="1600" spc="-20" dirty="0">
                <a:latin typeface="Arial" panose="020B0604020202020204"/>
                <a:cs typeface="Arial" panose="020B0604020202020204"/>
              </a:rPr>
              <a:t> </a:t>
            </a:r>
            <a:r>
              <a:rPr sz="1600" dirty="0">
                <a:latin typeface="Arial" panose="020B0604020202020204"/>
                <a:cs typeface="Arial" panose="020B0604020202020204"/>
              </a:rPr>
              <a:t>Para</a:t>
            </a:r>
            <a:r>
              <a:rPr sz="1600" spc="-20" dirty="0">
                <a:latin typeface="Arial" panose="020B0604020202020204"/>
                <a:cs typeface="Arial" panose="020B0604020202020204"/>
              </a:rPr>
              <a:t> </a:t>
            </a:r>
            <a:r>
              <a:rPr sz="1600" spc="-10" dirty="0">
                <a:latin typeface="Arial" panose="020B0604020202020204"/>
                <a:cs typeface="Arial" panose="020B0604020202020204"/>
              </a:rPr>
              <a:t>kazandırabilecek</a:t>
            </a:r>
            <a:r>
              <a:rPr sz="1600" spc="-20" dirty="0">
                <a:latin typeface="Arial" panose="020B0604020202020204"/>
                <a:cs typeface="Arial" panose="020B0604020202020204"/>
              </a:rPr>
              <a:t> </a:t>
            </a:r>
            <a:r>
              <a:rPr sz="1600" spc="-10" dirty="0">
                <a:latin typeface="Arial" panose="020B0604020202020204"/>
                <a:cs typeface="Arial" panose="020B0604020202020204"/>
              </a:rPr>
              <a:t>arkadaşlarınızı </a:t>
            </a:r>
            <a:r>
              <a:rPr sz="1600" dirty="0">
                <a:latin typeface="Arial" panose="020B0604020202020204"/>
                <a:cs typeface="Arial" panose="020B0604020202020204"/>
              </a:rPr>
              <a:t>seçme</a:t>
            </a:r>
            <a:r>
              <a:rPr lang="tr-TR" altLang="en-US" sz="1600" dirty="0">
                <a:latin typeface="Arial" panose="020B0604020202020204"/>
                <a:cs typeface="Arial" panose="020B0604020202020204"/>
              </a:rPr>
              <a:t>kte</a:t>
            </a:r>
            <a:r>
              <a:rPr sz="1600" spc="-60" dirty="0">
                <a:latin typeface="Arial" panose="020B0604020202020204"/>
                <a:cs typeface="Arial" panose="020B0604020202020204"/>
              </a:rPr>
              <a:t> </a:t>
            </a:r>
            <a:r>
              <a:rPr sz="1600" dirty="0">
                <a:latin typeface="Arial" panose="020B0604020202020204"/>
                <a:cs typeface="Arial" panose="020B0604020202020204"/>
              </a:rPr>
              <a:t>tamamen</a:t>
            </a:r>
            <a:r>
              <a:rPr sz="1600" spc="-60" dirty="0">
                <a:latin typeface="Arial" panose="020B0604020202020204"/>
                <a:cs typeface="Arial" panose="020B0604020202020204"/>
              </a:rPr>
              <a:t> </a:t>
            </a:r>
            <a:r>
              <a:rPr sz="1600" spc="-10" dirty="0">
                <a:latin typeface="Arial" panose="020B0604020202020204"/>
                <a:cs typeface="Arial" panose="020B0604020202020204"/>
              </a:rPr>
              <a:t>özgürsünüz.</a:t>
            </a:r>
            <a:endParaRPr sz="1600">
              <a:latin typeface="Arial" panose="020B0604020202020204"/>
              <a:cs typeface="Arial" panose="020B0604020202020204"/>
            </a:endParaRPr>
          </a:p>
          <a:p>
            <a:pPr>
              <a:lnSpc>
                <a:spcPct val="100000"/>
              </a:lnSpc>
              <a:spcBef>
                <a:spcPts val="25"/>
              </a:spcBef>
              <a:buFont typeface="Arial" panose="020B0604020202020204"/>
              <a:buChar char="•"/>
            </a:pPr>
            <a:endParaRPr sz="1650">
              <a:latin typeface="Arial" panose="020B0604020202020204"/>
              <a:cs typeface="Arial" panose="020B0604020202020204"/>
            </a:endParaRPr>
          </a:p>
          <a:p>
            <a:pPr marL="297815" marR="5080" indent="-285115">
              <a:lnSpc>
                <a:spcPct val="100000"/>
              </a:lnSpc>
              <a:buChar char="•"/>
              <a:tabLst>
                <a:tab pos="297815" algn="l"/>
                <a:tab pos="298450" algn="l"/>
              </a:tabLst>
            </a:pPr>
            <a:r>
              <a:rPr sz="1600" dirty="0">
                <a:latin typeface="Arial" panose="020B0604020202020204"/>
                <a:cs typeface="Arial" panose="020B0604020202020204"/>
              </a:rPr>
              <a:t>Arkadaş</a:t>
            </a:r>
            <a:r>
              <a:rPr sz="1600" spc="-60" dirty="0">
                <a:latin typeface="Arial" panose="020B0604020202020204"/>
                <a:cs typeface="Arial" panose="020B0604020202020204"/>
              </a:rPr>
              <a:t> </a:t>
            </a:r>
            <a:r>
              <a:rPr sz="1600" dirty="0">
                <a:latin typeface="Arial" panose="020B0604020202020204"/>
                <a:cs typeface="Arial" panose="020B0604020202020204"/>
              </a:rPr>
              <a:t>listenizdeki</a:t>
            </a:r>
            <a:r>
              <a:rPr sz="1600" spc="-55" dirty="0">
                <a:latin typeface="Arial" panose="020B0604020202020204"/>
                <a:cs typeface="Arial" panose="020B0604020202020204"/>
              </a:rPr>
              <a:t> </a:t>
            </a:r>
            <a:r>
              <a:rPr sz="1600" dirty="0">
                <a:latin typeface="Arial" panose="020B0604020202020204"/>
                <a:cs typeface="Arial" panose="020B0604020202020204"/>
              </a:rPr>
              <a:t>kişilerle</a:t>
            </a:r>
            <a:r>
              <a:rPr sz="1600" spc="-55" dirty="0">
                <a:latin typeface="Arial" panose="020B0604020202020204"/>
                <a:cs typeface="Arial" panose="020B0604020202020204"/>
              </a:rPr>
              <a:t> </a:t>
            </a:r>
            <a:r>
              <a:rPr sz="1600" dirty="0">
                <a:latin typeface="Arial" panose="020B0604020202020204"/>
                <a:cs typeface="Arial" panose="020B0604020202020204"/>
              </a:rPr>
              <a:t>sürekli</a:t>
            </a:r>
            <a:r>
              <a:rPr sz="1600" spc="-55" dirty="0">
                <a:latin typeface="Arial" panose="020B0604020202020204"/>
                <a:cs typeface="Arial" panose="020B0604020202020204"/>
              </a:rPr>
              <a:t> </a:t>
            </a:r>
            <a:r>
              <a:rPr sz="1600" dirty="0">
                <a:latin typeface="Arial" panose="020B0604020202020204"/>
                <a:cs typeface="Arial" panose="020B0604020202020204"/>
              </a:rPr>
              <a:t>etkileşim</a:t>
            </a:r>
            <a:r>
              <a:rPr sz="1600" spc="-55" dirty="0">
                <a:latin typeface="Arial" panose="020B0604020202020204"/>
                <a:cs typeface="Arial" panose="020B0604020202020204"/>
              </a:rPr>
              <a:t> </a:t>
            </a:r>
            <a:r>
              <a:rPr sz="1600" dirty="0">
                <a:latin typeface="Arial" panose="020B0604020202020204"/>
                <a:cs typeface="Arial" panose="020B0604020202020204"/>
              </a:rPr>
              <a:t>halinde</a:t>
            </a:r>
            <a:r>
              <a:rPr sz="1600" spc="-55" dirty="0">
                <a:latin typeface="Arial" panose="020B0604020202020204"/>
                <a:cs typeface="Arial" panose="020B0604020202020204"/>
              </a:rPr>
              <a:t> </a:t>
            </a:r>
            <a:r>
              <a:rPr sz="1600" dirty="0">
                <a:latin typeface="Arial" panose="020B0604020202020204"/>
                <a:cs typeface="Arial" panose="020B0604020202020204"/>
              </a:rPr>
              <a:t>olarak</a:t>
            </a:r>
            <a:r>
              <a:rPr sz="1600" spc="-55" dirty="0">
                <a:latin typeface="Arial" panose="020B0604020202020204"/>
                <a:cs typeface="Arial" panose="020B0604020202020204"/>
              </a:rPr>
              <a:t> </a:t>
            </a:r>
            <a:r>
              <a:rPr sz="1600" spc="-20" dirty="0">
                <a:latin typeface="Arial" panose="020B0604020202020204"/>
                <a:cs typeface="Arial" panose="020B0604020202020204"/>
              </a:rPr>
              <a:t>sizi </a:t>
            </a:r>
            <a:r>
              <a:rPr sz="1600" dirty="0">
                <a:latin typeface="Arial" panose="020B0604020202020204"/>
                <a:cs typeface="Arial" panose="020B0604020202020204"/>
              </a:rPr>
              <a:t>daha</a:t>
            </a:r>
            <a:r>
              <a:rPr sz="1600" spc="-50" dirty="0">
                <a:latin typeface="Arial" panose="020B0604020202020204"/>
                <a:cs typeface="Arial" panose="020B0604020202020204"/>
              </a:rPr>
              <a:t> </a:t>
            </a:r>
            <a:r>
              <a:rPr sz="1600" dirty="0">
                <a:latin typeface="Arial" panose="020B0604020202020204"/>
                <a:cs typeface="Arial" panose="020B0604020202020204"/>
              </a:rPr>
              <a:t>çok</a:t>
            </a:r>
            <a:r>
              <a:rPr sz="1600" spc="-45" dirty="0">
                <a:latin typeface="Arial" panose="020B0604020202020204"/>
                <a:cs typeface="Arial" panose="020B0604020202020204"/>
              </a:rPr>
              <a:t> </a:t>
            </a:r>
            <a:r>
              <a:rPr sz="1600" dirty="0">
                <a:latin typeface="Arial" panose="020B0604020202020204"/>
                <a:cs typeface="Arial" panose="020B0604020202020204"/>
              </a:rPr>
              <a:t>aramalarını</a:t>
            </a:r>
            <a:r>
              <a:rPr sz="1600" spc="-45" dirty="0">
                <a:latin typeface="Arial" panose="020B0604020202020204"/>
                <a:cs typeface="Arial" panose="020B0604020202020204"/>
              </a:rPr>
              <a:t> </a:t>
            </a:r>
            <a:r>
              <a:rPr sz="1600" spc="-10" dirty="0">
                <a:latin typeface="Arial" panose="020B0604020202020204"/>
                <a:cs typeface="Arial" panose="020B0604020202020204"/>
              </a:rPr>
              <a:t>sağlayabilirsiniz.</a:t>
            </a:r>
            <a:endParaRPr sz="1600">
              <a:latin typeface="Arial" panose="020B0604020202020204"/>
              <a:cs typeface="Arial" panose="020B0604020202020204"/>
            </a:endParaRPr>
          </a:p>
          <a:p>
            <a:pPr>
              <a:lnSpc>
                <a:spcPct val="100000"/>
              </a:lnSpc>
              <a:spcBef>
                <a:spcPts val="20"/>
              </a:spcBef>
              <a:buFont typeface="Arial" panose="020B0604020202020204"/>
              <a:buChar char="•"/>
            </a:pPr>
            <a:endParaRPr sz="1650">
              <a:latin typeface="Arial" panose="020B0604020202020204"/>
              <a:cs typeface="Arial" panose="020B0604020202020204"/>
            </a:endParaRPr>
          </a:p>
          <a:p>
            <a:pPr marL="297815" marR="601980" indent="-285115">
              <a:lnSpc>
                <a:spcPct val="100000"/>
              </a:lnSpc>
              <a:buFont typeface="Arial" panose="020B0604020202020204"/>
              <a:buChar char="•"/>
              <a:tabLst>
                <a:tab pos="297815" algn="l"/>
                <a:tab pos="298450" algn="l"/>
              </a:tabLst>
            </a:pPr>
            <a:r>
              <a:rPr sz="1600" b="1" dirty="0">
                <a:solidFill>
                  <a:srgbClr val="7000E6"/>
                </a:solidFill>
                <a:latin typeface="Arial" panose="020B0604020202020204"/>
                <a:cs typeface="Arial" panose="020B0604020202020204"/>
              </a:rPr>
              <a:t>Gelen</a:t>
            </a:r>
            <a:r>
              <a:rPr sz="1600" b="1" spc="-55" dirty="0">
                <a:solidFill>
                  <a:srgbClr val="7000E6"/>
                </a:solidFill>
                <a:latin typeface="Arial" panose="020B0604020202020204"/>
                <a:cs typeface="Arial" panose="020B0604020202020204"/>
              </a:rPr>
              <a:t> </a:t>
            </a:r>
            <a:r>
              <a:rPr sz="1600" b="1" dirty="0">
                <a:solidFill>
                  <a:srgbClr val="7000E6"/>
                </a:solidFill>
                <a:latin typeface="Arial" panose="020B0604020202020204"/>
                <a:cs typeface="Arial" panose="020B0604020202020204"/>
              </a:rPr>
              <a:t>aramaların</a:t>
            </a:r>
            <a:r>
              <a:rPr sz="1600" b="1" spc="-50" dirty="0">
                <a:solidFill>
                  <a:srgbClr val="7000E6"/>
                </a:solidFill>
                <a:latin typeface="Arial" panose="020B0604020202020204"/>
                <a:cs typeface="Arial" panose="020B0604020202020204"/>
              </a:rPr>
              <a:t> </a:t>
            </a:r>
            <a:r>
              <a:rPr sz="1600" b="1" dirty="0">
                <a:solidFill>
                  <a:srgbClr val="7000E6"/>
                </a:solidFill>
                <a:latin typeface="Arial" panose="020B0604020202020204"/>
                <a:cs typeface="Arial" panose="020B0604020202020204"/>
              </a:rPr>
              <a:t>rengi</a:t>
            </a:r>
            <a:r>
              <a:rPr sz="1600" b="1" spc="-50" dirty="0">
                <a:solidFill>
                  <a:srgbClr val="7000E6"/>
                </a:solidFill>
                <a:latin typeface="Arial" panose="020B0604020202020204"/>
                <a:cs typeface="Arial" panose="020B0604020202020204"/>
              </a:rPr>
              <a:t> </a:t>
            </a:r>
            <a:r>
              <a:rPr sz="1600" b="1" dirty="0">
                <a:solidFill>
                  <a:srgbClr val="7000E6"/>
                </a:solidFill>
                <a:latin typeface="Arial" panose="020B0604020202020204"/>
                <a:cs typeface="Arial" panose="020B0604020202020204"/>
              </a:rPr>
              <a:t>siyahtır</a:t>
            </a:r>
            <a:r>
              <a:rPr sz="1600" b="1" spc="-50" dirty="0">
                <a:solidFill>
                  <a:srgbClr val="7000E6"/>
                </a:solidFill>
                <a:latin typeface="Arial" panose="020B0604020202020204"/>
                <a:cs typeface="Arial" panose="020B0604020202020204"/>
              </a:rPr>
              <a:t> </a:t>
            </a:r>
            <a:r>
              <a:rPr sz="1600" b="1" dirty="0">
                <a:solidFill>
                  <a:srgbClr val="7000E6"/>
                </a:solidFill>
                <a:latin typeface="Arial" panose="020B0604020202020204"/>
                <a:cs typeface="Arial" panose="020B0604020202020204"/>
              </a:rPr>
              <a:t>ve</a:t>
            </a:r>
            <a:r>
              <a:rPr sz="1600" b="1" spc="-50" dirty="0">
                <a:solidFill>
                  <a:srgbClr val="7000E6"/>
                </a:solidFill>
                <a:latin typeface="Arial" panose="020B0604020202020204"/>
                <a:cs typeface="Arial" panose="020B0604020202020204"/>
              </a:rPr>
              <a:t> </a:t>
            </a:r>
            <a:r>
              <a:rPr sz="1600" b="1" dirty="0">
                <a:solidFill>
                  <a:srgbClr val="7000E6"/>
                </a:solidFill>
                <a:latin typeface="Arial" panose="020B0604020202020204"/>
                <a:cs typeface="Arial" panose="020B0604020202020204"/>
              </a:rPr>
              <a:t>‘Arkadaş</a:t>
            </a:r>
            <a:r>
              <a:rPr sz="1600" b="1" spc="-50" dirty="0">
                <a:solidFill>
                  <a:srgbClr val="7000E6"/>
                </a:solidFill>
                <a:latin typeface="Arial" panose="020B0604020202020204"/>
                <a:cs typeface="Arial" panose="020B0604020202020204"/>
              </a:rPr>
              <a:t> </a:t>
            </a:r>
            <a:r>
              <a:rPr sz="1600" b="1" spc="-10" dirty="0">
                <a:solidFill>
                  <a:srgbClr val="7000E6"/>
                </a:solidFill>
                <a:latin typeface="Arial" panose="020B0604020202020204"/>
                <a:cs typeface="Arial" panose="020B0604020202020204"/>
              </a:rPr>
              <a:t>Araması’ </a:t>
            </a:r>
            <a:r>
              <a:rPr sz="1600" b="1" dirty="0">
                <a:solidFill>
                  <a:srgbClr val="7000E6"/>
                </a:solidFill>
                <a:latin typeface="Arial" panose="020B0604020202020204"/>
                <a:cs typeface="Arial" panose="020B0604020202020204"/>
              </a:rPr>
              <a:t>şeklinde</a:t>
            </a:r>
            <a:r>
              <a:rPr sz="1600" b="1" spc="-50" dirty="0">
                <a:solidFill>
                  <a:srgbClr val="7000E6"/>
                </a:solidFill>
                <a:latin typeface="Arial" panose="020B0604020202020204"/>
                <a:cs typeface="Arial" panose="020B0604020202020204"/>
              </a:rPr>
              <a:t> </a:t>
            </a:r>
            <a:r>
              <a:rPr sz="1600" b="1" dirty="0">
                <a:solidFill>
                  <a:srgbClr val="7000E6"/>
                </a:solidFill>
                <a:latin typeface="Arial" panose="020B0604020202020204"/>
                <a:cs typeface="Arial" panose="020B0604020202020204"/>
              </a:rPr>
              <a:t>yazı</a:t>
            </a:r>
            <a:r>
              <a:rPr sz="1600" b="1" spc="-45" dirty="0">
                <a:solidFill>
                  <a:srgbClr val="7000E6"/>
                </a:solidFill>
                <a:latin typeface="Arial" panose="020B0604020202020204"/>
                <a:cs typeface="Arial" panose="020B0604020202020204"/>
              </a:rPr>
              <a:t> </a:t>
            </a:r>
            <a:r>
              <a:rPr sz="1600" b="1" spc="-10" dirty="0">
                <a:solidFill>
                  <a:srgbClr val="7000E6"/>
                </a:solidFill>
                <a:latin typeface="Arial" panose="020B0604020202020204"/>
                <a:cs typeface="Arial" panose="020B0604020202020204"/>
              </a:rPr>
              <a:t>belirir.</a:t>
            </a:r>
            <a:endParaRPr sz="1600">
              <a:latin typeface="Arial" panose="020B0604020202020204"/>
              <a:cs typeface="Arial" panose="020B0604020202020204"/>
            </a:endParaRPr>
          </a:p>
        </p:txBody>
      </p:sp>
      <p:grpSp>
        <p:nvGrpSpPr>
          <p:cNvPr id="10" name="object 10"/>
          <p:cNvGrpSpPr/>
          <p:nvPr/>
        </p:nvGrpSpPr>
        <p:grpSpPr>
          <a:xfrm>
            <a:off x="8197595" y="1129283"/>
            <a:ext cx="2372995" cy="4556760"/>
            <a:chOff x="8197595" y="1129283"/>
            <a:chExt cx="2372995" cy="4556760"/>
          </a:xfrm>
        </p:grpSpPr>
        <p:pic>
          <p:nvPicPr>
            <p:cNvPr id="11" name="object 11"/>
            <p:cNvPicPr/>
            <p:nvPr/>
          </p:nvPicPr>
          <p:blipFill>
            <a:blip r:embed="rId4" cstate="print"/>
            <a:stretch>
              <a:fillRect/>
            </a:stretch>
          </p:blipFill>
          <p:spPr>
            <a:xfrm>
              <a:off x="8386571" y="1264919"/>
              <a:ext cx="2101596" cy="4277868"/>
            </a:xfrm>
            <a:prstGeom prst="rect">
              <a:avLst/>
            </a:prstGeom>
          </p:spPr>
        </p:pic>
        <p:pic>
          <p:nvPicPr>
            <p:cNvPr id="12" name="object 12"/>
            <p:cNvPicPr/>
            <p:nvPr/>
          </p:nvPicPr>
          <p:blipFill>
            <a:blip r:embed="rId5" cstate="print"/>
            <a:stretch>
              <a:fillRect/>
            </a:stretch>
          </p:blipFill>
          <p:spPr>
            <a:xfrm>
              <a:off x="8197595" y="1129283"/>
              <a:ext cx="2372868" cy="4556760"/>
            </a:xfrm>
            <a:prstGeom prst="rect">
              <a:avLst/>
            </a:prstGeom>
          </p:spPr>
        </p:pic>
      </p:grpSp>
      <p:sp>
        <p:nvSpPr>
          <p:cNvPr id="13" name="object 13"/>
          <p:cNvSpPr txBox="1">
            <a:spLocks noGrp="1"/>
          </p:cNvSpPr>
          <p:nvPr>
            <p:ph type="ftr" sz="quarter" idx="5"/>
          </p:nvPr>
        </p:nvSpPr>
        <p:spPr>
          <a:prstGeom prst="rect">
            <a:avLst/>
          </a:prstGeom>
        </p:spPr>
        <p:txBody>
          <a:bodyPr vert="horz" wrap="square" lIns="0" tIns="0" rIns="0" bIns="0" rtlCol="0">
            <a:spAutoFit/>
          </a:bodyPr>
          <a:lstStyle/>
          <a:p>
            <a:pPr marL="12700">
              <a:lnSpc>
                <a:spcPts val="1650"/>
              </a:lnSpc>
            </a:pPr>
            <a:r>
              <a:rPr dirty="0"/>
              <a:t>Private</a:t>
            </a:r>
            <a:r>
              <a:rPr spc="-20" dirty="0"/>
              <a:t> </a:t>
            </a:r>
            <a:r>
              <a:rPr dirty="0"/>
              <a:t>&amp;</a:t>
            </a:r>
            <a:r>
              <a:rPr spc="-20" dirty="0"/>
              <a:t> </a:t>
            </a:r>
            <a:r>
              <a:rPr spc="-10" dirty="0"/>
              <a:t>Confidential</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6444996" y="0"/>
            <a:ext cx="5747385" cy="6858000"/>
          </a:xfrm>
          <a:custGeom>
            <a:avLst/>
            <a:gdLst/>
            <a:ahLst/>
            <a:cxnLst/>
            <a:rect l="l" t="t" r="r" b="b"/>
            <a:pathLst>
              <a:path w="5747384" h="6858000">
                <a:moveTo>
                  <a:pt x="0" y="0"/>
                </a:moveTo>
                <a:lnTo>
                  <a:pt x="5747004" y="0"/>
                </a:lnTo>
                <a:lnTo>
                  <a:pt x="5747004" y="6858000"/>
                </a:lnTo>
                <a:lnTo>
                  <a:pt x="0" y="6858000"/>
                </a:lnTo>
                <a:lnTo>
                  <a:pt x="0" y="0"/>
                </a:lnTo>
                <a:close/>
              </a:path>
            </a:pathLst>
          </a:custGeom>
          <a:solidFill>
            <a:srgbClr val="00C888"/>
          </a:solidFill>
        </p:spPr>
        <p:txBody>
          <a:bodyPr wrap="square" lIns="0" tIns="0" rIns="0" bIns="0" rtlCol="0"/>
          <a:lstStyle/>
          <a:p>
            <a:endParaRPr/>
          </a:p>
        </p:txBody>
      </p:sp>
      <p:sp>
        <p:nvSpPr>
          <p:cNvPr id="3" name="object 3"/>
          <p:cNvSpPr txBox="1">
            <a:spLocks noGrp="1"/>
          </p:cNvSpPr>
          <p:nvPr>
            <p:ph type="title"/>
          </p:nvPr>
        </p:nvSpPr>
        <p:spPr>
          <a:xfrm>
            <a:off x="7755864" y="739355"/>
            <a:ext cx="3294379" cy="634365"/>
          </a:xfrm>
          <a:prstGeom prst="rect">
            <a:avLst/>
          </a:prstGeom>
        </p:spPr>
        <p:txBody>
          <a:bodyPr vert="horz" wrap="square" lIns="0" tIns="12065" rIns="0" bIns="0" rtlCol="0">
            <a:spAutoFit/>
          </a:bodyPr>
          <a:lstStyle/>
          <a:p>
            <a:pPr marL="12700">
              <a:lnSpc>
                <a:spcPct val="100000"/>
              </a:lnSpc>
              <a:spcBef>
                <a:spcPts val="95"/>
              </a:spcBef>
            </a:pPr>
            <a:r>
              <a:rPr spc="-10" dirty="0"/>
              <a:t>Uygulamamız</a:t>
            </a:r>
          </a:p>
        </p:txBody>
      </p:sp>
      <p:grpSp>
        <p:nvGrpSpPr>
          <p:cNvPr id="4" name="object 4"/>
          <p:cNvGrpSpPr/>
          <p:nvPr/>
        </p:nvGrpSpPr>
        <p:grpSpPr>
          <a:xfrm>
            <a:off x="8535923" y="53339"/>
            <a:ext cx="3548379" cy="5255260"/>
            <a:chOff x="8535923" y="53339"/>
            <a:chExt cx="3548379" cy="5255260"/>
          </a:xfrm>
        </p:grpSpPr>
        <p:pic>
          <p:nvPicPr>
            <p:cNvPr id="5" name="object 5"/>
            <p:cNvPicPr/>
            <p:nvPr/>
          </p:nvPicPr>
          <p:blipFill>
            <a:blip r:embed="rId2" cstate="print"/>
            <a:stretch>
              <a:fillRect/>
            </a:stretch>
          </p:blipFill>
          <p:spPr>
            <a:xfrm>
              <a:off x="8624315" y="1652015"/>
              <a:ext cx="1848103" cy="3656075"/>
            </a:xfrm>
            <a:prstGeom prst="rect">
              <a:avLst/>
            </a:prstGeom>
          </p:spPr>
        </p:pic>
        <p:pic>
          <p:nvPicPr>
            <p:cNvPr id="6" name="object 6"/>
            <p:cNvPicPr/>
            <p:nvPr/>
          </p:nvPicPr>
          <p:blipFill>
            <a:blip r:embed="rId3" cstate="print"/>
            <a:stretch>
              <a:fillRect/>
            </a:stretch>
          </p:blipFill>
          <p:spPr>
            <a:xfrm>
              <a:off x="8535923" y="1652015"/>
              <a:ext cx="1745919" cy="3553967"/>
            </a:xfrm>
            <a:prstGeom prst="rect">
              <a:avLst/>
            </a:prstGeom>
          </p:spPr>
        </p:pic>
        <p:pic>
          <p:nvPicPr>
            <p:cNvPr id="7" name="object 7"/>
            <p:cNvPicPr/>
            <p:nvPr/>
          </p:nvPicPr>
          <p:blipFill>
            <a:blip r:embed="rId4" cstate="print"/>
            <a:stretch>
              <a:fillRect/>
            </a:stretch>
          </p:blipFill>
          <p:spPr>
            <a:xfrm>
              <a:off x="11550395" y="99059"/>
              <a:ext cx="533400" cy="515112"/>
            </a:xfrm>
            <a:prstGeom prst="rect">
              <a:avLst/>
            </a:prstGeom>
          </p:spPr>
        </p:pic>
        <p:pic>
          <p:nvPicPr>
            <p:cNvPr id="8" name="object 8"/>
            <p:cNvPicPr/>
            <p:nvPr/>
          </p:nvPicPr>
          <p:blipFill>
            <a:blip r:embed="rId5" cstate="print"/>
            <a:stretch>
              <a:fillRect/>
            </a:stretch>
          </p:blipFill>
          <p:spPr>
            <a:xfrm>
              <a:off x="11394947" y="53339"/>
              <a:ext cx="688848" cy="688847"/>
            </a:xfrm>
            <a:prstGeom prst="rect">
              <a:avLst/>
            </a:prstGeom>
          </p:spPr>
        </p:pic>
      </p:grpSp>
      <p:sp>
        <p:nvSpPr>
          <p:cNvPr id="9" name="object 9"/>
          <p:cNvSpPr txBox="1"/>
          <p:nvPr/>
        </p:nvSpPr>
        <p:spPr>
          <a:xfrm>
            <a:off x="943279" y="1288199"/>
            <a:ext cx="4678680" cy="1122680"/>
          </a:xfrm>
          <a:prstGeom prst="rect">
            <a:avLst/>
          </a:prstGeom>
        </p:spPr>
        <p:txBody>
          <a:bodyPr vert="horz" wrap="square" lIns="0" tIns="12700" rIns="0" bIns="0" rtlCol="0">
            <a:spAutoFit/>
          </a:bodyPr>
          <a:lstStyle/>
          <a:p>
            <a:pPr marL="12700" marR="5080" algn="ctr">
              <a:lnSpc>
                <a:spcPct val="100000"/>
              </a:lnSpc>
              <a:spcBef>
                <a:spcPts val="100"/>
              </a:spcBef>
            </a:pPr>
            <a:r>
              <a:rPr sz="2400" b="1" dirty="0">
                <a:latin typeface="Arial" panose="020B0604020202020204"/>
                <a:cs typeface="Arial" panose="020B0604020202020204"/>
              </a:rPr>
              <a:t>Tüm</a:t>
            </a:r>
            <a:r>
              <a:rPr sz="2400" b="1" spc="-50" dirty="0">
                <a:latin typeface="Arial" panose="020B0604020202020204"/>
                <a:cs typeface="Arial" panose="020B0604020202020204"/>
              </a:rPr>
              <a:t> </a:t>
            </a:r>
            <a:r>
              <a:rPr sz="2400" b="1" dirty="0">
                <a:latin typeface="Arial" panose="020B0604020202020204"/>
                <a:cs typeface="Arial" panose="020B0604020202020204"/>
              </a:rPr>
              <a:t>kullanıcılarımızın,</a:t>
            </a:r>
            <a:r>
              <a:rPr sz="2400" b="1" spc="-45" dirty="0">
                <a:latin typeface="Arial" panose="020B0604020202020204"/>
                <a:cs typeface="Arial" panose="020B0604020202020204"/>
              </a:rPr>
              <a:t> </a:t>
            </a:r>
            <a:r>
              <a:rPr sz="2400" b="1" spc="-10" dirty="0">
                <a:latin typeface="Arial" panose="020B0604020202020204"/>
                <a:cs typeface="Arial" panose="020B0604020202020204"/>
              </a:rPr>
              <a:t>eğlenceli </a:t>
            </a:r>
            <a:r>
              <a:rPr sz="2400" b="1" dirty="0">
                <a:latin typeface="Arial" panose="020B0604020202020204"/>
                <a:cs typeface="Arial" panose="020B0604020202020204"/>
              </a:rPr>
              <a:t>ve</a:t>
            </a:r>
            <a:r>
              <a:rPr sz="2400" b="1" spc="-35" dirty="0">
                <a:latin typeface="Arial" panose="020B0604020202020204"/>
                <a:cs typeface="Arial" panose="020B0604020202020204"/>
              </a:rPr>
              <a:t> </a:t>
            </a:r>
            <a:r>
              <a:rPr sz="2400" b="1" dirty="0">
                <a:latin typeface="Arial" panose="020B0604020202020204"/>
                <a:cs typeface="Arial" panose="020B0604020202020204"/>
              </a:rPr>
              <a:t>güvenli</a:t>
            </a:r>
            <a:r>
              <a:rPr sz="2400" b="1" spc="-20" dirty="0">
                <a:latin typeface="Arial" panose="020B0604020202020204"/>
                <a:cs typeface="Arial" panose="020B0604020202020204"/>
              </a:rPr>
              <a:t> </a:t>
            </a:r>
            <a:r>
              <a:rPr sz="2400" b="1" dirty="0">
                <a:latin typeface="Arial" panose="020B0604020202020204"/>
                <a:cs typeface="Arial" panose="020B0604020202020204"/>
              </a:rPr>
              <a:t>bir</a:t>
            </a:r>
            <a:r>
              <a:rPr sz="2400" b="1" spc="-25" dirty="0">
                <a:latin typeface="Arial" panose="020B0604020202020204"/>
                <a:cs typeface="Arial" panose="020B0604020202020204"/>
              </a:rPr>
              <a:t> </a:t>
            </a:r>
            <a:r>
              <a:rPr sz="2400" b="1" dirty="0">
                <a:latin typeface="Arial" panose="020B0604020202020204"/>
                <a:cs typeface="Arial" panose="020B0604020202020204"/>
              </a:rPr>
              <a:t>sosyal</a:t>
            </a:r>
            <a:r>
              <a:rPr sz="2400" b="1" spc="-20" dirty="0">
                <a:latin typeface="Arial" panose="020B0604020202020204"/>
                <a:cs typeface="Arial" panose="020B0604020202020204"/>
              </a:rPr>
              <a:t> </a:t>
            </a:r>
            <a:r>
              <a:rPr sz="2400" b="1" spc="-10" dirty="0">
                <a:latin typeface="Arial" panose="020B0604020202020204"/>
                <a:cs typeface="Arial" panose="020B0604020202020204"/>
              </a:rPr>
              <a:t>deneyim </a:t>
            </a:r>
            <a:r>
              <a:rPr sz="2400" b="1" dirty="0">
                <a:latin typeface="Arial" panose="020B0604020202020204"/>
                <a:cs typeface="Arial" panose="020B0604020202020204"/>
              </a:rPr>
              <a:t>sürdürmelerini</a:t>
            </a:r>
            <a:r>
              <a:rPr sz="2400" b="1" spc="-60" dirty="0">
                <a:latin typeface="Arial" panose="020B0604020202020204"/>
                <a:cs typeface="Arial" panose="020B0604020202020204"/>
              </a:rPr>
              <a:t> </a:t>
            </a:r>
            <a:r>
              <a:rPr sz="2400" b="1" spc="-10" dirty="0">
                <a:latin typeface="Arial" panose="020B0604020202020204"/>
                <a:cs typeface="Arial" panose="020B0604020202020204"/>
              </a:rPr>
              <a:t>amaçlıyoruz.</a:t>
            </a:r>
            <a:endParaRPr sz="2400">
              <a:latin typeface="Arial" panose="020B0604020202020204"/>
              <a:cs typeface="Arial" panose="020B0604020202020204"/>
            </a:endParaRPr>
          </a:p>
        </p:txBody>
      </p:sp>
      <p:sp>
        <p:nvSpPr>
          <p:cNvPr id="10" name="object 10"/>
          <p:cNvSpPr txBox="1"/>
          <p:nvPr/>
        </p:nvSpPr>
        <p:spPr>
          <a:xfrm>
            <a:off x="1034846" y="3573538"/>
            <a:ext cx="4425315" cy="2325370"/>
          </a:xfrm>
          <a:prstGeom prst="rect">
            <a:avLst/>
          </a:prstGeom>
        </p:spPr>
        <p:txBody>
          <a:bodyPr vert="horz" wrap="square" lIns="0" tIns="13335" rIns="0" bIns="0" rtlCol="0">
            <a:spAutoFit/>
          </a:bodyPr>
          <a:lstStyle/>
          <a:p>
            <a:pPr marL="288290" marR="43180" indent="-4445" algn="ctr">
              <a:lnSpc>
                <a:spcPct val="100000"/>
              </a:lnSpc>
              <a:spcBef>
                <a:spcPts val="105"/>
              </a:spcBef>
            </a:pPr>
            <a:r>
              <a:rPr sz="2000" dirty="0">
                <a:latin typeface="Arial" panose="020B0604020202020204"/>
                <a:cs typeface="Arial" panose="020B0604020202020204"/>
              </a:rPr>
              <a:t>Görüntülü</a:t>
            </a:r>
            <a:r>
              <a:rPr sz="2000" spc="-65" dirty="0">
                <a:latin typeface="Arial" panose="020B0604020202020204"/>
                <a:cs typeface="Arial" panose="020B0604020202020204"/>
              </a:rPr>
              <a:t> </a:t>
            </a:r>
            <a:r>
              <a:rPr sz="2000" dirty="0">
                <a:latin typeface="Arial" panose="020B0604020202020204"/>
                <a:cs typeface="Arial" panose="020B0604020202020204"/>
              </a:rPr>
              <a:t>sohbet</a:t>
            </a:r>
            <a:r>
              <a:rPr sz="2000" spc="-55" dirty="0">
                <a:latin typeface="Arial" panose="020B0604020202020204"/>
                <a:cs typeface="Arial" panose="020B0604020202020204"/>
              </a:rPr>
              <a:t> </a:t>
            </a:r>
            <a:r>
              <a:rPr sz="2000" spc="-10" dirty="0">
                <a:latin typeface="Arial" panose="020B0604020202020204"/>
                <a:cs typeface="Arial" panose="020B0604020202020204"/>
              </a:rPr>
              <a:t>uygulamamız </a:t>
            </a:r>
            <a:r>
              <a:rPr sz="2000" dirty="0">
                <a:latin typeface="Arial" panose="020B0604020202020204"/>
                <a:cs typeface="Arial" panose="020B0604020202020204"/>
              </a:rPr>
              <a:t>tamamen</a:t>
            </a:r>
            <a:r>
              <a:rPr sz="2000" spc="-80" dirty="0">
                <a:latin typeface="Arial" panose="020B0604020202020204"/>
                <a:cs typeface="Arial" panose="020B0604020202020204"/>
              </a:rPr>
              <a:t> </a:t>
            </a:r>
            <a:r>
              <a:rPr sz="2000" b="1" spc="-20" dirty="0">
                <a:solidFill>
                  <a:srgbClr val="6F00E6"/>
                </a:solidFill>
                <a:latin typeface="Arial" panose="020B0604020202020204"/>
                <a:cs typeface="Arial" panose="020B0604020202020204"/>
              </a:rPr>
              <a:t>anlam</a:t>
            </a:r>
            <a:r>
              <a:rPr sz="2000" b="1" spc="-95" dirty="0">
                <a:solidFill>
                  <a:srgbClr val="6F00E6"/>
                </a:solidFill>
                <a:latin typeface="Arial" panose="020B0604020202020204"/>
                <a:cs typeface="Arial" panose="020B0604020202020204"/>
              </a:rPr>
              <a:t> </a:t>
            </a:r>
            <a:r>
              <a:rPr sz="2000" b="1" spc="-20" dirty="0">
                <a:solidFill>
                  <a:srgbClr val="6F00E6"/>
                </a:solidFill>
                <a:latin typeface="Arial" panose="020B0604020202020204"/>
                <a:cs typeface="Arial" panose="020B0604020202020204"/>
              </a:rPr>
              <a:t>ifade</a:t>
            </a:r>
            <a:r>
              <a:rPr sz="2000" b="1" spc="-100" dirty="0">
                <a:solidFill>
                  <a:srgbClr val="6F00E6"/>
                </a:solidFill>
                <a:latin typeface="Arial" panose="020B0604020202020204"/>
                <a:cs typeface="Arial" panose="020B0604020202020204"/>
              </a:rPr>
              <a:t> </a:t>
            </a:r>
            <a:r>
              <a:rPr sz="2000" b="1" spc="-10" dirty="0">
                <a:solidFill>
                  <a:srgbClr val="6F00E6"/>
                </a:solidFill>
                <a:latin typeface="Arial" panose="020B0604020202020204"/>
                <a:cs typeface="Arial" panose="020B0604020202020204"/>
              </a:rPr>
              <a:t>eden</a:t>
            </a:r>
            <a:r>
              <a:rPr sz="2000" b="1" spc="-100" dirty="0">
                <a:solidFill>
                  <a:srgbClr val="6F00E6"/>
                </a:solidFill>
                <a:latin typeface="Arial" panose="020B0604020202020204"/>
                <a:cs typeface="Arial" panose="020B0604020202020204"/>
              </a:rPr>
              <a:t> </a:t>
            </a:r>
            <a:r>
              <a:rPr sz="2000" b="1" spc="-25" dirty="0">
                <a:solidFill>
                  <a:srgbClr val="6F00E6"/>
                </a:solidFill>
                <a:latin typeface="Arial" panose="020B0604020202020204"/>
                <a:cs typeface="Arial" panose="020B0604020202020204"/>
              </a:rPr>
              <a:t>ilişki</a:t>
            </a:r>
            <a:r>
              <a:rPr sz="2000" b="1" spc="-105" dirty="0">
                <a:solidFill>
                  <a:srgbClr val="6F00E6"/>
                </a:solidFill>
                <a:latin typeface="Arial" panose="020B0604020202020204"/>
                <a:cs typeface="Arial" panose="020B0604020202020204"/>
              </a:rPr>
              <a:t> </a:t>
            </a:r>
            <a:r>
              <a:rPr sz="2000" b="1" spc="-25" dirty="0">
                <a:solidFill>
                  <a:srgbClr val="6F00E6"/>
                </a:solidFill>
                <a:latin typeface="Arial" panose="020B0604020202020204"/>
                <a:cs typeface="Arial" panose="020B0604020202020204"/>
              </a:rPr>
              <a:t>ve </a:t>
            </a:r>
            <a:r>
              <a:rPr sz="2000" b="1" spc="-35" dirty="0">
                <a:solidFill>
                  <a:srgbClr val="6F00E6"/>
                </a:solidFill>
                <a:latin typeface="Arial" panose="020B0604020202020204"/>
                <a:cs typeface="Arial" panose="020B0604020202020204"/>
              </a:rPr>
              <a:t>bağlantılar</a:t>
            </a:r>
            <a:r>
              <a:rPr sz="2000" b="1" spc="-95" dirty="0">
                <a:solidFill>
                  <a:srgbClr val="6F00E6"/>
                </a:solidFill>
                <a:latin typeface="Arial" panose="020B0604020202020204"/>
                <a:cs typeface="Arial" panose="020B0604020202020204"/>
              </a:rPr>
              <a:t> </a:t>
            </a:r>
            <a:r>
              <a:rPr sz="2000" dirty="0">
                <a:latin typeface="Arial" panose="020B0604020202020204"/>
                <a:cs typeface="Arial" panose="020B0604020202020204"/>
              </a:rPr>
              <a:t>oluşturmakla</a:t>
            </a:r>
            <a:r>
              <a:rPr sz="2000" spc="-40" dirty="0">
                <a:latin typeface="Arial" panose="020B0604020202020204"/>
                <a:cs typeface="Arial" panose="020B0604020202020204"/>
              </a:rPr>
              <a:t> </a:t>
            </a:r>
            <a:r>
              <a:rPr sz="2000" spc="-10" dirty="0">
                <a:latin typeface="Arial" panose="020B0604020202020204"/>
                <a:cs typeface="Arial" panose="020B0604020202020204"/>
              </a:rPr>
              <a:t>ilgilidir.</a:t>
            </a:r>
            <a:endParaRPr sz="2000">
              <a:latin typeface="Arial" panose="020B0604020202020204"/>
              <a:cs typeface="Arial" panose="020B0604020202020204"/>
            </a:endParaRPr>
          </a:p>
          <a:p>
            <a:pPr>
              <a:lnSpc>
                <a:spcPct val="100000"/>
              </a:lnSpc>
              <a:spcBef>
                <a:spcPts val="20"/>
              </a:spcBef>
            </a:pPr>
            <a:endParaRPr sz="3200">
              <a:latin typeface="Arial" panose="020B0604020202020204"/>
              <a:cs typeface="Arial" panose="020B0604020202020204"/>
            </a:endParaRPr>
          </a:p>
          <a:p>
            <a:pPr marL="12700" marR="5080" algn="ctr">
              <a:lnSpc>
                <a:spcPct val="100000"/>
              </a:lnSpc>
            </a:pPr>
            <a:r>
              <a:rPr sz="2000" spc="-10" dirty="0">
                <a:latin typeface="Arial" panose="020B0604020202020204"/>
                <a:cs typeface="Arial" panose="020B0604020202020204"/>
              </a:rPr>
              <a:t>Kullanıcılar,</a:t>
            </a:r>
            <a:r>
              <a:rPr sz="2000" spc="-60" dirty="0">
                <a:latin typeface="Arial" panose="020B0604020202020204"/>
                <a:cs typeface="Arial" panose="020B0604020202020204"/>
              </a:rPr>
              <a:t> </a:t>
            </a:r>
            <a:r>
              <a:rPr sz="2000" dirty="0">
                <a:latin typeface="Arial" panose="020B0604020202020204"/>
                <a:cs typeface="Arial" panose="020B0604020202020204"/>
              </a:rPr>
              <a:t>dünyanın</a:t>
            </a:r>
            <a:r>
              <a:rPr sz="2000" spc="-50" dirty="0">
                <a:latin typeface="Arial" panose="020B0604020202020204"/>
                <a:cs typeface="Arial" panose="020B0604020202020204"/>
              </a:rPr>
              <a:t> </a:t>
            </a:r>
            <a:r>
              <a:rPr sz="2000" dirty="0">
                <a:latin typeface="Arial" panose="020B0604020202020204"/>
                <a:cs typeface="Arial" panose="020B0604020202020204"/>
              </a:rPr>
              <a:t>dört</a:t>
            </a:r>
            <a:r>
              <a:rPr sz="2000" spc="-45" dirty="0">
                <a:latin typeface="Arial" panose="020B0604020202020204"/>
                <a:cs typeface="Arial" panose="020B0604020202020204"/>
              </a:rPr>
              <a:t> </a:t>
            </a:r>
            <a:r>
              <a:rPr sz="2000" dirty="0">
                <a:latin typeface="Arial" panose="020B0604020202020204"/>
                <a:cs typeface="Arial" panose="020B0604020202020204"/>
              </a:rPr>
              <a:t>bir</a:t>
            </a:r>
            <a:r>
              <a:rPr sz="2000" spc="-45" dirty="0">
                <a:latin typeface="Arial" panose="020B0604020202020204"/>
                <a:cs typeface="Arial" panose="020B0604020202020204"/>
              </a:rPr>
              <a:t> </a:t>
            </a:r>
            <a:r>
              <a:rPr sz="2000" spc="-10" dirty="0">
                <a:latin typeface="Arial" panose="020B0604020202020204"/>
                <a:cs typeface="Arial" panose="020B0604020202020204"/>
              </a:rPr>
              <a:t>yanından </a:t>
            </a:r>
            <a:r>
              <a:rPr sz="2000" dirty="0">
                <a:latin typeface="Arial" panose="020B0604020202020204"/>
                <a:cs typeface="Arial" panose="020B0604020202020204"/>
              </a:rPr>
              <a:t>kişilere</a:t>
            </a:r>
            <a:r>
              <a:rPr sz="2000" spc="-55" dirty="0">
                <a:latin typeface="Arial" panose="020B0604020202020204"/>
                <a:cs typeface="Arial" panose="020B0604020202020204"/>
              </a:rPr>
              <a:t> </a:t>
            </a:r>
            <a:r>
              <a:rPr sz="2000" b="1" dirty="0">
                <a:solidFill>
                  <a:srgbClr val="7000E6"/>
                </a:solidFill>
                <a:latin typeface="Arial" panose="020B0604020202020204"/>
                <a:cs typeface="Arial" panose="020B0604020202020204"/>
              </a:rPr>
              <a:t>bağlanabilir</a:t>
            </a:r>
            <a:r>
              <a:rPr sz="2000" b="1" spc="-35" dirty="0">
                <a:solidFill>
                  <a:srgbClr val="7000E6"/>
                </a:solidFill>
                <a:latin typeface="Arial" panose="020B0604020202020204"/>
                <a:cs typeface="Arial" panose="020B0604020202020204"/>
              </a:rPr>
              <a:t> </a:t>
            </a:r>
            <a:r>
              <a:rPr sz="2000" dirty="0">
                <a:latin typeface="Arial" panose="020B0604020202020204"/>
                <a:cs typeface="Arial" panose="020B0604020202020204"/>
              </a:rPr>
              <a:t>ve</a:t>
            </a:r>
            <a:r>
              <a:rPr sz="2000" spc="-40" dirty="0">
                <a:latin typeface="Arial" panose="020B0604020202020204"/>
                <a:cs typeface="Arial" panose="020B0604020202020204"/>
              </a:rPr>
              <a:t> </a:t>
            </a:r>
            <a:r>
              <a:rPr sz="2000" dirty="0">
                <a:latin typeface="Arial" panose="020B0604020202020204"/>
                <a:cs typeface="Arial" panose="020B0604020202020204"/>
              </a:rPr>
              <a:t>bu</a:t>
            </a:r>
            <a:r>
              <a:rPr sz="2000" spc="-40" dirty="0">
                <a:latin typeface="Arial" panose="020B0604020202020204"/>
                <a:cs typeface="Arial" panose="020B0604020202020204"/>
              </a:rPr>
              <a:t> </a:t>
            </a:r>
            <a:r>
              <a:rPr sz="2000" spc="-10" dirty="0">
                <a:latin typeface="Arial" panose="020B0604020202020204"/>
                <a:cs typeface="Arial" panose="020B0604020202020204"/>
              </a:rPr>
              <a:t>kişileri </a:t>
            </a:r>
            <a:r>
              <a:rPr sz="2000" b="1" dirty="0">
                <a:solidFill>
                  <a:srgbClr val="7000E6"/>
                </a:solidFill>
                <a:latin typeface="Arial" panose="020B0604020202020204"/>
                <a:cs typeface="Arial" panose="020B0604020202020204"/>
              </a:rPr>
              <a:t>arkadaş</a:t>
            </a:r>
            <a:r>
              <a:rPr sz="2000" b="1" spc="-55" dirty="0">
                <a:solidFill>
                  <a:srgbClr val="7000E6"/>
                </a:solidFill>
                <a:latin typeface="Arial" panose="020B0604020202020204"/>
                <a:cs typeface="Arial" panose="020B0604020202020204"/>
              </a:rPr>
              <a:t> </a:t>
            </a:r>
            <a:r>
              <a:rPr sz="2000" dirty="0">
                <a:latin typeface="Arial" panose="020B0604020202020204"/>
                <a:cs typeface="Arial" panose="020B0604020202020204"/>
              </a:rPr>
              <a:t>olarak</a:t>
            </a:r>
            <a:r>
              <a:rPr sz="2000" spc="-50" dirty="0">
                <a:latin typeface="Arial" panose="020B0604020202020204"/>
                <a:cs typeface="Arial" panose="020B0604020202020204"/>
              </a:rPr>
              <a:t> </a:t>
            </a:r>
            <a:r>
              <a:rPr sz="2000" spc="-10" dirty="0">
                <a:latin typeface="Arial" panose="020B0604020202020204"/>
                <a:cs typeface="Arial" panose="020B0604020202020204"/>
              </a:rPr>
              <a:t>ekleyebilirler.</a:t>
            </a:r>
            <a:endParaRPr sz="2000">
              <a:latin typeface="Arial" panose="020B0604020202020204"/>
              <a:cs typeface="Arial" panose="020B0604020202020204"/>
            </a:endParaRPr>
          </a:p>
        </p:txBody>
      </p:sp>
      <p:sp>
        <p:nvSpPr>
          <p:cNvPr id="11" name="object 11"/>
          <p:cNvSpPr/>
          <p:nvPr/>
        </p:nvSpPr>
        <p:spPr>
          <a:xfrm>
            <a:off x="1965960" y="2854451"/>
            <a:ext cx="2584450" cy="76200"/>
          </a:xfrm>
          <a:custGeom>
            <a:avLst/>
            <a:gdLst/>
            <a:ahLst/>
            <a:cxnLst/>
            <a:rect l="l" t="t" r="r" b="b"/>
            <a:pathLst>
              <a:path w="2584450" h="76200">
                <a:moveTo>
                  <a:pt x="2584450" y="76200"/>
                </a:moveTo>
                <a:lnTo>
                  <a:pt x="0" y="76200"/>
                </a:lnTo>
                <a:lnTo>
                  <a:pt x="0" y="0"/>
                </a:lnTo>
                <a:lnTo>
                  <a:pt x="2584450" y="0"/>
                </a:lnTo>
                <a:lnTo>
                  <a:pt x="2584450" y="76200"/>
                </a:lnTo>
                <a:close/>
              </a:path>
            </a:pathLst>
          </a:custGeom>
          <a:solidFill>
            <a:srgbClr val="6F00E6"/>
          </a:solidFill>
        </p:spPr>
        <p:txBody>
          <a:bodyPr wrap="square" lIns="0" tIns="0" rIns="0" bIns="0" rtlCol="0"/>
          <a:lstStyle/>
          <a:p>
            <a:endParaRPr/>
          </a:p>
        </p:txBody>
      </p:sp>
      <p:sp>
        <p:nvSpPr>
          <p:cNvPr id="12" name="object 12"/>
          <p:cNvSpPr txBox="1"/>
          <p:nvPr/>
        </p:nvSpPr>
        <p:spPr>
          <a:xfrm>
            <a:off x="10442575" y="6524485"/>
            <a:ext cx="1737360" cy="240029"/>
          </a:xfrm>
          <a:prstGeom prst="rect">
            <a:avLst/>
          </a:prstGeom>
        </p:spPr>
        <p:txBody>
          <a:bodyPr vert="horz" wrap="square" lIns="0" tIns="13335" rIns="0" bIns="0" rtlCol="0">
            <a:spAutoFit/>
          </a:bodyPr>
          <a:lstStyle/>
          <a:p>
            <a:pPr marL="12700">
              <a:lnSpc>
                <a:spcPct val="100000"/>
              </a:lnSpc>
              <a:spcBef>
                <a:spcPts val="105"/>
              </a:spcBef>
            </a:pPr>
            <a:r>
              <a:rPr sz="1400" dirty="0">
                <a:latin typeface="Arial" panose="020B0604020202020204"/>
                <a:cs typeface="Arial" panose="020B0604020202020204"/>
              </a:rPr>
              <a:t>Private</a:t>
            </a:r>
            <a:r>
              <a:rPr sz="1400" spc="-20" dirty="0">
                <a:latin typeface="Arial" panose="020B0604020202020204"/>
                <a:cs typeface="Arial" panose="020B0604020202020204"/>
              </a:rPr>
              <a:t> </a:t>
            </a:r>
            <a:r>
              <a:rPr sz="1400" dirty="0">
                <a:latin typeface="Arial" panose="020B0604020202020204"/>
                <a:cs typeface="Arial" panose="020B0604020202020204"/>
              </a:rPr>
              <a:t>&amp;</a:t>
            </a:r>
            <a:r>
              <a:rPr sz="1400" spc="-20" dirty="0">
                <a:latin typeface="Arial" panose="020B0604020202020204"/>
                <a:cs typeface="Arial" panose="020B0604020202020204"/>
              </a:rPr>
              <a:t> </a:t>
            </a:r>
            <a:r>
              <a:rPr sz="1400" spc="-10" dirty="0">
                <a:latin typeface="Arial" panose="020B0604020202020204"/>
                <a:cs typeface="Arial" panose="020B0604020202020204"/>
              </a:rPr>
              <a:t>Confidential</a:t>
            </a:r>
            <a:endParaRPr sz="1400">
              <a:latin typeface="Arial" panose="020B0604020202020204"/>
              <a:cs typeface="Arial" panose="020B0604020202020204"/>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3402583"/>
            <a:ext cx="12192000" cy="3455035"/>
          </a:xfrm>
          <a:custGeom>
            <a:avLst/>
            <a:gdLst/>
            <a:ahLst/>
            <a:cxnLst/>
            <a:rect l="l" t="t" r="r" b="b"/>
            <a:pathLst>
              <a:path w="12192000" h="3455034">
                <a:moveTo>
                  <a:pt x="12192000" y="2832112"/>
                </a:moveTo>
                <a:lnTo>
                  <a:pt x="5860402" y="2832112"/>
                </a:lnTo>
                <a:lnTo>
                  <a:pt x="5808180" y="2819412"/>
                </a:lnTo>
                <a:lnTo>
                  <a:pt x="5755818" y="2819412"/>
                </a:lnTo>
                <a:lnTo>
                  <a:pt x="5703392" y="2806712"/>
                </a:lnTo>
                <a:lnTo>
                  <a:pt x="5598782" y="2794012"/>
                </a:lnTo>
                <a:lnTo>
                  <a:pt x="5546788" y="2794012"/>
                </a:lnTo>
                <a:lnTo>
                  <a:pt x="5495150" y="2781312"/>
                </a:lnTo>
                <a:lnTo>
                  <a:pt x="5245671" y="2781312"/>
                </a:lnTo>
                <a:lnTo>
                  <a:pt x="5198211" y="2794012"/>
                </a:lnTo>
                <a:lnTo>
                  <a:pt x="5151806" y="2794012"/>
                </a:lnTo>
                <a:lnTo>
                  <a:pt x="5106543" y="2819412"/>
                </a:lnTo>
                <a:lnTo>
                  <a:pt x="5072507" y="2832112"/>
                </a:lnTo>
                <a:lnTo>
                  <a:pt x="5040985" y="2844812"/>
                </a:lnTo>
                <a:lnTo>
                  <a:pt x="5011674" y="2857512"/>
                </a:lnTo>
                <a:lnTo>
                  <a:pt x="4984318" y="2882912"/>
                </a:lnTo>
                <a:lnTo>
                  <a:pt x="4958613" y="2895612"/>
                </a:lnTo>
                <a:lnTo>
                  <a:pt x="4934293" y="2921012"/>
                </a:lnTo>
                <a:lnTo>
                  <a:pt x="4911064" y="2933712"/>
                </a:lnTo>
                <a:lnTo>
                  <a:pt x="4888674" y="2959112"/>
                </a:lnTo>
                <a:lnTo>
                  <a:pt x="4866805" y="2984512"/>
                </a:lnTo>
                <a:lnTo>
                  <a:pt x="4823587" y="3035312"/>
                </a:lnTo>
                <a:lnTo>
                  <a:pt x="4801667" y="3048012"/>
                </a:lnTo>
                <a:lnTo>
                  <a:pt x="4779162" y="3073412"/>
                </a:lnTo>
                <a:lnTo>
                  <a:pt x="4755794" y="3098812"/>
                </a:lnTo>
                <a:lnTo>
                  <a:pt x="4731283" y="3111512"/>
                </a:lnTo>
                <a:lnTo>
                  <a:pt x="4705350" y="3136912"/>
                </a:lnTo>
                <a:lnTo>
                  <a:pt x="4677715" y="3149612"/>
                </a:lnTo>
                <a:lnTo>
                  <a:pt x="4648085" y="3175012"/>
                </a:lnTo>
                <a:lnTo>
                  <a:pt x="4616208" y="3187712"/>
                </a:lnTo>
                <a:lnTo>
                  <a:pt x="4581779" y="3200412"/>
                </a:lnTo>
                <a:lnTo>
                  <a:pt x="4554906" y="3200412"/>
                </a:lnTo>
                <a:lnTo>
                  <a:pt x="4527461" y="3213112"/>
                </a:lnTo>
                <a:lnTo>
                  <a:pt x="4499495" y="3213112"/>
                </a:lnTo>
                <a:lnTo>
                  <a:pt x="4471060" y="3225812"/>
                </a:lnTo>
                <a:lnTo>
                  <a:pt x="4233811" y="3225812"/>
                </a:lnTo>
                <a:lnTo>
                  <a:pt x="4203814" y="3213112"/>
                </a:lnTo>
                <a:lnTo>
                  <a:pt x="4173931" y="3213112"/>
                </a:lnTo>
                <a:lnTo>
                  <a:pt x="4144226" y="3200412"/>
                </a:lnTo>
                <a:lnTo>
                  <a:pt x="4114749" y="3200412"/>
                </a:lnTo>
                <a:lnTo>
                  <a:pt x="4085577" y="3187712"/>
                </a:lnTo>
                <a:lnTo>
                  <a:pt x="4056748" y="3187712"/>
                </a:lnTo>
                <a:lnTo>
                  <a:pt x="4028325" y="3175012"/>
                </a:lnTo>
                <a:lnTo>
                  <a:pt x="4000373" y="3175012"/>
                </a:lnTo>
                <a:lnTo>
                  <a:pt x="3944924" y="3149612"/>
                </a:lnTo>
                <a:lnTo>
                  <a:pt x="3889298" y="3136912"/>
                </a:lnTo>
                <a:lnTo>
                  <a:pt x="3861397" y="3136912"/>
                </a:lnTo>
                <a:lnTo>
                  <a:pt x="3805377" y="3111512"/>
                </a:lnTo>
                <a:lnTo>
                  <a:pt x="3777234" y="3111512"/>
                </a:lnTo>
                <a:lnTo>
                  <a:pt x="3748989" y="3098812"/>
                </a:lnTo>
                <a:lnTo>
                  <a:pt x="3720617" y="3098812"/>
                </a:lnTo>
                <a:lnTo>
                  <a:pt x="3692131" y="3086112"/>
                </a:lnTo>
                <a:lnTo>
                  <a:pt x="3663518" y="3086112"/>
                </a:lnTo>
                <a:lnTo>
                  <a:pt x="3634752" y="3073412"/>
                </a:lnTo>
                <a:lnTo>
                  <a:pt x="3576751" y="3073412"/>
                </a:lnTo>
                <a:lnTo>
                  <a:pt x="3547491" y="3060712"/>
                </a:lnTo>
                <a:lnTo>
                  <a:pt x="3368776" y="3060712"/>
                </a:lnTo>
                <a:lnTo>
                  <a:pt x="3084207" y="3124212"/>
                </a:lnTo>
                <a:lnTo>
                  <a:pt x="3029305" y="3149612"/>
                </a:lnTo>
                <a:lnTo>
                  <a:pt x="2974810" y="3162312"/>
                </a:lnTo>
                <a:lnTo>
                  <a:pt x="2866580" y="3213112"/>
                </a:lnTo>
                <a:lnTo>
                  <a:pt x="2812631" y="3225812"/>
                </a:lnTo>
                <a:lnTo>
                  <a:pt x="2758630" y="3251212"/>
                </a:lnTo>
                <a:lnTo>
                  <a:pt x="2484031" y="3314712"/>
                </a:lnTo>
                <a:lnTo>
                  <a:pt x="2369934" y="3314712"/>
                </a:lnTo>
                <a:lnTo>
                  <a:pt x="2311527" y="3302012"/>
                </a:lnTo>
                <a:lnTo>
                  <a:pt x="2248725" y="3289312"/>
                </a:lnTo>
                <a:lnTo>
                  <a:pt x="2190623" y="3276612"/>
                </a:lnTo>
                <a:lnTo>
                  <a:pt x="2136813" y="3263912"/>
                </a:lnTo>
                <a:lnTo>
                  <a:pt x="2086902" y="3238512"/>
                </a:lnTo>
                <a:lnTo>
                  <a:pt x="2040509" y="3200412"/>
                </a:lnTo>
                <a:lnTo>
                  <a:pt x="1997202" y="3175012"/>
                </a:lnTo>
                <a:lnTo>
                  <a:pt x="1956612" y="3149612"/>
                </a:lnTo>
                <a:lnTo>
                  <a:pt x="1918322" y="3111512"/>
                </a:lnTo>
                <a:lnTo>
                  <a:pt x="1881949" y="3073412"/>
                </a:lnTo>
                <a:lnTo>
                  <a:pt x="1847088" y="3035312"/>
                </a:lnTo>
                <a:lnTo>
                  <a:pt x="1813331" y="2997212"/>
                </a:lnTo>
                <a:lnTo>
                  <a:pt x="1780298" y="2959112"/>
                </a:lnTo>
                <a:lnTo>
                  <a:pt x="1714766" y="2882912"/>
                </a:lnTo>
                <a:lnTo>
                  <a:pt x="1681480" y="2844812"/>
                </a:lnTo>
                <a:lnTo>
                  <a:pt x="1647317" y="2806712"/>
                </a:lnTo>
                <a:lnTo>
                  <a:pt x="1611871" y="2768612"/>
                </a:lnTo>
                <a:lnTo>
                  <a:pt x="1574761" y="2743212"/>
                </a:lnTo>
                <a:lnTo>
                  <a:pt x="1535569" y="2705112"/>
                </a:lnTo>
                <a:lnTo>
                  <a:pt x="1493901" y="2679712"/>
                </a:lnTo>
                <a:lnTo>
                  <a:pt x="1462925" y="2667012"/>
                </a:lnTo>
                <a:lnTo>
                  <a:pt x="1430743" y="2641612"/>
                </a:lnTo>
                <a:lnTo>
                  <a:pt x="1397431" y="2628912"/>
                </a:lnTo>
                <a:lnTo>
                  <a:pt x="1363040" y="2616212"/>
                </a:lnTo>
                <a:lnTo>
                  <a:pt x="1327658" y="2603512"/>
                </a:lnTo>
                <a:lnTo>
                  <a:pt x="1291336" y="2578112"/>
                </a:lnTo>
                <a:lnTo>
                  <a:pt x="1254137" y="2565412"/>
                </a:lnTo>
                <a:lnTo>
                  <a:pt x="1216152" y="2565412"/>
                </a:lnTo>
                <a:lnTo>
                  <a:pt x="1098080" y="2527312"/>
                </a:lnTo>
                <a:lnTo>
                  <a:pt x="1057579" y="2527312"/>
                </a:lnTo>
                <a:lnTo>
                  <a:pt x="1016622" y="2514612"/>
                </a:lnTo>
                <a:lnTo>
                  <a:pt x="975271" y="2514612"/>
                </a:lnTo>
                <a:lnTo>
                  <a:pt x="933602" y="2501912"/>
                </a:lnTo>
                <a:lnTo>
                  <a:pt x="638746" y="2501912"/>
                </a:lnTo>
                <a:lnTo>
                  <a:pt x="597103" y="2514612"/>
                </a:lnTo>
                <a:lnTo>
                  <a:pt x="555815" y="2514612"/>
                </a:lnTo>
                <a:lnTo>
                  <a:pt x="514934" y="2527312"/>
                </a:lnTo>
                <a:lnTo>
                  <a:pt x="474522" y="2527312"/>
                </a:lnTo>
                <a:lnTo>
                  <a:pt x="395376" y="2552712"/>
                </a:lnTo>
                <a:lnTo>
                  <a:pt x="281813" y="2590812"/>
                </a:lnTo>
                <a:lnTo>
                  <a:pt x="210286" y="2616212"/>
                </a:lnTo>
                <a:lnTo>
                  <a:pt x="142697" y="2641612"/>
                </a:lnTo>
                <a:lnTo>
                  <a:pt x="110540" y="2667012"/>
                </a:lnTo>
                <a:lnTo>
                  <a:pt x="79565" y="2679712"/>
                </a:lnTo>
                <a:lnTo>
                  <a:pt x="49822" y="2705112"/>
                </a:lnTo>
                <a:lnTo>
                  <a:pt x="21386" y="2717812"/>
                </a:lnTo>
                <a:lnTo>
                  <a:pt x="0" y="2730512"/>
                </a:lnTo>
                <a:lnTo>
                  <a:pt x="0" y="3454412"/>
                </a:lnTo>
                <a:lnTo>
                  <a:pt x="12192000" y="3454412"/>
                </a:lnTo>
                <a:lnTo>
                  <a:pt x="12192000" y="3314712"/>
                </a:lnTo>
                <a:lnTo>
                  <a:pt x="12192000" y="3225812"/>
                </a:lnTo>
                <a:lnTo>
                  <a:pt x="12192000" y="2832112"/>
                </a:lnTo>
                <a:close/>
              </a:path>
              <a:path w="12192000" h="3455034">
                <a:moveTo>
                  <a:pt x="12192000" y="127000"/>
                </a:moveTo>
                <a:lnTo>
                  <a:pt x="12169458" y="101600"/>
                </a:lnTo>
                <a:lnTo>
                  <a:pt x="12117451" y="76200"/>
                </a:lnTo>
                <a:lnTo>
                  <a:pt x="12057494" y="50800"/>
                </a:lnTo>
                <a:lnTo>
                  <a:pt x="11991086" y="25400"/>
                </a:lnTo>
                <a:lnTo>
                  <a:pt x="11955932" y="25400"/>
                </a:lnTo>
                <a:lnTo>
                  <a:pt x="11919737" y="12700"/>
                </a:lnTo>
                <a:lnTo>
                  <a:pt x="11844973" y="12700"/>
                </a:lnTo>
                <a:lnTo>
                  <a:pt x="11806784" y="0"/>
                </a:lnTo>
                <a:lnTo>
                  <a:pt x="11691226" y="0"/>
                </a:lnTo>
                <a:lnTo>
                  <a:pt x="11653012" y="12700"/>
                </a:lnTo>
                <a:lnTo>
                  <a:pt x="11578171" y="12700"/>
                </a:lnTo>
                <a:lnTo>
                  <a:pt x="11541925" y="25400"/>
                </a:lnTo>
                <a:lnTo>
                  <a:pt x="11506708" y="38100"/>
                </a:lnTo>
                <a:lnTo>
                  <a:pt x="11465598" y="50800"/>
                </a:lnTo>
                <a:lnTo>
                  <a:pt x="11425809" y="63500"/>
                </a:lnTo>
                <a:lnTo>
                  <a:pt x="11387252" y="76200"/>
                </a:lnTo>
                <a:lnTo>
                  <a:pt x="11349863" y="88900"/>
                </a:lnTo>
                <a:lnTo>
                  <a:pt x="11313579" y="101600"/>
                </a:lnTo>
                <a:lnTo>
                  <a:pt x="11278324" y="127000"/>
                </a:lnTo>
                <a:lnTo>
                  <a:pt x="11244034" y="139700"/>
                </a:lnTo>
                <a:lnTo>
                  <a:pt x="11210646" y="165100"/>
                </a:lnTo>
                <a:lnTo>
                  <a:pt x="11178083" y="177800"/>
                </a:lnTo>
                <a:lnTo>
                  <a:pt x="11146282" y="203200"/>
                </a:lnTo>
                <a:lnTo>
                  <a:pt x="11115180" y="228600"/>
                </a:lnTo>
                <a:lnTo>
                  <a:pt x="11084687" y="241300"/>
                </a:lnTo>
                <a:lnTo>
                  <a:pt x="11054766" y="266700"/>
                </a:lnTo>
                <a:lnTo>
                  <a:pt x="11025340" y="292100"/>
                </a:lnTo>
                <a:lnTo>
                  <a:pt x="10996320" y="304800"/>
                </a:lnTo>
                <a:lnTo>
                  <a:pt x="10967657" y="330200"/>
                </a:lnTo>
                <a:lnTo>
                  <a:pt x="10883125" y="406400"/>
                </a:lnTo>
                <a:lnTo>
                  <a:pt x="10855198" y="419100"/>
                </a:lnTo>
                <a:lnTo>
                  <a:pt x="10826991" y="444500"/>
                </a:lnTo>
                <a:lnTo>
                  <a:pt x="10798213" y="469900"/>
                </a:lnTo>
                <a:lnTo>
                  <a:pt x="10768838" y="495300"/>
                </a:lnTo>
                <a:lnTo>
                  <a:pt x="10738815" y="520700"/>
                </a:lnTo>
                <a:lnTo>
                  <a:pt x="10708145" y="533400"/>
                </a:lnTo>
                <a:lnTo>
                  <a:pt x="10676776" y="558800"/>
                </a:lnTo>
                <a:lnTo>
                  <a:pt x="10644696" y="584200"/>
                </a:lnTo>
                <a:lnTo>
                  <a:pt x="10611853" y="596900"/>
                </a:lnTo>
                <a:lnTo>
                  <a:pt x="10578249" y="622300"/>
                </a:lnTo>
                <a:lnTo>
                  <a:pt x="10543819" y="635000"/>
                </a:lnTo>
                <a:lnTo>
                  <a:pt x="10508564" y="660400"/>
                </a:lnTo>
                <a:lnTo>
                  <a:pt x="10472445" y="673100"/>
                </a:lnTo>
                <a:lnTo>
                  <a:pt x="10397490" y="698500"/>
                </a:lnTo>
                <a:lnTo>
                  <a:pt x="10358603" y="723900"/>
                </a:lnTo>
                <a:lnTo>
                  <a:pt x="10318725" y="736600"/>
                </a:lnTo>
                <a:lnTo>
                  <a:pt x="10277843" y="736600"/>
                </a:lnTo>
                <a:lnTo>
                  <a:pt x="10192918" y="762000"/>
                </a:lnTo>
                <a:lnTo>
                  <a:pt x="10148824" y="762000"/>
                </a:lnTo>
                <a:lnTo>
                  <a:pt x="10120300" y="774700"/>
                </a:lnTo>
                <a:lnTo>
                  <a:pt x="9686036" y="774700"/>
                </a:lnTo>
                <a:lnTo>
                  <a:pt x="9657512" y="787400"/>
                </a:lnTo>
                <a:lnTo>
                  <a:pt x="9573006" y="787400"/>
                </a:lnTo>
                <a:lnTo>
                  <a:pt x="9517189" y="800100"/>
                </a:lnTo>
                <a:lnTo>
                  <a:pt x="9464713" y="825500"/>
                </a:lnTo>
                <a:lnTo>
                  <a:pt x="9415475" y="838200"/>
                </a:lnTo>
                <a:lnTo>
                  <a:pt x="9369374" y="863600"/>
                </a:lnTo>
                <a:lnTo>
                  <a:pt x="9326296" y="876300"/>
                </a:lnTo>
                <a:lnTo>
                  <a:pt x="9286138" y="901700"/>
                </a:lnTo>
                <a:lnTo>
                  <a:pt x="9248775" y="939800"/>
                </a:lnTo>
                <a:lnTo>
                  <a:pt x="9214104" y="965200"/>
                </a:lnTo>
                <a:lnTo>
                  <a:pt x="9182024" y="990600"/>
                </a:lnTo>
                <a:lnTo>
                  <a:pt x="9152433" y="1028700"/>
                </a:lnTo>
                <a:lnTo>
                  <a:pt x="9125191" y="1066800"/>
                </a:lnTo>
                <a:lnTo>
                  <a:pt x="9100223" y="1092200"/>
                </a:lnTo>
                <a:lnTo>
                  <a:pt x="9077401" y="1130300"/>
                </a:lnTo>
                <a:lnTo>
                  <a:pt x="9056624" y="1168400"/>
                </a:lnTo>
                <a:lnTo>
                  <a:pt x="9037777" y="1206500"/>
                </a:lnTo>
                <a:lnTo>
                  <a:pt x="9020759" y="1244600"/>
                </a:lnTo>
                <a:lnTo>
                  <a:pt x="9005456" y="1282700"/>
                </a:lnTo>
                <a:lnTo>
                  <a:pt x="8991752" y="1320800"/>
                </a:lnTo>
                <a:lnTo>
                  <a:pt x="8979548" y="1358900"/>
                </a:lnTo>
                <a:lnTo>
                  <a:pt x="8968740" y="1397000"/>
                </a:lnTo>
                <a:lnTo>
                  <a:pt x="8960002" y="1435100"/>
                </a:lnTo>
                <a:lnTo>
                  <a:pt x="8951811" y="1460500"/>
                </a:lnTo>
                <a:lnTo>
                  <a:pt x="8935758" y="1536700"/>
                </a:lnTo>
                <a:lnTo>
                  <a:pt x="8927262" y="1562100"/>
                </a:lnTo>
                <a:lnTo>
                  <a:pt x="8918016" y="1600200"/>
                </a:lnTo>
                <a:lnTo>
                  <a:pt x="8907691" y="1638300"/>
                </a:lnTo>
                <a:lnTo>
                  <a:pt x="8895994" y="1663700"/>
                </a:lnTo>
                <a:lnTo>
                  <a:pt x="8882583" y="1701800"/>
                </a:lnTo>
                <a:lnTo>
                  <a:pt x="8867140" y="1739900"/>
                </a:lnTo>
                <a:lnTo>
                  <a:pt x="8849347" y="1765300"/>
                </a:lnTo>
                <a:lnTo>
                  <a:pt x="8828875" y="1790700"/>
                </a:lnTo>
                <a:lnTo>
                  <a:pt x="8805418" y="1828800"/>
                </a:lnTo>
                <a:lnTo>
                  <a:pt x="8748243" y="1879600"/>
                </a:lnTo>
                <a:lnTo>
                  <a:pt x="8713889" y="1905000"/>
                </a:lnTo>
                <a:lnTo>
                  <a:pt x="8675243" y="1930400"/>
                </a:lnTo>
                <a:lnTo>
                  <a:pt x="8632012" y="1943100"/>
                </a:lnTo>
                <a:lnTo>
                  <a:pt x="8583854" y="1968500"/>
                </a:lnTo>
                <a:lnTo>
                  <a:pt x="8530463" y="1981200"/>
                </a:lnTo>
                <a:lnTo>
                  <a:pt x="8456244" y="2006600"/>
                </a:lnTo>
                <a:lnTo>
                  <a:pt x="8418436" y="2006600"/>
                </a:lnTo>
                <a:lnTo>
                  <a:pt x="8380184" y="2019300"/>
                </a:lnTo>
                <a:lnTo>
                  <a:pt x="8341550" y="2019300"/>
                </a:lnTo>
                <a:lnTo>
                  <a:pt x="8302549" y="2032000"/>
                </a:lnTo>
                <a:lnTo>
                  <a:pt x="8223618" y="2032000"/>
                </a:lnTo>
                <a:lnTo>
                  <a:pt x="8183753" y="2044700"/>
                </a:lnTo>
                <a:lnTo>
                  <a:pt x="7616888" y="2044700"/>
                </a:lnTo>
                <a:lnTo>
                  <a:pt x="7576121" y="2057400"/>
                </a:lnTo>
                <a:lnTo>
                  <a:pt x="7413765" y="2057400"/>
                </a:lnTo>
                <a:lnTo>
                  <a:pt x="7373721" y="2070100"/>
                </a:lnTo>
                <a:lnTo>
                  <a:pt x="7294766" y="2070100"/>
                </a:lnTo>
                <a:lnTo>
                  <a:pt x="7255992" y="2082800"/>
                </a:lnTo>
                <a:lnTo>
                  <a:pt x="7217804" y="2082800"/>
                </a:lnTo>
                <a:lnTo>
                  <a:pt x="7180250" y="2095500"/>
                </a:lnTo>
                <a:lnTo>
                  <a:pt x="7107364" y="2120900"/>
                </a:lnTo>
                <a:lnTo>
                  <a:pt x="7037895" y="2146300"/>
                </a:lnTo>
                <a:lnTo>
                  <a:pt x="6972427" y="2171700"/>
                </a:lnTo>
                <a:lnTo>
                  <a:pt x="6921017" y="2197100"/>
                </a:lnTo>
                <a:lnTo>
                  <a:pt x="6874154" y="2222500"/>
                </a:lnTo>
                <a:lnTo>
                  <a:pt x="6852234" y="2247900"/>
                </a:lnTo>
                <a:lnTo>
                  <a:pt x="6831228" y="2260600"/>
                </a:lnTo>
                <a:lnTo>
                  <a:pt x="6811061" y="2273300"/>
                </a:lnTo>
                <a:lnTo>
                  <a:pt x="6791642" y="2298700"/>
                </a:lnTo>
                <a:lnTo>
                  <a:pt x="6772923" y="2311400"/>
                </a:lnTo>
                <a:lnTo>
                  <a:pt x="6754812" y="2336800"/>
                </a:lnTo>
                <a:lnTo>
                  <a:pt x="6737236" y="2349500"/>
                </a:lnTo>
                <a:lnTo>
                  <a:pt x="6720129" y="2374900"/>
                </a:lnTo>
                <a:lnTo>
                  <a:pt x="6703403" y="2387600"/>
                </a:lnTo>
                <a:lnTo>
                  <a:pt x="6686994" y="2413000"/>
                </a:lnTo>
                <a:lnTo>
                  <a:pt x="6670815" y="2425700"/>
                </a:lnTo>
                <a:lnTo>
                  <a:pt x="6654813" y="2451100"/>
                </a:lnTo>
                <a:lnTo>
                  <a:pt x="6622986" y="2489200"/>
                </a:lnTo>
                <a:lnTo>
                  <a:pt x="6607022" y="2501900"/>
                </a:lnTo>
                <a:lnTo>
                  <a:pt x="6590919" y="2527300"/>
                </a:lnTo>
                <a:lnTo>
                  <a:pt x="6574447" y="2540000"/>
                </a:lnTo>
                <a:lnTo>
                  <a:pt x="6557353" y="2565400"/>
                </a:lnTo>
                <a:lnTo>
                  <a:pt x="6539624" y="2578100"/>
                </a:lnTo>
                <a:lnTo>
                  <a:pt x="6521234" y="2603500"/>
                </a:lnTo>
                <a:lnTo>
                  <a:pt x="6502146" y="2616200"/>
                </a:lnTo>
                <a:lnTo>
                  <a:pt x="6482334" y="2641600"/>
                </a:lnTo>
                <a:lnTo>
                  <a:pt x="6461798" y="2654300"/>
                </a:lnTo>
                <a:lnTo>
                  <a:pt x="6440475" y="2667000"/>
                </a:lnTo>
                <a:lnTo>
                  <a:pt x="6418377" y="2692400"/>
                </a:lnTo>
                <a:lnTo>
                  <a:pt x="6371679" y="2717800"/>
                </a:lnTo>
                <a:lnTo>
                  <a:pt x="6321514" y="2743200"/>
                </a:lnTo>
                <a:lnTo>
                  <a:pt x="6267678" y="2768600"/>
                </a:lnTo>
                <a:lnTo>
                  <a:pt x="6209970" y="2794000"/>
                </a:lnTo>
                <a:lnTo>
                  <a:pt x="6179591" y="2806700"/>
                </a:lnTo>
                <a:lnTo>
                  <a:pt x="6148171" y="2806700"/>
                </a:lnTo>
                <a:lnTo>
                  <a:pt x="6115685" y="2819400"/>
                </a:lnTo>
                <a:lnTo>
                  <a:pt x="6065736" y="2819400"/>
                </a:lnTo>
                <a:lnTo>
                  <a:pt x="6015139" y="2832100"/>
                </a:lnTo>
                <a:lnTo>
                  <a:pt x="12192000" y="2832100"/>
                </a:lnTo>
                <a:lnTo>
                  <a:pt x="12192000" y="127000"/>
                </a:lnTo>
                <a:close/>
              </a:path>
            </a:pathLst>
          </a:custGeom>
          <a:solidFill>
            <a:srgbClr val="FCE85C"/>
          </a:solidFill>
        </p:spPr>
        <p:txBody>
          <a:bodyPr wrap="square" lIns="0" tIns="0" rIns="0" bIns="0" rtlCol="0"/>
          <a:lstStyle/>
          <a:p>
            <a:endParaRPr/>
          </a:p>
        </p:txBody>
      </p:sp>
      <p:sp>
        <p:nvSpPr>
          <p:cNvPr id="3" name="object 3"/>
          <p:cNvSpPr/>
          <p:nvPr/>
        </p:nvSpPr>
        <p:spPr>
          <a:xfrm>
            <a:off x="0" y="0"/>
            <a:ext cx="1874520" cy="743585"/>
          </a:xfrm>
          <a:custGeom>
            <a:avLst/>
            <a:gdLst/>
            <a:ahLst/>
            <a:cxnLst/>
            <a:rect l="l" t="t" r="r" b="b"/>
            <a:pathLst>
              <a:path w="1874520" h="743585">
                <a:moveTo>
                  <a:pt x="0" y="743318"/>
                </a:moveTo>
                <a:lnTo>
                  <a:pt x="0" y="0"/>
                </a:lnTo>
                <a:lnTo>
                  <a:pt x="1873973" y="0"/>
                </a:lnTo>
                <a:lnTo>
                  <a:pt x="1820459" y="100898"/>
                </a:lnTo>
                <a:lnTo>
                  <a:pt x="1702355" y="184432"/>
                </a:lnTo>
                <a:lnTo>
                  <a:pt x="1481226" y="238938"/>
                </a:lnTo>
                <a:lnTo>
                  <a:pt x="1238744" y="261245"/>
                </a:lnTo>
                <a:lnTo>
                  <a:pt x="1188506" y="266697"/>
                </a:lnTo>
                <a:lnTo>
                  <a:pt x="1138057" y="272927"/>
                </a:lnTo>
                <a:lnTo>
                  <a:pt x="1087556" y="280128"/>
                </a:lnTo>
                <a:lnTo>
                  <a:pt x="1037160" y="288493"/>
                </a:lnTo>
                <a:lnTo>
                  <a:pt x="987029" y="298213"/>
                </a:lnTo>
                <a:lnTo>
                  <a:pt x="937320" y="309481"/>
                </a:lnTo>
                <a:lnTo>
                  <a:pt x="888191" y="322489"/>
                </a:lnTo>
                <a:lnTo>
                  <a:pt x="839803" y="337429"/>
                </a:lnTo>
                <a:lnTo>
                  <a:pt x="792311" y="354494"/>
                </a:lnTo>
                <a:lnTo>
                  <a:pt x="745876" y="373877"/>
                </a:lnTo>
                <a:lnTo>
                  <a:pt x="700655" y="395768"/>
                </a:lnTo>
                <a:lnTo>
                  <a:pt x="656807" y="420361"/>
                </a:lnTo>
                <a:lnTo>
                  <a:pt x="614489" y="447848"/>
                </a:lnTo>
                <a:lnTo>
                  <a:pt x="573862" y="478422"/>
                </a:lnTo>
                <a:lnTo>
                  <a:pt x="521697" y="518964"/>
                </a:lnTo>
                <a:lnTo>
                  <a:pt x="470342" y="555219"/>
                </a:lnTo>
                <a:lnTo>
                  <a:pt x="419942" y="587437"/>
                </a:lnTo>
                <a:lnTo>
                  <a:pt x="370639" y="615873"/>
                </a:lnTo>
                <a:lnTo>
                  <a:pt x="322577" y="640779"/>
                </a:lnTo>
                <a:lnTo>
                  <a:pt x="275901" y="662408"/>
                </a:lnTo>
                <a:lnTo>
                  <a:pt x="230752" y="681013"/>
                </a:lnTo>
                <a:lnTo>
                  <a:pt x="187276" y="696848"/>
                </a:lnTo>
                <a:lnTo>
                  <a:pt x="145615" y="710165"/>
                </a:lnTo>
                <a:lnTo>
                  <a:pt x="105913" y="721218"/>
                </a:lnTo>
                <a:lnTo>
                  <a:pt x="68315" y="730259"/>
                </a:lnTo>
                <a:lnTo>
                  <a:pt x="32962" y="737541"/>
                </a:lnTo>
                <a:lnTo>
                  <a:pt x="0" y="743318"/>
                </a:lnTo>
                <a:close/>
              </a:path>
            </a:pathLst>
          </a:custGeom>
          <a:solidFill>
            <a:srgbClr val="7000E6"/>
          </a:solidFill>
        </p:spPr>
        <p:txBody>
          <a:bodyPr wrap="square" lIns="0" tIns="0" rIns="0" bIns="0" rtlCol="0"/>
          <a:lstStyle/>
          <a:p>
            <a:endParaRPr/>
          </a:p>
        </p:txBody>
      </p:sp>
      <p:sp>
        <p:nvSpPr>
          <p:cNvPr id="4" name="object 4"/>
          <p:cNvSpPr txBox="1">
            <a:spLocks noGrp="1"/>
          </p:cNvSpPr>
          <p:nvPr>
            <p:ph type="title"/>
          </p:nvPr>
        </p:nvSpPr>
        <p:spPr>
          <a:xfrm>
            <a:off x="4277055" y="418211"/>
            <a:ext cx="3950335" cy="634365"/>
          </a:xfrm>
          <a:prstGeom prst="rect">
            <a:avLst/>
          </a:prstGeom>
        </p:spPr>
        <p:txBody>
          <a:bodyPr vert="horz" wrap="square" lIns="0" tIns="12065" rIns="0" bIns="0" rtlCol="0">
            <a:spAutoFit/>
          </a:bodyPr>
          <a:lstStyle/>
          <a:p>
            <a:pPr marL="12700">
              <a:lnSpc>
                <a:spcPct val="100000"/>
              </a:lnSpc>
              <a:spcBef>
                <a:spcPts val="95"/>
              </a:spcBef>
            </a:pPr>
            <a:r>
              <a:rPr dirty="0"/>
              <a:t>30</a:t>
            </a:r>
            <a:r>
              <a:rPr spc="-85" dirty="0"/>
              <a:t> </a:t>
            </a:r>
            <a:r>
              <a:rPr dirty="0"/>
              <a:t>Saniye</a:t>
            </a:r>
            <a:r>
              <a:rPr spc="-85" dirty="0"/>
              <a:t> </a:t>
            </a:r>
            <a:r>
              <a:rPr spc="-10" dirty="0"/>
              <a:t>Kuralı</a:t>
            </a:r>
          </a:p>
        </p:txBody>
      </p:sp>
      <p:sp>
        <p:nvSpPr>
          <p:cNvPr id="5" name="object 5"/>
          <p:cNvSpPr txBox="1"/>
          <p:nvPr/>
        </p:nvSpPr>
        <p:spPr>
          <a:xfrm>
            <a:off x="2169007" y="1304366"/>
            <a:ext cx="8117840" cy="1122680"/>
          </a:xfrm>
          <a:prstGeom prst="rect">
            <a:avLst/>
          </a:prstGeom>
        </p:spPr>
        <p:txBody>
          <a:bodyPr vert="horz" wrap="square" lIns="0" tIns="12700" rIns="0" bIns="0" rtlCol="0">
            <a:spAutoFit/>
          </a:bodyPr>
          <a:lstStyle/>
          <a:p>
            <a:pPr marL="297815" marR="5080" indent="-285115">
              <a:lnSpc>
                <a:spcPct val="150000"/>
              </a:lnSpc>
              <a:spcBef>
                <a:spcPts val="100"/>
              </a:spcBef>
              <a:buChar char="•"/>
              <a:tabLst>
                <a:tab pos="297815" algn="l"/>
                <a:tab pos="298450" algn="l"/>
              </a:tabLst>
            </a:pPr>
            <a:r>
              <a:rPr sz="1600" dirty="0">
                <a:latin typeface="Arial" panose="020B0604020202020204"/>
                <a:cs typeface="Arial" panose="020B0604020202020204"/>
              </a:rPr>
              <a:t>Altın</a:t>
            </a:r>
            <a:r>
              <a:rPr sz="1600" spc="-45" dirty="0">
                <a:latin typeface="Arial" panose="020B0604020202020204"/>
                <a:cs typeface="Arial" panose="020B0604020202020204"/>
              </a:rPr>
              <a:t> </a:t>
            </a:r>
            <a:r>
              <a:rPr sz="1600" dirty="0">
                <a:latin typeface="Arial" panose="020B0604020202020204"/>
                <a:cs typeface="Arial" panose="020B0604020202020204"/>
              </a:rPr>
              <a:t>Para</a:t>
            </a:r>
            <a:r>
              <a:rPr sz="1600" spc="-40" dirty="0">
                <a:latin typeface="Arial" panose="020B0604020202020204"/>
                <a:cs typeface="Arial" panose="020B0604020202020204"/>
              </a:rPr>
              <a:t> </a:t>
            </a:r>
            <a:r>
              <a:rPr sz="1600" dirty="0">
                <a:latin typeface="Arial" panose="020B0604020202020204"/>
                <a:cs typeface="Arial" panose="020B0604020202020204"/>
              </a:rPr>
              <a:t>kazanabilmeniz</a:t>
            </a:r>
            <a:r>
              <a:rPr sz="1600" spc="-40" dirty="0">
                <a:latin typeface="Arial" panose="020B0604020202020204"/>
                <a:cs typeface="Arial" panose="020B0604020202020204"/>
              </a:rPr>
              <a:t> </a:t>
            </a:r>
            <a:r>
              <a:rPr sz="1600" dirty="0">
                <a:latin typeface="Arial" panose="020B0604020202020204"/>
                <a:cs typeface="Arial" panose="020B0604020202020204"/>
              </a:rPr>
              <a:t>için</a:t>
            </a:r>
            <a:r>
              <a:rPr sz="1600" spc="-45" dirty="0">
                <a:latin typeface="Arial" panose="020B0604020202020204"/>
                <a:cs typeface="Arial" panose="020B0604020202020204"/>
              </a:rPr>
              <a:t> </a:t>
            </a:r>
            <a:r>
              <a:rPr sz="1600" dirty="0">
                <a:latin typeface="Arial" panose="020B0604020202020204"/>
                <a:cs typeface="Arial" panose="020B0604020202020204"/>
              </a:rPr>
              <a:t>gelen</a:t>
            </a:r>
            <a:r>
              <a:rPr sz="1600" spc="-40" dirty="0">
                <a:latin typeface="Arial" panose="020B0604020202020204"/>
                <a:cs typeface="Arial" panose="020B0604020202020204"/>
              </a:rPr>
              <a:t> </a:t>
            </a:r>
            <a:r>
              <a:rPr sz="1600" dirty="0">
                <a:latin typeface="Arial" panose="020B0604020202020204"/>
                <a:cs typeface="Arial" panose="020B0604020202020204"/>
              </a:rPr>
              <a:t>aramanın</a:t>
            </a:r>
            <a:r>
              <a:rPr sz="1600" spc="-40" dirty="0">
                <a:latin typeface="Arial" panose="020B0604020202020204"/>
                <a:cs typeface="Arial" panose="020B0604020202020204"/>
              </a:rPr>
              <a:t> </a:t>
            </a:r>
            <a:r>
              <a:rPr sz="1600" dirty="0">
                <a:latin typeface="Arial" panose="020B0604020202020204"/>
                <a:cs typeface="Arial" panose="020B0604020202020204"/>
              </a:rPr>
              <a:t>ilk</a:t>
            </a:r>
            <a:r>
              <a:rPr sz="1600" spc="-40" dirty="0">
                <a:latin typeface="Arial" panose="020B0604020202020204"/>
                <a:cs typeface="Arial" panose="020B0604020202020204"/>
              </a:rPr>
              <a:t> </a:t>
            </a:r>
            <a:r>
              <a:rPr sz="1600" dirty="0">
                <a:latin typeface="Arial" panose="020B0604020202020204"/>
                <a:cs typeface="Arial" panose="020B0604020202020204"/>
              </a:rPr>
              <a:t>dakikasının</a:t>
            </a:r>
            <a:r>
              <a:rPr sz="1600" spc="-45" dirty="0">
                <a:latin typeface="Arial" panose="020B0604020202020204"/>
                <a:cs typeface="Arial" panose="020B0604020202020204"/>
              </a:rPr>
              <a:t> </a:t>
            </a:r>
            <a:r>
              <a:rPr sz="1600" dirty="0">
                <a:latin typeface="Arial" panose="020B0604020202020204"/>
                <a:cs typeface="Arial" panose="020B0604020202020204"/>
              </a:rPr>
              <a:t>en</a:t>
            </a:r>
            <a:r>
              <a:rPr sz="1600" spc="-40" dirty="0">
                <a:latin typeface="Arial" panose="020B0604020202020204"/>
                <a:cs typeface="Arial" panose="020B0604020202020204"/>
              </a:rPr>
              <a:t> </a:t>
            </a:r>
            <a:r>
              <a:rPr sz="1600" dirty="0">
                <a:latin typeface="Arial" panose="020B0604020202020204"/>
                <a:cs typeface="Arial" panose="020B0604020202020204"/>
              </a:rPr>
              <a:t>az</a:t>
            </a:r>
            <a:r>
              <a:rPr sz="1600" spc="-40" dirty="0">
                <a:latin typeface="Arial" panose="020B0604020202020204"/>
                <a:cs typeface="Arial" panose="020B0604020202020204"/>
              </a:rPr>
              <a:t> </a:t>
            </a:r>
            <a:r>
              <a:rPr sz="1600" b="1" i="1" dirty="0">
                <a:solidFill>
                  <a:srgbClr val="7000E6"/>
                </a:solidFill>
                <a:latin typeface="Arial" panose="020B0604020202020204"/>
                <a:cs typeface="Arial" panose="020B0604020202020204"/>
              </a:rPr>
              <a:t>30</a:t>
            </a:r>
            <a:r>
              <a:rPr sz="1600" b="1" i="1" spc="-40" dirty="0">
                <a:solidFill>
                  <a:srgbClr val="7000E6"/>
                </a:solidFill>
                <a:latin typeface="Arial" panose="020B0604020202020204"/>
                <a:cs typeface="Arial" panose="020B0604020202020204"/>
              </a:rPr>
              <a:t> </a:t>
            </a:r>
            <a:r>
              <a:rPr sz="1600" b="1" i="1" dirty="0">
                <a:solidFill>
                  <a:srgbClr val="7000E6"/>
                </a:solidFill>
                <a:latin typeface="Arial" panose="020B0604020202020204"/>
                <a:cs typeface="Arial" panose="020B0604020202020204"/>
              </a:rPr>
              <a:t>saniye</a:t>
            </a:r>
            <a:r>
              <a:rPr sz="1600" b="1" i="1" spc="-45" dirty="0">
                <a:solidFill>
                  <a:srgbClr val="7000E6"/>
                </a:solidFill>
                <a:latin typeface="Arial" panose="020B0604020202020204"/>
                <a:cs typeface="Arial" panose="020B0604020202020204"/>
              </a:rPr>
              <a:t> </a:t>
            </a:r>
            <a:r>
              <a:rPr sz="1600" spc="-10" dirty="0">
                <a:latin typeface="Arial" panose="020B0604020202020204"/>
                <a:cs typeface="Arial" panose="020B0604020202020204"/>
              </a:rPr>
              <a:t>sürmesi gerekmektedir.</a:t>
            </a:r>
            <a:endParaRPr sz="1600">
              <a:latin typeface="Arial" panose="020B0604020202020204"/>
              <a:cs typeface="Arial" panose="020B0604020202020204"/>
            </a:endParaRPr>
          </a:p>
          <a:p>
            <a:pPr marL="297815" indent="-285115">
              <a:lnSpc>
                <a:spcPct val="100000"/>
              </a:lnSpc>
              <a:spcBef>
                <a:spcPts val="960"/>
              </a:spcBef>
              <a:buChar char="•"/>
              <a:tabLst>
                <a:tab pos="297815" algn="l"/>
                <a:tab pos="298450" algn="l"/>
              </a:tabLst>
            </a:pPr>
            <a:r>
              <a:rPr sz="1600" dirty="0">
                <a:latin typeface="Arial" panose="020B0604020202020204"/>
                <a:cs typeface="Arial" panose="020B0604020202020204"/>
              </a:rPr>
              <a:t>Birinci</a:t>
            </a:r>
            <a:r>
              <a:rPr sz="1600" spc="-45" dirty="0">
                <a:latin typeface="Arial" panose="020B0604020202020204"/>
                <a:cs typeface="Arial" panose="020B0604020202020204"/>
              </a:rPr>
              <a:t> </a:t>
            </a:r>
            <a:r>
              <a:rPr sz="1600" dirty="0">
                <a:latin typeface="Arial" panose="020B0604020202020204"/>
                <a:cs typeface="Arial" panose="020B0604020202020204"/>
              </a:rPr>
              <a:t>dakikadan</a:t>
            </a:r>
            <a:r>
              <a:rPr sz="1600" spc="-45" dirty="0">
                <a:latin typeface="Arial" panose="020B0604020202020204"/>
                <a:cs typeface="Arial" panose="020B0604020202020204"/>
              </a:rPr>
              <a:t> </a:t>
            </a:r>
            <a:r>
              <a:rPr sz="1600" dirty="0">
                <a:latin typeface="Arial" panose="020B0604020202020204"/>
                <a:cs typeface="Arial" panose="020B0604020202020204"/>
              </a:rPr>
              <a:t>sonra</a:t>
            </a:r>
            <a:r>
              <a:rPr sz="1600" spc="-45" dirty="0">
                <a:latin typeface="Arial" panose="020B0604020202020204"/>
                <a:cs typeface="Arial" panose="020B0604020202020204"/>
              </a:rPr>
              <a:t> </a:t>
            </a:r>
            <a:r>
              <a:rPr sz="1600" dirty="0">
                <a:latin typeface="Arial" panose="020B0604020202020204"/>
                <a:cs typeface="Arial" panose="020B0604020202020204"/>
              </a:rPr>
              <a:t>gelen</a:t>
            </a:r>
            <a:r>
              <a:rPr sz="1600" spc="-45" dirty="0">
                <a:latin typeface="Arial" panose="020B0604020202020204"/>
                <a:cs typeface="Arial" panose="020B0604020202020204"/>
              </a:rPr>
              <a:t> </a:t>
            </a:r>
            <a:r>
              <a:rPr sz="1600" dirty="0">
                <a:latin typeface="Arial" panose="020B0604020202020204"/>
                <a:cs typeface="Arial" panose="020B0604020202020204"/>
              </a:rPr>
              <a:t>dakikalar</a:t>
            </a:r>
            <a:r>
              <a:rPr sz="1600" spc="-45" dirty="0">
                <a:latin typeface="Arial" panose="020B0604020202020204"/>
                <a:cs typeface="Arial" panose="020B0604020202020204"/>
              </a:rPr>
              <a:t> </a:t>
            </a:r>
            <a:r>
              <a:rPr sz="1600" dirty="0">
                <a:latin typeface="Arial" panose="020B0604020202020204"/>
                <a:cs typeface="Arial" panose="020B0604020202020204"/>
              </a:rPr>
              <a:t>için</a:t>
            </a:r>
            <a:r>
              <a:rPr sz="1600" spc="-45" dirty="0">
                <a:latin typeface="Arial" panose="020B0604020202020204"/>
                <a:cs typeface="Arial" panose="020B0604020202020204"/>
              </a:rPr>
              <a:t> </a:t>
            </a:r>
            <a:r>
              <a:rPr sz="1600" dirty="0">
                <a:latin typeface="Arial" panose="020B0604020202020204"/>
                <a:cs typeface="Arial" panose="020B0604020202020204"/>
              </a:rPr>
              <a:t>böyle</a:t>
            </a:r>
            <a:r>
              <a:rPr sz="1600" spc="-45" dirty="0">
                <a:latin typeface="Arial" panose="020B0604020202020204"/>
                <a:cs typeface="Arial" panose="020B0604020202020204"/>
              </a:rPr>
              <a:t> </a:t>
            </a:r>
            <a:r>
              <a:rPr sz="1600" dirty="0">
                <a:latin typeface="Arial" panose="020B0604020202020204"/>
                <a:cs typeface="Arial" panose="020B0604020202020204"/>
              </a:rPr>
              <a:t>bir</a:t>
            </a:r>
            <a:r>
              <a:rPr sz="1600" spc="-45" dirty="0">
                <a:latin typeface="Arial" panose="020B0604020202020204"/>
                <a:cs typeface="Arial" panose="020B0604020202020204"/>
              </a:rPr>
              <a:t> </a:t>
            </a:r>
            <a:r>
              <a:rPr sz="1600" dirty="0">
                <a:latin typeface="Arial" panose="020B0604020202020204"/>
                <a:cs typeface="Arial" panose="020B0604020202020204"/>
              </a:rPr>
              <a:t>gereklilik</a:t>
            </a:r>
            <a:r>
              <a:rPr sz="1600" spc="-45" dirty="0">
                <a:latin typeface="Arial" panose="020B0604020202020204"/>
                <a:cs typeface="Arial" panose="020B0604020202020204"/>
              </a:rPr>
              <a:t> </a:t>
            </a:r>
            <a:r>
              <a:rPr sz="1600" spc="-10" dirty="0">
                <a:latin typeface="Arial" panose="020B0604020202020204"/>
                <a:cs typeface="Arial" panose="020B0604020202020204"/>
              </a:rPr>
              <a:t>yoktur.</a:t>
            </a:r>
            <a:endParaRPr sz="1600">
              <a:latin typeface="Arial" panose="020B0604020202020204"/>
              <a:cs typeface="Arial" panose="020B0604020202020204"/>
            </a:endParaRPr>
          </a:p>
        </p:txBody>
      </p:sp>
      <p:sp>
        <p:nvSpPr>
          <p:cNvPr id="6" name="object 6"/>
          <p:cNvSpPr txBox="1"/>
          <p:nvPr/>
        </p:nvSpPr>
        <p:spPr>
          <a:xfrm>
            <a:off x="2169007" y="4961953"/>
            <a:ext cx="7813675" cy="1488440"/>
          </a:xfrm>
          <a:prstGeom prst="rect">
            <a:avLst/>
          </a:prstGeom>
        </p:spPr>
        <p:txBody>
          <a:bodyPr vert="horz" wrap="square" lIns="0" tIns="12700" rIns="0" bIns="0" rtlCol="0">
            <a:spAutoFit/>
          </a:bodyPr>
          <a:lstStyle/>
          <a:p>
            <a:pPr marL="297815" marR="5080" indent="-285115">
              <a:lnSpc>
                <a:spcPct val="150000"/>
              </a:lnSpc>
              <a:spcBef>
                <a:spcPts val="100"/>
              </a:spcBef>
              <a:buChar char="•"/>
              <a:tabLst>
                <a:tab pos="297815" algn="l"/>
                <a:tab pos="298450" algn="l"/>
              </a:tabLst>
            </a:pPr>
            <a:r>
              <a:rPr sz="1600" dirty="0">
                <a:latin typeface="Arial" panose="020B0604020202020204"/>
                <a:cs typeface="Arial" panose="020B0604020202020204"/>
              </a:rPr>
              <a:t>30</a:t>
            </a:r>
            <a:r>
              <a:rPr sz="1600" spc="-55" dirty="0">
                <a:latin typeface="Arial" panose="020B0604020202020204"/>
                <a:cs typeface="Arial" panose="020B0604020202020204"/>
              </a:rPr>
              <a:t> </a:t>
            </a:r>
            <a:r>
              <a:rPr sz="1600" dirty="0">
                <a:latin typeface="Arial" panose="020B0604020202020204"/>
                <a:cs typeface="Arial" panose="020B0604020202020204"/>
              </a:rPr>
              <a:t>saniye</a:t>
            </a:r>
            <a:r>
              <a:rPr sz="1600" spc="-50" dirty="0">
                <a:latin typeface="Arial" panose="020B0604020202020204"/>
                <a:cs typeface="Arial" panose="020B0604020202020204"/>
              </a:rPr>
              <a:t> </a:t>
            </a:r>
            <a:r>
              <a:rPr sz="1600" dirty="0">
                <a:latin typeface="Arial" panose="020B0604020202020204"/>
                <a:cs typeface="Arial" panose="020B0604020202020204"/>
              </a:rPr>
              <a:t>tamamlanmadan</a:t>
            </a:r>
            <a:r>
              <a:rPr sz="1600" spc="-55" dirty="0">
                <a:latin typeface="Arial" panose="020B0604020202020204"/>
                <a:cs typeface="Arial" panose="020B0604020202020204"/>
              </a:rPr>
              <a:t> </a:t>
            </a:r>
            <a:r>
              <a:rPr sz="1600" dirty="0">
                <a:latin typeface="Arial" panose="020B0604020202020204"/>
                <a:cs typeface="Arial" panose="020B0604020202020204"/>
              </a:rPr>
              <a:t>önce</a:t>
            </a:r>
            <a:r>
              <a:rPr sz="1600" spc="-50" dirty="0">
                <a:latin typeface="Arial" panose="020B0604020202020204"/>
                <a:cs typeface="Arial" panose="020B0604020202020204"/>
              </a:rPr>
              <a:t> </a:t>
            </a:r>
            <a:r>
              <a:rPr sz="1600" dirty="0">
                <a:latin typeface="Arial" panose="020B0604020202020204"/>
                <a:cs typeface="Arial" panose="020B0604020202020204"/>
              </a:rPr>
              <a:t>aramayı</a:t>
            </a:r>
            <a:r>
              <a:rPr sz="1600" spc="-55" dirty="0">
                <a:latin typeface="Arial" panose="020B0604020202020204"/>
                <a:cs typeface="Arial" panose="020B0604020202020204"/>
              </a:rPr>
              <a:t> </a:t>
            </a:r>
            <a:r>
              <a:rPr sz="1600" dirty="0">
                <a:latin typeface="Arial" panose="020B0604020202020204"/>
                <a:cs typeface="Arial" panose="020B0604020202020204"/>
              </a:rPr>
              <a:t>kapatmaya</a:t>
            </a:r>
            <a:r>
              <a:rPr sz="1600" spc="-50" dirty="0">
                <a:latin typeface="Arial" panose="020B0604020202020204"/>
                <a:cs typeface="Arial" panose="020B0604020202020204"/>
              </a:rPr>
              <a:t> </a:t>
            </a:r>
            <a:r>
              <a:rPr sz="1600" dirty="0">
                <a:latin typeface="Arial" panose="020B0604020202020204"/>
                <a:cs typeface="Arial" panose="020B0604020202020204"/>
              </a:rPr>
              <a:t>çalışmanız</a:t>
            </a:r>
            <a:r>
              <a:rPr sz="1600" spc="-55" dirty="0">
                <a:latin typeface="Arial" panose="020B0604020202020204"/>
                <a:cs typeface="Arial" panose="020B0604020202020204"/>
              </a:rPr>
              <a:t> </a:t>
            </a:r>
            <a:r>
              <a:rPr sz="1600" dirty="0">
                <a:latin typeface="Arial" panose="020B0604020202020204"/>
                <a:cs typeface="Arial" panose="020B0604020202020204"/>
              </a:rPr>
              <a:t>halinde</a:t>
            </a:r>
            <a:r>
              <a:rPr sz="1600" spc="-50" dirty="0">
                <a:latin typeface="Arial" panose="020B0604020202020204"/>
                <a:cs typeface="Arial" panose="020B0604020202020204"/>
              </a:rPr>
              <a:t> </a:t>
            </a:r>
            <a:r>
              <a:rPr sz="1600" dirty="0">
                <a:latin typeface="Arial" panose="020B0604020202020204"/>
                <a:cs typeface="Arial" panose="020B0604020202020204"/>
              </a:rPr>
              <a:t>bir</a:t>
            </a:r>
            <a:r>
              <a:rPr sz="1600" spc="-50" dirty="0">
                <a:latin typeface="Arial" panose="020B0604020202020204"/>
                <a:cs typeface="Arial" panose="020B0604020202020204"/>
              </a:rPr>
              <a:t> </a:t>
            </a:r>
            <a:r>
              <a:rPr sz="1600" spc="-10" dirty="0">
                <a:latin typeface="Arial" panose="020B0604020202020204"/>
                <a:cs typeface="Arial" panose="020B0604020202020204"/>
              </a:rPr>
              <a:t>bildirim </a:t>
            </a:r>
            <a:r>
              <a:rPr sz="1600" dirty="0">
                <a:latin typeface="Arial" panose="020B0604020202020204"/>
                <a:cs typeface="Arial" panose="020B0604020202020204"/>
              </a:rPr>
              <a:t>alacaksınız</a:t>
            </a:r>
            <a:r>
              <a:rPr sz="1600" spc="-55" dirty="0">
                <a:latin typeface="Arial" panose="020B0604020202020204"/>
                <a:cs typeface="Arial" panose="020B0604020202020204"/>
              </a:rPr>
              <a:t> </a:t>
            </a:r>
            <a:r>
              <a:rPr sz="1600" dirty="0">
                <a:latin typeface="Arial" panose="020B0604020202020204"/>
                <a:cs typeface="Arial" panose="020B0604020202020204"/>
              </a:rPr>
              <a:t>ve</a:t>
            </a:r>
            <a:r>
              <a:rPr sz="1600" spc="-55" dirty="0">
                <a:latin typeface="Arial" panose="020B0604020202020204"/>
                <a:cs typeface="Arial" panose="020B0604020202020204"/>
              </a:rPr>
              <a:t> </a:t>
            </a:r>
            <a:r>
              <a:rPr sz="1600" dirty="0">
                <a:latin typeface="Arial" panose="020B0604020202020204"/>
                <a:cs typeface="Arial" panose="020B0604020202020204"/>
              </a:rPr>
              <a:t>aramayı</a:t>
            </a:r>
            <a:r>
              <a:rPr sz="1600" spc="-55" dirty="0">
                <a:latin typeface="Arial" panose="020B0604020202020204"/>
                <a:cs typeface="Arial" panose="020B0604020202020204"/>
              </a:rPr>
              <a:t> </a:t>
            </a:r>
            <a:r>
              <a:rPr sz="1600" dirty="0">
                <a:latin typeface="Arial" panose="020B0604020202020204"/>
                <a:cs typeface="Arial" panose="020B0604020202020204"/>
              </a:rPr>
              <a:t>kapatmayı</a:t>
            </a:r>
            <a:r>
              <a:rPr sz="1600" spc="-50" dirty="0">
                <a:latin typeface="Arial" panose="020B0604020202020204"/>
                <a:cs typeface="Arial" panose="020B0604020202020204"/>
              </a:rPr>
              <a:t> </a:t>
            </a:r>
            <a:r>
              <a:rPr sz="1600" dirty="0">
                <a:latin typeface="Arial" panose="020B0604020202020204"/>
                <a:cs typeface="Arial" panose="020B0604020202020204"/>
              </a:rPr>
              <a:t>onaylarsanız</a:t>
            </a:r>
            <a:r>
              <a:rPr sz="1600" spc="-55" dirty="0">
                <a:latin typeface="Arial" panose="020B0604020202020204"/>
                <a:cs typeface="Arial" panose="020B0604020202020204"/>
              </a:rPr>
              <a:t> </a:t>
            </a:r>
            <a:r>
              <a:rPr sz="1600" dirty="0">
                <a:latin typeface="Arial" panose="020B0604020202020204"/>
                <a:cs typeface="Arial" panose="020B0604020202020204"/>
              </a:rPr>
              <a:t>Altın</a:t>
            </a:r>
            <a:r>
              <a:rPr sz="1600" spc="-55" dirty="0">
                <a:latin typeface="Arial" panose="020B0604020202020204"/>
                <a:cs typeface="Arial" panose="020B0604020202020204"/>
              </a:rPr>
              <a:t> </a:t>
            </a:r>
            <a:r>
              <a:rPr sz="1600" dirty="0">
                <a:latin typeface="Arial" panose="020B0604020202020204"/>
                <a:cs typeface="Arial" panose="020B0604020202020204"/>
              </a:rPr>
              <a:t>Para</a:t>
            </a:r>
            <a:r>
              <a:rPr sz="1600" spc="-55" dirty="0">
                <a:latin typeface="Arial" panose="020B0604020202020204"/>
                <a:cs typeface="Arial" panose="020B0604020202020204"/>
              </a:rPr>
              <a:t> </a:t>
            </a:r>
            <a:r>
              <a:rPr sz="1600" spc="-10" dirty="0">
                <a:latin typeface="Arial" panose="020B0604020202020204"/>
                <a:cs typeface="Arial" panose="020B0604020202020204"/>
              </a:rPr>
              <a:t>kazanamayacaksınız.</a:t>
            </a:r>
            <a:endParaRPr sz="1600">
              <a:latin typeface="Arial" panose="020B0604020202020204"/>
              <a:cs typeface="Arial" panose="020B0604020202020204"/>
            </a:endParaRPr>
          </a:p>
          <a:p>
            <a:pPr marL="297815" indent="-285115">
              <a:lnSpc>
                <a:spcPct val="100000"/>
              </a:lnSpc>
              <a:spcBef>
                <a:spcPts val="960"/>
              </a:spcBef>
              <a:buChar char="•"/>
              <a:tabLst>
                <a:tab pos="297815" algn="l"/>
                <a:tab pos="298450" algn="l"/>
              </a:tabLst>
            </a:pPr>
            <a:r>
              <a:rPr sz="1600" dirty="0">
                <a:latin typeface="Arial" panose="020B0604020202020204"/>
                <a:cs typeface="Arial" panose="020B0604020202020204"/>
              </a:rPr>
              <a:t>Unutmayın,</a:t>
            </a:r>
            <a:r>
              <a:rPr sz="1600" spc="-75" dirty="0">
                <a:latin typeface="Arial" panose="020B0604020202020204"/>
                <a:cs typeface="Arial" panose="020B0604020202020204"/>
              </a:rPr>
              <a:t> </a:t>
            </a:r>
            <a:r>
              <a:rPr sz="1600" dirty="0">
                <a:latin typeface="Arial" panose="020B0604020202020204"/>
                <a:cs typeface="Arial" panose="020B0604020202020204"/>
              </a:rPr>
              <a:t>aramayı</a:t>
            </a:r>
            <a:r>
              <a:rPr sz="1600" spc="-45" dirty="0">
                <a:latin typeface="Arial" panose="020B0604020202020204"/>
                <a:cs typeface="Arial" panose="020B0604020202020204"/>
              </a:rPr>
              <a:t> </a:t>
            </a:r>
            <a:r>
              <a:rPr sz="1600" dirty="0">
                <a:latin typeface="Arial" panose="020B0604020202020204"/>
                <a:cs typeface="Arial" panose="020B0604020202020204"/>
              </a:rPr>
              <a:t>30</a:t>
            </a:r>
            <a:r>
              <a:rPr sz="1600" spc="-45" dirty="0">
                <a:latin typeface="Arial" panose="020B0604020202020204"/>
                <a:cs typeface="Arial" panose="020B0604020202020204"/>
              </a:rPr>
              <a:t> </a:t>
            </a:r>
            <a:r>
              <a:rPr sz="1600" dirty="0">
                <a:latin typeface="Arial" panose="020B0604020202020204"/>
                <a:cs typeface="Arial" panose="020B0604020202020204"/>
              </a:rPr>
              <a:t>saniye</a:t>
            </a:r>
            <a:r>
              <a:rPr sz="1600" spc="-45" dirty="0">
                <a:latin typeface="Arial" panose="020B0604020202020204"/>
                <a:cs typeface="Arial" panose="020B0604020202020204"/>
              </a:rPr>
              <a:t> </a:t>
            </a:r>
            <a:r>
              <a:rPr sz="1600" dirty="0">
                <a:latin typeface="Arial" panose="020B0604020202020204"/>
                <a:cs typeface="Arial" panose="020B0604020202020204"/>
              </a:rPr>
              <a:t>tamamlanmadan</a:t>
            </a:r>
            <a:r>
              <a:rPr sz="1600" spc="-45" dirty="0">
                <a:latin typeface="Arial" panose="020B0604020202020204"/>
                <a:cs typeface="Arial" panose="020B0604020202020204"/>
              </a:rPr>
              <a:t> </a:t>
            </a:r>
            <a:r>
              <a:rPr sz="1600" dirty="0">
                <a:latin typeface="Arial" panose="020B0604020202020204"/>
                <a:cs typeface="Arial" panose="020B0604020202020204"/>
              </a:rPr>
              <a:t>karşı</a:t>
            </a:r>
            <a:r>
              <a:rPr sz="1600" spc="-45" dirty="0">
                <a:latin typeface="Arial" panose="020B0604020202020204"/>
                <a:cs typeface="Arial" panose="020B0604020202020204"/>
              </a:rPr>
              <a:t> </a:t>
            </a:r>
            <a:r>
              <a:rPr sz="1600" dirty="0">
                <a:latin typeface="Arial" panose="020B0604020202020204"/>
                <a:cs typeface="Arial" panose="020B0604020202020204"/>
              </a:rPr>
              <a:t>taraf</a:t>
            </a:r>
            <a:r>
              <a:rPr sz="1600" spc="-45" dirty="0">
                <a:latin typeface="Arial" panose="020B0604020202020204"/>
                <a:cs typeface="Arial" panose="020B0604020202020204"/>
              </a:rPr>
              <a:t> </a:t>
            </a:r>
            <a:r>
              <a:rPr sz="1600" dirty="0">
                <a:latin typeface="Arial" panose="020B0604020202020204"/>
                <a:cs typeface="Arial" panose="020B0604020202020204"/>
              </a:rPr>
              <a:t>kapatsa</a:t>
            </a:r>
            <a:r>
              <a:rPr sz="1600" spc="-45" dirty="0">
                <a:latin typeface="Arial" panose="020B0604020202020204"/>
                <a:cs typeface="Arial" panose="020B0604020202020204"/>
              </a:rPr>
              <a:t> </a:t>
            </a:r>
            <a:r>
              <a:rPr sz="1600" spc="-10" dirty="0">
                <a:latin typeface="Arial" panose="020B0604020202020204"/>
                <a:cs typeface="Arial" panose="020B0604020202020204"/>
              </a:rPr>
              <a:t>dahi</a:t>
            </a:r>
            <a:r>
              <a:rPr sz="1600" spc="-100" dirty="0">
                <a:latin typeface="Arial" panose="020B0604020202020204"/>
                <a:cs typeface="Arial" panose="020B0604020202020204"/>
              </a:rPr>
              <a:t> </a:t>
            </a:r>
            <a:r>
              <a:rPr sz="1600" dirty="0">
                <a:latin typeface="Arial" panose="020B0604020202020204"/>
                <a:cs typeface="Arial" panose="020B0604020202020204"/>
              </a:rPr>
              <a:t>Altın</a:t>
            </a:r>
            <a:r>
              <a:rPr sz="1600" spc="-45" dirty="0">
                <a:latin typeface="Arial" panose="020B0604020202020204"/>
                <a:cs typeface="Arial" panose="020B0604020202020204"/>
              </a:rPr>
              <a:t> </a:t>
            </a:r>
            <a:r>
              <a:rPr sz="1600" spc="-20" dirty="0">
                <a:latin typeface="Arial" panose="020B0604020202020204"/>
                <a:cs typeface="Arial" panose="020B0604020202020204"/>
              </a:rPr>
              <a:t>Para</a:t>
            </a:r>
            <a:endParaRPr sz="1600">
              <a:latin typeface="Arial" panose="020B0604020202020204"/>
              <a:cs typeface="Arial" panose="020B0604020202020204"/>
            </a:endParaRPr>
          </a:p>
          <a:p>
            <a:pPr marL="298450">
              <a:lnSpc>
                <a:spcPct val="100000"/>
              </a:lnSpc>
              <a:spcBef>
                <a:spcPts val="960"/>
              </a:spcBef>
            </a:pPr>
            <a:r>
              <a:rPr sz="1600" b="1" spc="-10" dirty="0">
                <a:solidFill>
                  <a:srgbClr val="7000E6"/>
                </a:solidFill>
                <a:latin typeface="Arial" panose="020B0604020202020204"/>
                <a:cs typeface="Arial" panose="020B0604020202020204"/>
              </a:rPr>
              <a:t>kazanamazsınız</a:t>
            </a:r>
            <a:r>
              <a:rPr sz="1600" spc="-10" dirty="0">
                <a:latin typeface="Arial" panose="020B0604020202020204"/>
                <a:cs typeface="Arial" panose="020B0604020202020204"/>
              </a:rPr>
              <a:t>.</a:t>
            </a:r>
            <a:endParaRPr sz="1600">
              <a:latin typeface="Arial" panose="020B0604020202020204"/>
              <a:cs typeface="Arial" panose="020B0604020202020204"/>
            </a:endParaRPr>
          </a:p>
        </p:txBody>
      </p:sp>
      <p:grpSp>
        <p:nvGrpSpPr>
          <p:cNvPr id="7" name="object 7"/>
          <p:cNvGrpSpPr/>
          <p:nvPr/>
        </p:nvGrpSpPr>
        <p:grpSpPr>
          <a:xfrm>
            <a:off x="2552700" y="2750820"/>
            <a:ext cx="2901950" cy="1877695"/>
            <a:chOff x="2552700" y="2750820"/>
            <a:chExt cx="2901950" cy="1877695"/>
          </a:xfrm>
        </p:grpSpPr>
        <p:pic>
          <p:nvPicPr>
            <p:cNvPr id="8" name="object 8"/>
            <p:cNvPicPr/>
            <p:nvPr/>
          </p:nvPicPr>
          <p:blipFill>
            <a:blip r:embed="rId2" cstate="print"/>
            <a:stretch>
              <a:fillRect/>
            </a:stretch>
          </p:blipFill>
          <p:spPr>
            <a:xfrm>
              <a:off x="2552700" y="2750820"/>
              <a:ext cx="2901696" cy="1877568"/>
            </a:xfrm>
            <a:prstGeom prst="rect">
              <a:avLst/>
            </a:prstGeom>
          </p:spPr>
        </p:pic>
        <p:pic>
          <p:nvPicPr>
            <p:cNvPr id="9" name="object 9"/>
            <p:cNvPicPr/>
            <p:nvPr/>
          </p:nvPicPr>
          <p:blipFill>
            <a:blip r:embed="rId3" cstate="print"/>
            <a:stretch>
              <a:fillRect/>
            </a:stretch>
          </p:blipFill>
          <p:spPr>
            <a:xfrm>
              <a:off x="2580132" y="3323844"/>
              <a:ext cx="182880" cy="167639"/>
            </a:xfrm>
            <a:prstGeom prst="rect">
              <a:avLst/>
            </a:prstGeom>
          </p:spPr>
        </p:pic>
      </p:grpSp>
      <p:grpSp>
        <p:nvGrpSpPr>
          <p:cNvPr id="10" name="object 10"/>
          <p:cNvGrpSpPr/>
          <p:nvPr/>
        </p:nvGrpSpPr>
        <p:grpSpPr>
          <a:xfrm>
            <a:off x="6573011" y="2494788"/>
            <a:ext cx="2796540" cy="2272665"/>
            <a:chOff x="6573011" y="2494788"/>
            <a:chExt cx="2796540" cy="2272665"/>
          </a:xfrm>
        </p:grpSpPr>
        <p:pic>
          <p:nvPicPr>
            <p:cNvPr id="11" name="object 11"/>
            <p:cNvPicPr/>
            <p:nvPr/>
          </p:nvPicPr>
          <p:blipFill>
            <a:blip r:embed="rId4" cstate="print"/>
            <a:stretch>
              <a:fillRect/>
            </a:stretch>
          </p:blipFill>
          <p:spPr>
            <a:xfrm>
              <a:off x="6573011" y="2494788"/>
              <a:ext cx="2796540" cy="2272283"/>
            </a:xfrm>
            <a:prstGeom prst="rect">
              <a:avLst/>
            </a:prstGeom>
          </p:spPr>
        </p:pic>
        <p:pic>
          <p:nvPicPr>
            <p:cNvPr id="12" name="object 12"/>
            <p:cNvPicPr/>
            <p:nvPr/>
          </p:nvPicPr>
          <p:blipFill>
            <a:blip r:embed="rId5" cstate="print"/>
            <a:stretch>
              <a:fillRect/>
            </a:stretch>
          </p:blipFill>
          <p:spPr>
            <a:xfrm>
              <a:off x="6649070" y="4151312"/>
              <a:ext cx="1247588" cy="256539"/>
            </a:xfrm>
            <a:prstGeom prst="rect">
              <a:avLst/>
            </a:prstGeom>
          </p:spPr>
        </p:pic>
        <p:pic>
          <p:nvPicPr>
            <p:cNvPr id="13" name="object 13"/>
            <p:cNvPicPr/>
            <p:nvPr/>
          </p:nvPicPr>
          <p:blipFill>
            <a:blip r:embed="rId6" cstate="print"/>
            <a:stretch>
              <a:fillRect/>
            </a:stretch>
          </p:blipFill>
          <p:spPr>
            <a:xfrm>
              <a:off x="7417308" y="4241292"/>
              <a:ext cx="239268" cy="120395"/>
            </a:xfrm>
            <a:prstGeom prst="rect">
              <a:avLst/>
            </a:prstGeom>
          </p:spPr>
        </p:pic>
      </p:grpSp>
      <p:grpSp>
        <p:nvGrpSpPr>
          <p:cNvPr id="14" name="object 14"/>
          <p:cNvGrpSpPr/>
          <p:nvPr/>
        </p:nvGrpSpPr>
        <p:grpSpPr>
          <a:xfrm>
            <a:off x="11394947" y="53339"/>
            <a:ext cx="688975" cy="688975"/>
            <a:chOff x="11394947" y="53339"/>
            <a:chExt cx="688975" cy="688975"/>
          </a:xfrm>
        </p:grpSpPr>
        <p:pic>
          <p:nvPicPr>
            <p:cNvPr id="15" name="object 15"/>
            <p:cNvPicPr/>
            <p:nvPr/>
          </p:nvPicPr>
          <p:blipFill>
            <a:blip r:embed="rId7" cstate="print"/>
            <a:stretch>
              <a:fillRect/>
            </a:stretch>
          </p:blipFill>
          <p:spPr>
            <a:xfrm>
              <a:off x="11550395" y="99059"/>
              <a:ext cx="533400" cy="515112"/>
            </a:xfrm>
            <a:prstGeom prst="rect">
              <a:avLst/>
            </a:prstGeom>
          </p:spPr>
        </p:pic>
        <p:pic>
          <p:nvPicPr>
            <p:cNvPr id="16" name="object 16"/>
            <p:cNvPicPr/>
            <p:nvPr/>
          </p:nvPicPr>
          <p:blipFill>
            <a:blip r:embed="rId8" cstate="print"/>
            <a:stretch>
              <a:fillRect/>
            </a:stretch>
          </p:blipFill>
          <p:spPr>
            <a:xfrm>
              <a:off x="11394947" y="53339"/>
              <a:ext cx="688848" cy="688847"/>
            </a:xfrm>
            <a:prstGeom prst="rect">
              <a:avLst/>
            </a:prstGeom>
          </p:spPr>
        </p:pic>
      </p:grpSp>
      <p:sp>
        <p:nvSpPr>
          <p:cNvPr id="17" name="object 17"/>
          <p:cNvSpPr txBox="1">
            <a:spLocks noGrp="1"/>
          </p:cNvSpPr>
          <p:nvPr>
            <p:ph type="ftr" sz="quarter" idx="5"/>
          </p:nvPr>
        </p:nvSpPr>
        <p:spPr>
          <a:prstGeom prst="rect">
            <a:avLst/>
          </a:prstGeom>
        </p:spPr>
        <p:txBody>
          <a:bodyPr vert="horz" wrap="square" lIns="0" tIns="0" rIns="0" bIns="0" rtlCol="0">
            <a:spAutoFit/>
          </a:bodyPr>
          <a:lstStyle/>
          <a:p>
            <a:pPr marL="12700">
              <a:lnSpc>
                <a:spcPts val="1650"/>
              </a:lnSpc>
            </a:pPr>
            <a:r>
              <a:rPr dirty="0"/>
              <a:t>Private</a:t>
            </a:r>
            <a:r>
              <a:rPr spc="-20" dirty="0"/>
              <a:t> </a:t>
            </a:r>
            <a:r>
              <a:rPr dirty="0"/>
              <a:t>&amp;</a:t>
            </a:r>
            <a:r>
              <a:rPr spc="-20" dirty="0"/>
              <a:t> </a:t>
            </a:r>
            <a:r>
              <a:rPr spc="-10" dirty="0"/>
              <a:t>Confidential</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3402583"/>
            <a:ext cx="12192000" cy="3455035"/>
          </a:xfrm>
          <a:custGeom>
            <a:avLst/>
            <a:gdLst/>
            <a:ahLst/>
            <a:cxnLst/>
            <a:rect l="l" t="t" r="r" b="b"/>
            <a:pathLst>
              <a:path w="12192000" h="3455034">
                <a:moveTo>
                  <a:pt x="12192000" y="2832112"/>
                </a:moveTo>
                <a:lnTo>
                  <a:pt x="5860402" y="2832112"/>
                </a:lnTo>
                <a:lnTo>
                  <a:pt x="5808180" y="2819412"/>
                </a:lnTo>
                <a:lnTo>
                  <a:pt x="5755818" y="2819412"/>
                </a:lnTo>
                <a:lnTo>
                  <a:pt x="5703392" y="2806712"/>
                </a:lnTo>
                <a:lnTo>
                  <a:pt x="5598782" y="2794012"/>
                </a:lnTo>
                <a:lnTo>
                  <a:pt x="5546788" y="2794012"/>
                </a:lnTo>
                <a:lnTo>
                  <a:pt x="5495150" y="2781312"/>
                </a:lnTo>
                <a:lnTo>
                  <a:pt x="5245671" y="2781312"/>
                </a:lnTo>
                <a:lnTo>
                  <a:pt x="5198211" y="2794012"/>
                </a:lnTo>
                <a:lnTo>
                  <a:pt x="5151806" y="2794012"/>
                </a:lnTo>
                <a:lnTo>
                  <a:pt x="5106543" y="2819412"/>
                </a:lnTo>
                <a:lnTo>
                  <a:pt x="5072507" y="2832112"/>
                </a:lnTo>
                <a:lnTo>
                  <a:pt x="5040985" y="2844812"/>
                </a:lnTo>
                <a:lnTo>
                  <a:pt x="5011674" y="2857512"/>
                </a:lnTo>
                <a:lnTo>
                  <a:pt x="4984318" y="2882912"/>
                </a:lnTo>
                <a:lnTo>
                  <a:pt x="4958613" y="2895612"/>
                </a:lnTo>
                <a:lnTo>
                  <a:pt x="4934293" y="2921012"/>
                </a:lnTo>
                <a:lnTo>
                  <a:pt x="4911064" y="2933712"/>
                </a:lnTo>
                <a:lnTo>
                  <a:pt x="4888674" y="2959112"/>
                </a:lnTo>
                <a:lnTo>
                  <a:pt x="4866805" y="2984512"/>
                </a:lnTo>
                <a:lnTo>
                  <a:pt x="4823587" y="3035312"/>
                </a:lnTo>
                <a:lnTo>
                  <a:pt x="4801667" y="3048012"/>
                </a:lnTo>
                <a:lnTo>
                  <a:pt x="4779162" y="3073412"/>
                </a:lnTo>
                <a:lnTo>
                  <a:pt x="4755794" y="3098812"/>
                </a:lnTo>
                <a:lnTo>
                  <a:pt x="4731283" y="3111512"/>
                </a:lnTo>
                <a:lnTo>
                  <a:pt x="4705350" y="3136912"/>
                </a:lnTo>
                <a:lnTo>
                  <a:pt x="4677715" y="3149612"/>
                </a:lnTo>
                <a:lnTo>
                  <a:pt x="4648085" y="3175012"/>
                </a:lnTo>
                <a:lnTo>
                  <a:pt x="4616208" y="3187712"/>
                </a:lnTo>
                <a:lnTo>
                  <a:pt x="4581779" y="3200412"/>
                </a:lnTo>
                <a:lnTo>
                  <a:pt x="4554906" y="3200412"/>
                </a:lnTo>
                <a:lnTo>
                  <a:pt x="4527461" y="3213112"/>
                </a:lnTo>
                <a:lnTo>
                  <a:pt x="4499495" y="3213112"/>
                </a:lnTo>
                <a:lnTo>
                  <a:pt x="4471060" y="3225812"/>
                </a:lnTo>
                <a:lnTo>
                  <a:pt x="4233811" y="3225812"/>
                </a:lnTo>
                <a:lnTo>
                  <a:pt x="4203814" y="3213112"/>
                </a:lnTo>
                <a:lnTo>
                  <a:pt x="4173931" y="3213112"/>
                </a:lnTo>
                <a:lnTo>
                  <a:pt x="4144226" y="3200412"/>
                </a:lnTo>
                <a:lnTo>
                  <a:pt x="4114749" y="3200412"/>
                </a:lnTo>
                <a:lnTo>
                  <a:pt x="4085577" y="3187712"/>
                </a:lnTo>
                <a:lnTo>
                  <a:pt x="4056748" y="3187712"/>
                </a:lnTo>
                <a:lnTo>
                  <a:pt x="4028325" y="3175012"/>
                </a:lnTo>
                <a:lnTo>
                  <a:pt x="4000373" y="3175012"/>
                </a:lnTo>
                <a:lnTo>
                  <a:pt x="3944924" y="3149612"/>
                </a:lnTo>
                <a:lnTo>
                  <a:pt x="3889298" y="3136912"/>
                </a:lnTo>
                <a:lnTo>
                  <a:pt x="3861397" y="3136912"/>
                </a:lnTo>
                <a:lnTo>
                  <a:pt x="3805377" y="3111512"/>
                </a:lnTo>
                <a:lnTo>
                  <a:pt x="3777234" y="3111512"/>
                </a:lnTo>
                <a:lnTo>
                  <a:pt x="3748989" y="3098812"/>
                </a:lnTo>
                <a:lnTo>
                  <a:pt x="3720617" y="3098812"/>
                </a:lnTo>
                <a:lnTo>
                  <a:pt x="3692131" y="3086112"/>
                </a:lnTo>
                <a:lnTo>
                  <a:pt x="3663518" y="3086112"/>
                </a:lnTo>
                <a:lnTo>
                  <a:pt x="3634752" y="3073412"/>
                </a:lnTo>
                <a:lnTo>
                  <a:pt x="3576751" y="3073412"/>
                </a:lnTo>
                <a:lnTo>
                  <a:pt x="3547491" y="3060712"/>
                </a:lnTo>
                <a:lnTo>
                  <a:pt x="3368776" y="3060712"/>
                </a:lnTo>
                <a:lnTo>
                  <a:pt x="3084207" y="3124212"/>
                </a:lnTo>
                <a:lnTo>
                  <a:pt x="3029305" y="3149612"/>
                </a:lnTo>
                <a:lnTo>
                  <a:pt x="2974810" y="3162312"/>
                </a:lnTo>
                <a:lnTo>
                  <a:pt x="2866580" y="3213112"/>
                </a:lnTo>
                <a:lnTo>
                  <a:pt x="2812631" y="3225812"/>
                </a:lnTo>
                <a:lnTo>
                  <a:pt x="2758630" y="3251212"/>
                </a:lnTo>
                <a:lnTo>
                  <a:pt x="2484031" y="3314712"/>
                </a:lnTo>
                <a:lnTo>
                  <a:pt x="2369934" y="3314712"/>
                </a:lnTo>
                <a:lnTo>
                  <a:pt x="2311527" y="3302012"/>
                </a:lnTo>
                <a:lnTo>
                  <a:pt x="2248725" y="3289312"/>
                </a:lnTo>
                <a:lnTo>
                  <a:pt x="2190623" y="3276612"/>
                </a:lnTo>
                <a:lnTo>
                  <a:pt x="2136813" y="3263912"/>
                </a:lnTo>
                <a:lnTo>
                  <a:pt x="2086902" y="3238512"/>
                </a:lnTo>
                <a:lnTo>
                  <a:pt x="2040509" y="3200412"/>
                </a:lnTo>
                <a:lnTo>
                  <a:pt x="1997202" y="3175012"/>
                </a:lnTo>
                <a:lnTo>
                  <a:pt x="1956612" y="3149612"/>
                </a:lnTo>
                <a:lnTo>
                  <a:pt x="1918322" y="3111512"/>
                </a:lnTo>
                <a:lnTo>
                  <a:pt x="1881949" y="3073412"/>
                </a:lnTo>
                <a:lnTo>
                  <a:pt x="1847088" y="3035312"/>
                </a:lnTo>
                <a:lnTo>
                  <a:pt x="1813331" y="2997212"/>
                </a:lnTo>
                <a:lnTo>
                  <a:pt x="1780298" y="2959112"/>
                </a:lnTo>
                <a:lnTo>
                  <a:pt x="1714766" y="2882912"/>
                </a:lnTo>
                <a:lnTo>
                  <a:pt x="1681480" y="2844812"/>
                </a:lnTo>
                <a:lnTo>
                  <a:pt x="1647317" y="2806712"/>
                </a:lnTo>
                <a:lnTo>
                  <a:pt x="1611871" y="2768612"/>
                </a:lnTo>
                <a:lnTo>
                  <a:pt x="1574761" y="2743212"/>
                </a:lnTo>
                <a:lnTo>
                  <a:pt x="1535569" y="2705112"/>
                </a:lnTo>
                <a:lnTo>
                  <a:pt x="1493901" y="2679712"/>
                </a:lnTo>
                <a:lnTo>
                  <a:pt x="1462925" y="2667012"/>
                </a:lnTo>
                <a:lnTo>
                  <a:pt x="1430743" y="2641612"/>
                </a:lnTo>
                <a:lnTo>
                  <a:pt x="1397431" y="2628912"/>
                </a:lnTo>
                <a:lnTo>
                  <a:pt x="1363040" y="2616212"/>
                </a:lnTo>
                <a:lnTo>
                  <a:pt x="1327658" y="2603512"/>
                </a:lnTo>
                <a:lnTo>
                  <a:pt x="1291336" y="2578112"/>
                </a:lnTo>
                <a:lnTo>
                  <a:pt x="1254137" y="2565412"/>
                </a:lnTo>
                <a:lnTo>
                  <a:pt x="1216152" y="2565412"/>
                </a:lnTo>
                <a:lnTo>
                  <a:pt x="1098080" y="2527312"/>
                </a:lnTo>
                <a:lnTo>
                  <a:pt x="1057579" y="2527312"/>
                </a:lnTo>
                <a:lnTo>
                  <a:pt x="1016622" y="2514612"/>
                </a:lnTo>
                <a:lnTo>
                  <a:pt x="975271" y="2514612"/>
                </a:lnTo>
                <a:lnTo>
                  <a:pt x="933602" y="2501912"/>
                </a:lnTo>
                <a:lnTo>
                  <a:pt x="638746" y="2501912"/>
                </a:lnTo>
                <a:lnTo>
                  <a:pt x="597103" y="2514612"/>
                </a:lnTo>
                <a:lnTo>
                  <a:pt x="555815" y="2514612"/>
                </a:lnTo>
                <a:lnTo>
                  <a:pt x="514934" y="2527312"/>
                </a:lnTo>
                <a:lnTo>
                  <a:pt x="474522" y="2527312"/>
                </a:lnTo>
                <a:lnTo>
                  <a:pt x="395376" y="2552712"/>
                </a:lnTo>
                <a:lnTo>
                  <a:pt x="281813" y="2590812"/>
                </a:lnTo>
                <a:lnTo>
                  <a:pt x="210286" y="2616212"/>
                </a:lnTo>
                <a:lnTo>
                  <a:pt x="142697" y="2641612"/>
                </a:lnTo>
                <a:lnTo>
                  <a:pt x="110540" y="2667012"/>
                </a:lnTo>
                <a:lnTo>
                  <a:pt x="79565" y="2679712"/>
                </a:lnTo>
                <a:lnTo>
                  <a:pt x="49822" y="2705112"/>
                </a:lnTo>
                <a:lnTo>
                  <a:pt x="21386" y="2717812"/>
                </a:lnTo>
                <a:lnTo>
                  <a:pt x="0" y="2730512"/>
                </a:lnTo>
                <a:lnTo>
                  <a:pt x="0" y="3454412"/>
                </a:lnTo>
                <a:lnTo>
                  <a:pt x="12192000" y="3454412"/>
                </a:lnTo>
                <a:lnTo>
                  <a:pt x="12192000" y="3314712"/>
                </a:lnTo>
                <a:lnTo>
                  <a:pt x="12192000" y="3225812"/>
                </a:lnTo>
                <a:lnTo>
                  <a:pt x="12192000" y="2832112"/>
                </a:lnTo>
                <a:close/>
              </a:path>
              <a:path w="12192000" h="3455034">
                <a:moveTo>
                  <a:pt x="12192000" y="127000"/>
                </a:moveTo>
                <a:lnTo>
                  <a:pt x="12169458" y="101600"/>
                </a:lnTo>
                <a:lnTo>
                  <a:pt x="12117451" y="76200"/>
                </a:lnTo>
                <a:lnTo>
                  <a:pt x="12057494" y="50800"/>
                </a:lnTo>
                <a:lnTo>
                  <a:pt x="11991086" y="25400"/>
                </a:lnTo>
                <a:lnTo>
                  <a:pt x="11955932" y="25400"/>
                </a:lnTo>
                <a:lnTo>
                  <a:pt x="11919737" y="12700"/>
                </a:lnTo>
                <a:lnTo>
                  <a:pt x="11844973" y="12700"/>
                </a:lnTo>
                <a:lnTo>
                  <a:pt x="11806784" y="0"/>
                </a:lnTo>
                <a:lnTo>
                  <a:pt x="11691226" y="0"/>
                </a:lnTo>
                <a:lnTo>
                  <a:pt x="11653012" y="12700"/>
                </a:lnTo>
                <a:lnTo>
                  <a:pt x="11578171" y="12700"/>
                </a:lnTo>
                <a:lnTo>
                  <a:pt x="11541925" y="25400"/>
                </a:lnTo>
                <a:lnTo>
                  <a:pt x="11506708" y="38100"/>
                </a:lnTo>
                <a:lnTo>
                  <a:pt x="11465598" y="50800"/>
                </a:lnTo>
                <a:lnTo>
                  <a:pt x="11425809" y="63500"/>
                </a:lnTo>
                <a:lnTo>
                  <a:pt x="11387252" y="76200"/>
                </a:lnTo>
                <a:lnTo>
                  <a:pt x="11349863" y="88900"/>
                </a:lnTo>
                <a:lnTo>
                  <a:pt x="11313579" y="101600"/>
                </a:lnTo>
                <a:lnTo>
                  <a:pt x="11278324" y="127000"/>
                </a:lnTo>
                <a:lnTo>
                  <a:pt x="11244034" y="139700"/>
                </a:lnTo>
                <a:lnTo>
                  <a:pt x="11210646" y="165100"/>
                </a:lnTo>
                <a:lnTo>
                  <a:pt x="11178083" y="177800"/>
                </a:lnTo>
                <a:lnTo>
                  <a:pt x="11146282" y="203200"/>
                </a:lnTo>
                <a:lnTo>
                  <a:pt x="11115180" y="228600"/>
                </a:lnTo>
                <a:lnTo>
                  <a:pt x="11084687" y="241300"/>
                </a:lnTo>
                <a:lnTo>
                  <a:pt x="11054766" y="266700"/>
                </a:lnTo>
                <a:lnTo>
                  <a:pt x="11025340" y="292100"/>
                </a:lnTo>
                <a:lnTo>
                  <a:pt x="10996320" y="304800"/>
                </a:lnTo>
                <a:lnTo>
                  <a:pt x="10967657" y="330200"/>
                </a:lnTo>
                <a:lnTo>
                  <a:pt x="10883125" y="406400"/>
                </a:lnTo>
                <a:lnTo>
                  <a:pt x="10855198" y="419100"/>
                </a:lnTo>
                <a:lnTo>
                  <a:pt x="10826991" y="444500"/>
                </a:lnTo>
                <a:lnTo>
                  <a:pt x="10798213" y="469900"/>
                </a:lnTo>
                <a:lnTo>
                  <a:pt x="10768838" y="495300"/>
                </a:lnTo>
                <a:lnTo>
                  <a:pt x="10738815" y="520700"/>
                </a:lnTo>
                <a:lnTo>
                  <a:pt x="10708145" y="533400"/>
                </a:lnTo>
                <a:lnTo>
                  <a:pt x="10676776" y="558800"/>
                </a:lnTo>
                <a:lnTo>
                  <a:pt x="10644696" y="584200"/>
                </a:lnTo>
                <a:lnTo>
                  <a:pt x="10611853" y="596900"/>
                </a:lnTo>
                <a:lnTo>
                  <a:pt x="10578249" y="622300"/>
                </a:lnTo>
                <a:lnTo>
                  <a:pt x="10543819" y="635000"/>
                </a:lnTo>
                <a:lnTo>
                  <a:pt x="10508564" y="660400"/>
                </a:lnTo>
                <a:lnTo>
                  <a:pt x="10472445" y="673100"/>
                </a:lnTo>
                <a:lnTo>
                  <a:pt x="10397490" y="698500"/>
                </a:lnTo>
                <a:lnTo>
                  <a:pt x="10358603" y="723900"/>
                </a:lnTo>
                <a:lnTo>
                  <a:pt x="10318725" y="736600"/>
                </a:lnTo>
                <a:lnTo>
                  <a:pt x="10277843" y="736600"/>
                </a:lnTo>
                <a:lnTo>
                  <a:pt x="10192918" y="762000"/>
                </a:lnTo>
                <a:lnTo>
                  <a:pt x="10148824" y="762000"/>
                </a:lnTo>
                <a:lnTo>
                  <a:pt x="10120300" y="774700"/>
                </a:lnTo>
                <a:lnTo>
                  <a:pt x="9686036" y="774700"/>
                </a:lnTo>
                <a:lnTo>
                  <a:pt x="9657512" y="787400"/>
                </a:lnTo>
                <a:lnTo>
                  <a:pt x="9573006" y="787400"/>
                </a:lnTo>
                <a:lnTo>
                  <a:pt x="9517189" y="800100"/>
                </a:lnTo>
                <a:lnTo>
                  <a:pt x="9464713" y="825500"/>
                </a:lnTo>
                <a:lnTo>
                  <a:pt x="9415475" y="838200"/>
                </a:lnTo>
                <a:lnTo>
                  <a:pt x="9369374" y="863600"/>
                </a:lnTo>
                <a:lnTo>
                  <a:pt x="9326296" y="876300"/>
                </a:lnTo>
                <a:lnTo>
                  <a:pt x="9286138" y="901700"/>
                </a:lnTo>
                <a:lnTo>
                  <a:pt x="9248775" y="939800"/>
                </a:lnTo>
                <a:lnTo>
                  <a:pt x="9214104" y="965200"/>
                </a:lnTo>
                <a:lnTo>
                  <a:pt x="9182024" y="990600"/>
                </a:lnTo>
                <a:lnTo>
                  <a:pt x="9152433" y="1028700"/>
                </a:lnTo>
                <a:lnTo>
                  <a:pt x="9125191" y="1066800"/>
                </a:lnTo>
                <a:lnTo>
                  <a:pt x="9100223" y="1092200"/>
                </a:lnTo>
                <a:lnTo>
                  <a:pt x="9077401" y="1130300"/>
                </a:lnTo>
                <a:lnTo>
                  <a:pt x="9056624" y="1168400"/>
                </a:lnTo>
                <a:lnTo>
                  <a:pt x="9037777" y="1206500"/>
                </a:lnTo>
                <a:lnTo>
                  <a:pt x="9020759" y="1244600"/>
                </a:lnTo>
                <a:lnTo>
                  <a:pt x="9005456" y="1282700"/>
                </a:lnTo>
                <a:lnTo>
                  <a:pt x="8991752" y="1320800"/>
                </a:lnTo>
                <a:lnTo>
                  <a:pt x="8979548" y="1358900"/>
                </a:lnTo>
                <a:lnTo>
                  <a:pt x="8968740" y="1397000"/>
                </a:lnTo>
                <a:lnTo>
                  <a:pt x="8960002" y="1435100"/>
                </a:lnTo>
                <a:lnTo>
                  <a:pt x="8951811" y="1460500"/>
                </a:lnTo>
                <a:lnTo>
                  <a:pt x="8935758" y="1536700"/>
                </a:lnTo>
                <a:lnTo>
                  <a:pt x="8927262" y="1562100"/>
                </a:lnTo>
                <a:lnTo>
                  <a:pt x="8918016" y="1600200"/>
                </a:lnTo>
                <a:lnTo>
                  <a:pt x="8907691" y="1638300"/>
                </a:lnTo>
                <a:lnTo>
                  <a:pt x="8895994" y="1663700"/>
                </a:lnTo>
                <a:lnTo>
                  <a:pt x="8882583" y="1701800"/>
                </a:lnTo>
                <a:lnTo>
                  <a:pt x="8867140" y="1739900"/>
                </a:lnTo>
                <a:lnTo>
                  <a:pt x="8849347" y="1765300"/>
                </a:lnTo>
                <a:lnTo>
                  <a:pt x="8828875" y="1790700"/>
                </a:lnTo>
                <a:lnTo>
                  <a:pt x="8805418" y="1828800"/>
                </a:lnTo>
                <a:lnTo>
                  <a:pt x="8748243" y="1879600"/>
                </a:lnTo>
                <a:lnTo>
                  <a:pt x="8713889" y="1905000"/>
                </a:lnTo>
                <a:lnTo>
                  <a:pt x="8675243" y="1930400"/>
                </a:lnTo>
                <a:lnTo>
                  <a:pt x="8632012" y="1943100"/>
                </a:lnTo>
                <a:lnTo>
                  <a:pt x="8583854" y="1968500"/>
                </a:lnTo>
                <a:lnTo>
                  <a:pt x="8530463" y="1981200"/>
                </a:lnTo>
                <a:lnTo>
                  <a:pt x="8456244" y="2006600"/>
                </a:lnTo>
                <a:lnTo>
                  <a:pt x="8418436" y="2006600"/>
                </a:lnTo>
                <a:lnTo>
                  <a:pt x="8380184" y="2019300"/>
                </a:lnTo>
                <a:lnTo>
                  <a:pt x="8341550" y="2019300"/>
                </a:lnTo>
                <a:lnTo>
                  <a:pt x="8302549" y="2032000"/>
                </a:lnTo>
                <a:lnTo>
                  <a:pt x="8223618" y="2032000"/>
                </a:lnTo>
                <a:lnTo>
                  <a:pt x="8183753" y="2044700"/>
                </a:lnTo>
                <a:lnTo>
                  <a:pt x="7616888" y="2044700"/>
                </a:lnTo>
                <a:lnTo>
                  <a:pt x="7576121" y="2057400"/>
                </a:lnTo>
                <a:lnTo>
                  <a:pt x="7413765" y="2057400"/>
                </a:lnTo>
                <a:lnTo>
                  <a:pt x="7373721" y="2070100"/>
                </a:lnTo>
                <a:lnTo>
                  <a:pt x="7294766" y="2070100"/>
                </a:lnTo>
                <a:lnTo>
                  <a:pt x="7255992" y="2082800"/>
                </a:lnTo>
                <a:lnTo>
                  <a:pt x="7217804" y="2082800"/>
                </a:lnTo>
                <a:lnTo>
                  <a:pt x="7180250" y="2095500"/>
                </a:lnTo>
                <a:lnTo>
                  <a:pt x="7107364" y="2120900"/>
                </a:lnTo>
                <a:lnTo>
                  <a:pt x="7037895" y="2146300"/>
                </a:lnTo>
                <a:lnTo>
                  <a:pt x="6972427" y="2171700"/>
                </a:lnTo>
                <a:lnTo>
                  <a:pt x="6921017" y="2197100"/>
                </a:lnTo>
                <a:lnTo>
                  <a:pt x="6874154" y="2222500"/>
                </a:lnTo>
                <a:lnTo>
                  <a:pt x="6852234" y="2247900"/>
                </a:lnTo>
                <a:lnTo>
                  <a:pt x="6831228" y="2260600"/>
                </a:lnTo>
                <a:lnTo>
                  <a:pt x="6811061" y="2273300"/>
                </a:lnTo>
                <a:lnTo>
                  <a:pt x="6791642" y="2298700"/>
                </a:lnTo>
                <a:lnTo>
                  <a:pt x="6772923" y="2311400"/>
                </a:lnTo>
                <a:lnTo>
                  <a:pt x="6754812" y="2336800"/>
                </a:lnTo>
                <a:lnTo>
                  <a:pt x="6737236" y="2349500"/>
                </a:lnTo>
                <a:lnTo>
                  <a:pt x="6720129" y="2374900"/>
                </a:lnTo>
                <a:lnTo>
                  <a:pt x="6703403" y="2387600"/>
                </a:lnTo>
                <a:lnTo>
                  <a:pt x="6686994" y="2413000"/>
                </a:lnTo>
                <a:lnTo>
                  <a:pt x="6670815" y="2425700"/>
                </a:lnTo>
                <a:lnTo>
                  <a:pt x="6654813" y="2451100"/>
                </a:lnTo>
                <a:lnTo>
                  <a:pt x="6622986" y="2489200"/>
                </a:lnTo>
                <a:lnTo>
                  <a:pt x="6607022" y="2501900"/>
                </a:lnTo>
                <a:lnTo>
                  <a:pt x="6590919" y="2527300"/>
                </a:lnTo>
                <a:lnTo>
                  <a:pt x="6574447" y="2540000"/>
                </a:lnTo>
                <a:lnTo>
                  <a:pt x="6557353" y="2565400"/>
                </a:lnTo>
                <a:lnTo>
                  <a:pt x="6539624" y="2578100"/>
                </a:lnTo>
                <a:lnTo>
                  <a:pt x="6521234" y="2603500"/>
                </a:lnTo>
                <a:lnTo>
                  <a:pt x="6502146" y="2616200"/>
                </a:lnTo>
                <a:lnTo>
                  <a:pt x="6482334" y="2641600"/>
                </a:lnTo>
                <a:lnTo>
                  <a:pt x="6461798" y="2654300"/>
                </a:lnTo>
                <a:lnTo>
                  <a:pt x="6440475" y="2667000"/>
                </a:lnTo>
                <a:lnTo>
                  <a:pt x="6418377" y="2692400"/>
                </a:lnTo>
                <a:lnTo>
                  <a:pt x="6371679" y="2717800"/>
                </a:lnTo>
                <a:lnTo>
                  <a:pt x="6321514" y="2743200"/>
                </a:lnTo>
                <a:lnTo>
                  <a:pt x="6267678" y="2768600"/>
                </a:lnTo>
                <a:lnTo>
                  <a:pt x="6209970" y="2794000"/>
                </a:lnTo>
                <a:lnTo>
                  <a:pt x="6179591" y="2806700"/>
                </a:lnTo>
                <a:lnTo>
                  <a:pt x="6148171" y="2806700"/>
                </a:lnTo>
                <a:lnTo>
                  <a:pt x="6115685" y="2819400"/>
                </a:lnTo>
                <a:lnTo>
                  <a:pt x="6065736" y="2819400"/>
                </a:lnTo>
                <a:lnTo>
                  <a:pt x="6015139" y="2832100"/>
                </a:lnTo>
                <a:lnTo>
                  <a:pt x="12192000" y="2832100"/>
                </a:lnTo>
                <a:lnTo>
                  <a:pt x="12192000" y="127000"/>
                </a:lnTo>
                <a:close/>
              </a:path>
            </a:pathLst>
          </a:custGeom>
          <a:solidFill>
            <a:srgbClr val="FCE85C"/>
          </a:solidFill>
        </p:spPr>
        <p:txBody>
          <a:bodyPr wrap="square" lIns="0" tIns="0" rIns="0" bIns="0" rtlCol="0"/>
          <a:lstStyle/>
          <a:p>
            <a:endParaRPr/>
          </a:p>
        </p:txBody>
      </p:sp>
      <p:sp>
        <p:nvSpPr>
          <p:cNvPr id="3" name="object 3"/>
          <p:cNvSpPr/>
          <p:nvPr/>
        </p:nvSpPr>
        <p:spPr>
          <a:xfrm>
            <a:off x="0" y="0"/>
            <a:ext cx="1874520" cy="743585"/>
          </a:xfrm>
          <a:custGeom>
            <a:avLst/>
            <a:gdLst/>
            <a:ahLst/>
            <a:cxnLst/>
            <a:rect l="l" t="t" r="r" b="b"/>
            <a:pathLst>
              <a:path w="1874520" h="743585">
                <a:moveTo>
                  <a:pt x="0" y="743318"/>
                </a:moveTo>
                <a:lnTo>
                  <a:pt x="0" y="0"/>
                </a:lnTo>
                <a:lnTo>
                  <a:pt x="1873973" y="0"/>
                </a:lnTo>
                <a:lnTo>
                  <a:pt x="1820459" y="100898"/>
                </a:lnTo>
                <a:lnTo>
                  <a:pt x="1702355" y="184432"/>
                </a:lnTo>
                <a:lnTo>
                  <a:pt x="1481226" y="238938"/>
                </a:lnTo>
                <a:lnTo>
                  <a:pt x="1238744" y="261245"/>
                </a:lnTo>
                <a:lnTo>
                  <a:pt x="1188506" y="266697"/>
                </a:lnTo>
                <a:lnTo>
                  <a:pt x="1138057" y="272927"/>
                </a:lnTo>
                <a:lnTo>
                  <a:pt x="1087556" y="280128"/>
                </a:lnTo>
                <a:lnTo>
                  <a:pt x="1037160" y="288493"/>
                </a:lnTo>
                <a:lnTo>
                  <a:pt x="987029" y="298213"/>
                </a:lnTo>
                <a:lnTo>
                  <a:pt x="937320" y="309481"/>
                </a:lnTo>
                <a:lnTo>
                  <a:pt x="888191" y="322489"/>
                </a:lnTo>
                <a:lnTo>
                  <a:pt x="839803" y="337429"/>
                </a:lnTo>
                <a:lnTo>
                  <a:pt x="792311" y="354494"/>
                </a:lnTo>
                <a:lnTo>
                  <a:pt x="745876" y="373877"/>
                </a:lnTo>
                <a:lnTo>
                  <a:pt x="700655" y="395768"/>
                </a:lnTo>
                <a:lnTo>
                  <a:pt x="656807" y="420361"/>
                </a:lnTo>
                <a:lnTo>
                  <a:pt x="614489" y="447848"/>
                </a:lnTo>
                <a:lnTo>
                  <a:pt x="573862" y="478422"/>
                </a:lnTo>
                <a:lnTo>
                  <a:pt x="521697" y="518964"/>
                </a:lnTo>
                <a:lnTo>
                  <a:pt x="470342" y="555219"/>
                </a:lnTo>
                <a:lnTo>
                  <a:pt x="419942" y="587437"/>
                </a:lnTo>
                <a:lnTo>
                  <a:pt x="370639" y="615873"/>
                </a:lnTo>
                <a:lnTo>
                  <a:pt x="322577" y="640779"/>
                </a:lnTo>
                <a:lnTo>
                  <a:pt x="275901" y="662408"/>
                </a:lnTo>
                <a:lnTo>
                  <a:pt x="230752" y="681013"/>
                </a:lnTo>
                <a:lnTo>
                  <a:pt x="187276" y="696848"/>
                </a:lnTo>
                <a:lnTo>
                  <a:pt x="145615" y="710165"/>
                </a:lnTo>
                <a:lnTo>
                  <a:pt x="105913" y="721218"/>
                </a:lnTo>
                <a:lnTo>
                  <a:pt x="68315" y="730259"/>
                </a:lnTo>
                <a:lnTo>
                  <a:pt x="32962" y="737541"/>
                </a:lnTo>
                <a:lnTo>
                  <a:pt x="0" y="743318"/>
                </a:lnTo>
                <a:close/>
              </a:path>
            </a:pathLst>
          </a:custGeom>
          <a:solidFill>
            <a:srgbClr val="7000E6"/>
          </a:solidFill>
        </p:spPr>
        <p:txBody>
          <a:bodyPr wrap="square" lIns="0" tIns="0" rIns="0" bIns="0" rtlCol="0"/>
          <a:lstStyle/>
          <a:p>
            <a:endParaRPr/>
          </a:p>
        </p:txBody>
      </p:sp>
      <p:grpSp>
        <p:nvGrpSpPr>
          <p:cNvPr id="4" name="object 4"/>
          <p:cNvGrpSpPr/>
          <p:nvPr/>
        </p:nvGrpSpPr>
        <p:grpSpPr>
          <a:xfrm>
            <a:off x="7783068" y="1150619"/>
            <a:ext cx="2372995" cy="4556760"/>
            <a:chOff x="7783068" y="1150619"/>
            <a:chExt cx="2372995" cy="4556760"/>
          </a:xfrm>
        </p:grpSpPr>
        <p:pic>
          <p:nvPicPr>
            <p:cNvPr id="5" name="object 5"/>
            <p:cNvPicPr/>
            <p:nvPr/>
          </p:nvPicPr>
          <p:blipFill>
            <a:blip r:embed="rId2" cstate="print"/>
            <a:stretch>
              <a:fillRect/>
            </a:stretch>
          </p:blipFill>
          <p:spPr>
            <a:xfrm>
              <a:off x="7868412" y="1272539"/>
              <a:ext cx="2202179" cy="2898648"/>
            </a:xfrm>
            <a:prstGeom prst="rect">
              <a:avLst/>
            </a:prstGeom>
          </p:spPr>
        </p:pic>
        <p:pic>
          <p:nvPicPr>
            <p:cNvPr id="6" name="object 6"/>
            <p:cNvPicPr/>
            <p:nvPr/>
          </p:nvPicPr>
          <p:blipFill>
            <a:blip r:embed="rId3" cstate="print"/>
            <a:stretch>
              <a:fillRect/>
            </a:stretch>
          </p:blipFill>
          <p:spPr>
            <a:xfrm>
              <a:off x="7917180" y="4146803"/>
              <a:ext cx="2196083" cy="1438656"/>
            </a:xfrm>
            <a:prstGeom prst="rect">
              <a:avLst/>
            </a:prstGeom>
          </p:spPr>
        </p:pic>
        <p:pic>
          <p:nvPicPr>
            <p:cNvPr id="7" name="object 7"/>
            <p:cNvPicPr/>
            <p:nvPr/>
          </p:nvPicPr>
          <p:blipFill>
            <a:blip r:embed="rId4" cstate="print"/>
            <a:stretch>
              <a:fillRect/>
            </a:stretch>
          </p:blipFill>
          <p:spPr>
            <a:xfrm>
              <a:off x="7783068" y="1150619"/>
              <a:ext cx="2372868" cy="4556759"/>
            </a:xfrm>
            <a:prstGeom prst="rect">
              <a:avLst/>
            </a:prstGeom>
          </p:spPr>
        </p:pic>
      </p:grpSp>
      <p:grpSp>
        <p:nvGrpSpPr>
          <p:cNvPr id="8" name="object 8"/>
          <p:cNvGrpSpPr/>
          <p:nvPr/>
        </p:nvGrpSpPr>
        <p:grpSpPr>
          <a:xfrm>
            <a:off x="11394947" y="53339"/>
            <a:ext cx="688975" cy="688975"/>
            <a:chOff x="11394947" y="53339"/>
            <a:chExt cx="688975" cy="688975"/>
          </a:xfrm>
        </p:grpSpPr>
        <p:pic>
          <p:nvPicPr>
            <p:cNvPr id="9" name="object 9"/>
            <p:cNvPicPr/>
            <p:nvPr/>
          </p:nvPicPr>
          <p:blipFill>
            <a:blip r:embed="rId5" cstate="print"/>
            <a:stretch>
              <a:fillRect/>
            </a:stretch>
          </p:blipFill>
          <p:spPr>
            <a:xfrm>
              <a:off x="11550395" y="99059"/>
              <a:ext cx="533400" cy="515112"/>
            </a:xfrm>
            <a:prstGeom prst="rect">
              <a:avLst/>
            </a:prstGeom>
          </p:spPr>
        </p:pic>
        <p:pic>
          <p:nvPicPr>
            <p:cNvPr id="10" name="object 10"/>
            <p:cNvPicPr/>
            <p:nvPr/>
          </p:nvPicPr>
          <p:blipFill>
            <a:blip r:embed="rId6" cstate="print"/>
            <a:stretch>
              <a:fillRect/>
            </a:stretch>
          </p:blipFill>
          <p:spPr>
            <a:xfrm>
              <a:off x="11394947" y="53339"/>
              <a:ext cx="688848" cy="688847"/>
            </a:xfrm>
            <a:prstGeom prst="rect">
              <a:avLst/>
            </a:prstGeom>
          </p:spPr>
        </p:pic>
      </p:grpSp>
      <p:sp>
        <p:nvSpPr>
          <p:cNvPr id="11" name="object 11"/>
          <p:cNvSpPr txBox="1">
            <a:spLocks noGrp="1"/>
          </p:cNvSpPr>
          <p:nvPr>
            <p:ph type="title"/>
          </p:nvPr>
        </p:nvSpPr>
        <p:spPr>
          <a:prstGeom prst="rect">
            <a:avLst/>
          </a:prstGeom>
        </p:spPr>
        <p:txBody>
          <a:bodyPr vert="horz" wrap="square" lIns="0" tIns="236956" rIns="0" bIns="0" rtlCol="0">
            <a:spAutoFit/>
          </a:bodyPr>
          <a:lstStyle/>
          <a:p>
            <a:pPr marL="127635">
              <a:lnSpc>
                <a:spcPct val="100000"/>
              </a:lnSpc>
              <a:spcBef>
                <a:spcPts val="95"/>
              </a:spcBef>
            </a:pPr>
            <a:r>
              <a:rPr spc="-10" dirty="0"/>
              <a:t>Hediyeler</a:t>
            </a:r>
          </a:p>
        </p:txBody>
      </p:sp>
      <p:sp>
        <p:nvSpPr>
          <p:cNvPr id="12" name="object 12"/>
          <p:cNvSpPr/>
          <p:nvPr/>
        </p:nvSpPr>
        <p:spPr>
          <a:xfrm>
            <a:off x="948118" y="945997"/>
            <a:ext cx="871219" cy="76200"/>
          </a:xfrm>
          <a:custGeom>
            <a:avLst/>
            <a:gdLst/>
            <a:ahLst/>
            <a:cxnLst/>
            <a:rect l="l" t="t" r="r" b="b"/>
            <a:pathLst>
              <a:path w="871219" h="76200">
                <a:moveTo>
                  <a:pt x="870838" y="76200"/>
                </a:moveTo>
                <a:lnTo>
                  <a:pt x="0" y="76200"/>
                </a:lnTo>
                <a:lnTo>
                  <a:pt x="0" y="0"/>
                </a:lnTo>
                <a:lnTo>
                  <a:pt x="870838" y="0"/>
                </a:lnTo>
                <a:lnTo>
                  <a:pt x="870838" y="76200"/>
                </a:lnTo>
                <a:close/>
              </a:path>
            </a:pathLst>
          </a:custGeom>
          <a:solidFill>
            <a:srgbClr val="6F00E6"/>
          </a:solidFill>
        </p:spPr>
        <p:txBody>
          <a:bodyPr wrap="square" lIns="0" tIns="0" rIns="0" bIns="0" rtlCol="0"/>
          <a:lstStyle/>
          <a:p>
            <a:endParaRPr/>
          </a:p>
        </p:txBody>
      </p:sp>
      <p:sp>
        <p:nvSpPr>
          <p:cNvPr id="13" name="object 13"/>
          <p:cNvSpPr txBox="1"/>
          <p:nvPr/>
        </p:nvSpPr>
        <p:spPr>
          <a:xfrm>
            <a:off x="1060526" y="1737131"/>
            <a:ext cx="6470015" cy="2967355"/>
          </a:xfrm>
          <a:prstGeom prst="rect">
            <a:avLst/>
          </a:prstGeom>
        </p:spPr>
        <p:txBody>
          <a:bodyPr vert="horz" wrap="square" lIns="0" tIns="12065" rIns="0" bIns="0" rtlCol="0">
            <a:spAutoFit/>
          </a:bodyPr>
          <a:lstStyle/>
          <a:p>
            <a:pPr marL="12700">
              <a:lnSpc>
                <a:spcPct val="100000"/>
              </a:lnSpc>
              <a:spcBef>
                <a:spcPts val="95"/>
              </a:spcBef>
            </a:pPr>
            <a:r>
              <a:rPr sz="1600" b="1" dirty="0">
                <a:latin typeface="Arial" panose="020B0604020202020204"/>
                <a:cs typeface="Arial" panose="020B0604020202020204"/>
              </a:rPr>
              <a:t>Hediyelerden</a:t>
            </a:r>
            <a:r>
              <a:rPr sz="1600" b="1" spc="-60" dirty="0">
                <a:latin typeface="Arial" panose="020B0604020202020204"/>
                <a:cs typeface="Arial" panose="020B0604020202020204"/>
              </a:rPr>
              <a:t> </a:t>
            </a:r>
            <a:r>
              <a:rPr sz="1600" b="1" dirty="0">
                <a:solidFill>
                  <a:srgbClr val="FDC01A"/>
                </a:solidFill>
                <a:latin typeface="Arial" panose="020B0604020202020204"/>
                <a:cs typeface="Arial" panose="020B0604020202020204"/>
              </a:rPr>
              <a:t>Altın</a:t>
            </a:r>
            <a:r>
              <a:rPr sz="1600" b="1" spc="-55" dirty="0">
                <a:solidFill>
                  <a:srgbClr val="FDC01A"/>
                </a:solidFill>
                <a:latin typeface="Arial" panose="020B0604020202020204"/>
                <a:cs typeface="Arial" panose="020B0604020202020204"/>
              </a:rPr>
              <a:t> </a:t>
            </a:r>
            <a:r>
              <a:rPr sz="1600" b="1" dirty="0">
                <a:solidFill>
                  <a:srgbClr val="FDC01A"/>
                </a:solidFill>
                <a:latin typeface="Arial" panose="020B0604020202020204"/>
                <a:cs typeface="Arial" panose="020B0604020202020204"/>
              </a:rPr>
              <a:t>Para</a:t>
            </a:r>
            <a:r>
              <a:rPr sz="1600" b="1" spc="-60" dirty="0">
                <a:solidFill>
                  <a:srgbClr val="FDC01A"/>
                </a:solidFill>
                <a:latin typeface="Arial" panose="020B0604020202020204"/>
                <a:cs typeface="Arial" panose="020B0604020202020204"/>
              </a:rPr>
              <a:t> </a:t>
            </a:r>
            <a:r>
              <a:rPr sz="1600" b="1" spc="-10" dirty="0">
                <a:latin typeface="Arial" panose="020B0604020202020204"/>
                <a:cs typeface="Arial" panose="020B0604020202020204"/>
              </a:rPr>
              <a:t>kazanın!</a:t>
            </a:r>
            <a:endParaRPr sz="1600">
              <a:latin typeface="Arial" panose="020B0604020202020204"/>
              <a:cs typeface="Arial" panose="020B0604020202020204"/>
            </a:endParaRPr>
          </a:p>
          <a:p>
            <a:pPr>
              <a:lnSpc>
                <a:spcPct val="100000"/>
              </a:lnSpc>
              <a:spcBef>
                <a:spcPts val="20"/>
              </a:spcBef>
            </a:pPr>
            <a:endParaRPr sz="1650">
              <a:latin typeface="Arial" panose="020B0604020202020204"/>
              <a:cs typeface="Arial" panose="020B0604020202020204"/>
            </a:endParaRPr>
          </a:p>
          <a:p>
            <a:pPr marL="297815" indent="-285115">
              <a:lnSpc>
                <a:spcPct val="100000"/>
              </a:lnSpc>
              <a:buChar char="•"/>
              <a:tabLst>
                <a:tab pos="297815" algn="l"/>
                <a:tab pos="298450" algn="l"/>
              </a:tabLst>
            </a:pPr>
            <a:r>
              <a:rPr sz="1600" dirty="0">
                <a:latin typeface="Arial" panose="020B0604020202020204"/>
                <a:cs typeface="Arial" panose="020B0604020202020204"/>
              </a:rPr>
              <a:t>Herkes</a:t>
            </a:r>
            <a:r>
              <a:rPr sz="1600" spc="-55" dirty="0">
                <a:latin typeface="Arial" panose="020B0604020202020204"/>
                <a:cs typeface="Arial" panose="020B0604020202020204"/>
              </a:rPr>
              <a:t> </a:t>
            </a:r>
            <a:r>
              <a:rPr sz="1600" dirty="0">
                <a:latin typeface="Arial" panose="020B0604020202020204"/>
                <a:cs typeface="Arial" panose="020B0604020202020204"/>
              </a:rPr>
              <a:t>hoşlandığı</a:t>
            </a:r>
            <a:r>
              <a:rPr sz="1600" spc="-55" dirty="0">
                <a:latin typeface="Arial" panose="020B0604020202020204"/>
                <a:cs typeface="Arial" panose="020B0604020202020204"/>
              </a:rPr>
              <a:t> </a:t>
            </a:r>
            <a:r>
              <a:rPr sz="1600" dirty="0">
                <a:latin typeface="Arial" panose="020B0604020202020204"/>
                <a:cs typeface="Arial" panose="020B0604020202020204"/>
              </a:rPr>
              <a:t>kişilere</a:t>
            </a:r>
            <a:r>
              <a:rPr sz="1600" spc="-55" dirty="0">
                <a:latin typeface="Arial" panose="020B0604020202020204"/>
                <a:cs typeface="Arial" panose="020B0604020202020204"/>
              </a:rPr>
              <a:t> </a:t>
            </a:r>
            <a:r>
              <a:rPr sz="1600" dirty="0">
                <a:latin typeface="Arial" panose="020B0604020202020204"/>
                <a:cs typeface="Arial" panose="020B0604020202020204"/>
              </a:rPr>
              <a:t>hediye</a:t>
            </a:r>
            <a:r>
              <a:rPr sz="1600" spc="-55" dirty="0">
                <a:latin typeface="Arial" panose="020B0604020202020204"/>
                <a:cs typeface="Arial" panose="020B0604020202020204"/>
              </a:rPr>
              <a:t> </a:t>
            </a:r>
            <a:r>
              <a:rPr sz="1600" dirty="0">
                <a:latin typeface="Arial" panose="020B0604020202020204"/>
                <a:cs typeface="Arial" panose="020B0604020202020204"/>
              </a:rPr>
              <a:t>vermek</a:t>
            </a:r>
            <a:r>
              <a:rPr sz="1600" spc="-50" dirty="0">
                <a:latin typeface="Arial" panose="020B0604020202020204"/>
                <a:cs typeface="Arial" panose="020B0604020202020204"/>
              </a:rPr>
              <a:t> </a:t>
            </a:r>
            <a:r>
              <a:rPr sz="1600" spc="-10" dirty="0">
                <a:latin typeface="Arial" panose="020B0604020202020204"/>
                <a:cs typeface="Arial" panose="020B0604020202020204"/>
              </a:rPr>
              <a:t>ister.</a:t>
            </a:r>
            <a:endParaRPr sz="1600">
              <a:latin typeface="Arial" panose="020B0604020202020204"/>
              <a:cs typeface="Arial" panose="020B0604020202020204"/>
            </a:endParaRPr>
          </a:p>
          <a:p>
            <a:pPr>
              <a:lnSpc>
                <a:spcPct val="100000"/>
              </a:lnSpc>
              <a:spcBef>
                <a:spcPts val="5"/>
              </a:spcBef>
              <a:buFont typeface="Arial" panose="020B0604020202020204"/>
              <a:buChar char="•"/>
            </a:pPr>
            <a:endParaRPr sz="1700">
              <a:latin typeface="Arial" panose="020B0604020202020204"/>
              <a:cs typeface="Arial" panose="020B0604020202020204"/>
            </a:endParaRPr>
          </a:p>
          <a:p>
            <a:pPr marL="297815" marR="934085" indent="-285115">
              <a:lnSpc>
                <a:spcPct val="100000"/>
              </a:lnSpc>
              <a:buChar char="•"/>
              <a:tabLst>
                <a:tab pos="297815" algn="l"/>
                <a:tab pos="298450" algn="l"/>
              </a:tabLst>
            </a:pPr>
            <a:r>
              <a:rPr sz="1600" dirty="0">
                <a:latin typeface="Arial" panose="020B0604020202020204"/>
                <a:cs typeface="Arial" panose="020B0604020202020204"/>
              </a:rPr>
              <a:t>Konuştuğunuz</a:t>
            </a:r>
            <a:r>
              <a:rPr sz="1600" spc="-60" dirty="0">
                <a:latin typeface="Arial" panose="020B0604020202020204"/>
                <a:cs typeface="Arial" panose="020B0604020202020204"/>
              </a:rPr>
              <a:t> </a:t>
            </a:r>
            <a:r>
              <a:rPr sz="1600" dirty="0">
                <a:latin typeface="Arial" panose="020B0604020202020204"/>
                <a:cs typeface="Arial" panose="020B0604020202020204"/>
              </a:rPr>
              <a:t>kişilerin</a:t>
            </a:r>
            <a:r>
              <a:rPr sz="1600" spc="-55" dirty="0">
                <a:latin typeface="Arial" panose="020B0604020202020204"/>
                <a:cs typeface="Arial" panose="020B0604020202020204"/>
              </a:rPr>
              <a:t> </a:t>
            </a:r>
            <a:r>
              <a:rPr sz="1600" b="1" i="1" dirty="0">
                <a:solidFill>
                  <a:srgbClr val="7000E6"/>
                </a:solidFill>
                <a:latin typeface="Arial" panose="020B0604020202020204"/>
                <a:cs typeface="Arial" panose="020B0604020202020204"/>
              </a:rPr>
              <a:t>Altın</a:t>
            </a:r>
            <a:r>
              <a:rPr sz="1600" b="1" i="1" spc="-60" dirty="0">
                <a:solidFill>
                  <a:srgbClr val="7000E6"/>
                </a:solidFill>
                <a:latin typeface="Arial" panose="020B0604020202020204"/>
                <a:cs typeface="Arial" panose="020B0604020202020204"/>
              </a:rPr>
              <a:t> </a:t>
            </a:r>
            <a:r>
              <a:rPr sz="1600" b="1" i="1" dirty="0">
                <a:solidFill>
                  <a:srgbClr val="7000E6"/>
                </a:solidFill>
                <a:latin typeface="Arial" panose="020B0604020202020204"/>
                <a:cs typeface="Arial" panose="020B0604020202020204"/>
              </a:rPr>
              <a:t>Paraya</a:t>
            </a:r>
            <a:r>
              <a:rPr sz="1600" b="1" i="1" spc="-55" dirty="0">
                <a:solidFill>
                  <a:srgbClr val="7000E6"/>
                </a:solidFill>
                <a:latin typeface="Arial" panose="020B0604020202020204"/>
                <a:cs typeface="Arial" panose="020B0604020202020204"/>
              </a:rPr>
              <a:t> </a:t>
            </a:r>
            <a:r>
              <a:rPr sz="1600" b="1" i="1" dirty="0">
                <a:solidFill>
                  <a:srgbClr val="7000E6"/>
                </a:solidFill>
                <a:latin typeface="Arial" panose="020B0604020202020204"/>
                <a:cs typeface="Arial" panose="020B0604020202020204"/>
              </a:rPr>
              <a:t>karşılık</a:t>
            </a:r>
            <a:r>
              <a:rPr sz="1600" b="1" i="1" spc="-55" dirty="0">
                <a:solidFill>
                  <a:srgbClr val="7000E6"/>
                </a:solidFill>
                <a:latin typeface="Arial" panose="020B0604020202020204"/>
                <a:cs typeface="Arial" panose="020B0604020202020204"/>
              </a:rPr>
              <a:t> </a:t>
            </a:r>
            <a:r>
              <a:rPr sz="1600" b="1" i="1" dirty="0">
                <a:solidFill>
                  <a:srgbClr val="7000E6"/>
                </a:solidFill>
                <a:latin typeface="Arial" panose="020B0604020202020204"/>
                <a:cs typeface="Arial" panose="020B0604020202020204"/>
              </a:rPr>
              <a:t>gelen</a:t>
            </a:r>
            <a:r>
              <a:rPr sz="1600" b="1" i="1" spc="-60" dirty="0">
                <a:solidFill>
                  <a:srgbClr val="7000E6"/>
                </a:solidFill>
                <a:latin typeface="Arial" panose="020B0604020202020204"/>
                <a:cs typeface="Arial" panose="020B0604020202020204"/>
              </a:rPr>
              <a:t> </a:t>
            </a:r>
            <a:r>
              <a:rPr sz="1600" spc="-10" dirty="0">
                <a:latin typeface="Arial" panose="020B0604020202020204"/>
                <a:cs typeface="Arial" panose="020B0604020202020204"/>
              </a:rPr>
              <a:t>sizinle paylaşabilecekleri</a:t>
            </a:r>
            <a:r>
              <a:rPr sz="1600" spc="-25" dirty="0">
                <a:latin typeface="Arial" panose="020B0604020202020204"/>
                <a:cs typeface="Arial" panose="020B0604020202020204"/>
              </a:rPr>
              <a:t> </a:t>
            </a:r>
            <a:r>
              <a:rPr sz="1600" dirty="0">
                <a:latin typeface="Arial" panose="020B0604020202020204"/>
                <a:cs typeface="Arial" panose="020B0604020202020204"/>
              </a:rPr>
              <a:t>küçük</a:t>
            </a:r>
            <a:r>
              <a:rPr sz="1600" spc="-20" dirty="0">
                <a:latin typeface="Arial" panose="020B0604020202020204"/>
                <a:cs typeface="Arial" panose="020B0604020202020204"/>
              </a:rPr>
              <a:t> </a:t>
            </a:r>
            <a:r>
              <a:rPr sz="1600" dirty="0">
                <a:latin typeface="Arial" panose="020B0604020202020204"/>
                <a:cs typeface="Arial" panose="020B0604020202020204"/>
              </a:rPr>
              <a:t>büyük</a:t>
            </a:r>
            <a:r>
              <a:rPr sz="1600" spc="-20" dirty="0">
                <a:latin typeface="Arial" panose="020B0604020202020204"/>
                <a:cs typeface="Arial" panose="020B0604020202020204"/>
              </a:rPr>
              <a:t> </a:t>
            </a:r>
            <a:r>
              <a:rPr sz="1600" dirty="0">
                <a:latin typeface="Arial" panose="020B0604020202020204"/>
                <a:cs typeface="Arial" panose="020B0604020202020204"/>
              </a:rPr>
              <a:t>bir</a:t>
            </a:r>
            <a:r>
              <a:rPr sz="1600" spc="-20" dirty="0">
                <a:latin typeface="Arial" panose="020B0604020202020204"/>
                <a:cs typeface="Arial" panose="020B0604020202020204"/>
              </a:rPr>
              <a:t> </a:t>
            </a:r>
            <a:r>
              <a:rPr sz="1600" dirty="0">
                <a:latin typeface="Arial" panose="020B0604020202020204"/>
                <a:cs typeface="Arial" panose="020B0604020202020204"/>
              </a:rPr>
              <a:t>çok</a:t>
            </a:r>
            <a:r>
              <a:rPr sz="1600" spc="-20" dirty="0">
                <a:latin typeface="Arial" panose="020B0604020202020204"/>
                <a:cs typeface="Arial" panose="020B0604020202020204"/>
              </a:rPr>
              <a:t> </a:t>
            </a:r>
            <a:r>
              <a:rPr sz="1600" dirty="0">
                <a:latin typeface="Arial" panose="020B0604020202020204"/>
                <a:cs typeface="Arial" panose="020B0604020202020204"/>
              </a:rPr>
              <a:t>hediye</a:t>
            </a:r>
            <a:r>
              <a:rPr sz="1600" spc="-20" dirty="0">
                <a:latin typeface="Arial" panose="020B0604020202020204"/>
                <a:cs typeface="Arial" panose="020B0604020202020204"/>
              </a:rPr>
              <a:t> </a:t>
            </a:r>
            <a:r>
              <a:rPr sz="1600" spc="-10" dirty="0">
                <a:latin typeface="Arial" panose="020B0604020202020204"/>
                <a:cs typeface="Arial" panose="020B0604020202020204"/>
              </a:rPr>
              <a:t>oluşturduk.</a:t>
            </a:r>
            <a:endParaRPr sz="1600">
              <a:latin typeface="Arial" panose="020B0604020202020204"/>
              <a:cs typeface="Arial" panose="020B0604020202020204"/>
            </a:endParaRPr>
          </a:p>
          <a:p>
            <a:pPr>
              <a:lnSpc>
                <a:spcPct val="100000"/>
              </a:lnSpc>
              <a:spcBef>
                <a:spcPts val="10"/>
              </a:spcBef>
              <a:buFont typeface="Arial" panose="020B0604020202020204"/>
              <a:buChar char="•"/>
            </a:pPr>
            <a:endParaRPr sz="1700">
              <a:latin typeface="Arial" panose="020B0604020202020204"/>
              <a:cs typeface="Arial" panose="020B0604020202020204"/>
            </a:endParaRPr>
          </a:p>
          <a:p>
            <a:pPr marL="297815" marR="662305" indent="-285115">
              <a:lnSpc>
                <a:spcPct val="100000"/>
              </a:lnSpc>
              <a:buChar char="•"/>
              <a:tabLst>
                <a:tab pos="297815" algn="l"/>
                <a:tab pos="298450" algn="l"/>
              </a:tabLst>
            </a:pPr>
            <a:r>
              <a:rPr sz="1600" dirty="0">
                <a:latin typeface="Arial" panose="020B0604020202020204"/>
                <a:cs typeface="Arial" panose="020B0604020202020204"/>
              </a:rPr>
              <a:t>Hediyeler</a:t>
            </a:r>
            <a:r>
              <a:rPr sz="1600" spc="-45" dirty="0">
                <a:latin typeface="Arial" panose="020B0604020202020204"/>
                <a:cs typeface="Arial" panose="020B0604020202020204"/>
              </a:rPr>
              <a:t> </a:t>
            </a:r>
            <a:r>
              <a:rPr sz="1600" dirty="0">
                <a:latin typeface="Arial" panose="020B0604020202020204"/>
                <a:cs typeface="Arial" panose="020B0604020202020204"/>
              </a:rPr>
              <a:t>sayesinde</a:t>
            </a:r>
            <a:r>
              <a:rPr sz="1600" spc="-45" dirty="0">
                <a:latin typeface="Arial" panose="020B0604020202020204"/>
                <a:cs typeface="Arial" panose="020B0604020202020204"/>
              </a:rPr>
              <a:t> </a:t>
            </a:r>
            <a:r>
              <a:rPr sz="1600" dirty="0">
                <a:latin typeface="Arial" panose="020B0604020202020204"/>
                <a:cs typeface="Arial" panose="020B0604020202020204"/>
              </a:rPr>
              <a:t>kullanıcılar</a:t>
            </a:r>
            <a:r>
              <a:rPr sz="1600" spc="-45" dirty="0">
                <a:latin typeface="Arial" panose="020B0604020202020204"/>
                <a:cs typeface="Arial" panose="020B0604020202020204"/>
              </a:rPr>
              <a:t> </a:t>
            </a:r>
            <a:r>
              <a:rPr sz="1600" dirty="0">
                <a:latin typeface="Arial" panose="020B0604020202020204"/>
                <a:cs typeface="Arial" panose="020B0604020202020204"/>
              </a:rPr>
              <a:t>siz</a:t>
            </a:r>
            <a:r>
              <a:rPr sz="1600" spc="-45" dirty="0">
                <a:latin typeface="Arial" panose="020B0604020202020204"/>
                <a:cs typeface="Arial" panose="020B0604020202020204"/>
              </a:rPr>
              <a:t> </a:t>
            </a:r>
            <a:r>
              <a:rPr sz="1600" dirty="0">
                <a:latin typeface="Arial" panose="020B0604020202020204"/>
                <a:cs typeface="Arial" panose="020B0604020202020204"/>
              </a:rPr>
              <a:t>küçük</a:t>
            </a:r>
            <a:r>
              <a:rPr sz="1600" spc="-45" dirty="0">
                <a:latin typeface="Arial" panose="020B0604020202020204"/>
                <a:cs typeface="Arial" panose="020B0604020202020204"/>
              </a:rPr>
              <a:t> </a:t>
            </a:r>
            <a:r>
              <a:rPr sz="1600" dirty="0">
                <a:latin typeface="Arial" panose="020B0604020202020204"/>
                <a:cs typeface="Arial" panose="020B0604020202020204"/>
              </a:rPr>
              <a:t>ya</a:t>
            </a:r>
            <a:r>
              <a:rPr sz="1600" spc="-45" dirty="0">
                <a:latin typeface="Arial" panose="020B0604020202020204"/>
                <a:cs typeface="Arial" panose="020B0604020202020204"/>
              </a:rPr>
              <a:t> </a:t>
            </a:r>
            <a:r>
              <a:rPr sz="1600" dirty="0">
                <a:latin typeface="Arial" panose="020B0604020202020204"/>
                <a:cs typeface="Arial" panose="020B0604020202020204"/>
              </a:rPr>
              <a:t>da</a:t>
            </a:r>
            <a:r>
              <a:rPr sz="1600" spc="-45" dirty="0">
                <a:latin typeface="Arial" panose="020B0604020202020204"/>
                <a:cs typeface="Arial" panose="020B0604020202020204"/>
              </a:rPr>
              <a:t> </a:t>
            </a:r>
            <a:r>
              <a:rPr sz="1600" dirty="0">
                <a:latin typeface="Arial" panose="020B0604020202020204"/>
                <a:cs typeface="Arial" panose="020B0604020202020204"/>
              </a:rPr>
              <a:t>büyük</a:t>
            </a:r>
            <a:r>
              <a:rPr sz="1600" spc="-40" dirty="0">
                <a:latin typeface="Arial" panose="020B0604020202020204"/>
                <a:cs typeface="Arial" panose="020B0604020202020204"/>
              </a:rPr>
              <a:t> </a:t>
            </a:r>
            <a:r>
              <a:rPr sz="1600" spc="-10" dirty="0">
                <a:latin typeface="Arial" panose="020B0604020202020204"/>
                <a:cs typeface="Arial" panose="020B0604020202020204"/>
              </a:rPr>
              <a:t>jestler yapabilirler.</a:t>
            </a:r>
            <a:endParaRPr sz="1600">
              <a:latin typeface="Arial" panose="020B0604020202020204"/>
              <a:cs typeface="Arial" panose="020B0604020202020204"/>
            </a:endParaRPr>
          </a:p>
          <a:p>
            <a:pPr>
              <a:lnSpc>
                <a:spcPct val="100000"/>
              </a:lnSpc>
              <a:spcBef>
                <a:spcPts val="10"/>
              </a:spcBef>
              <a:buFont typeface="Arial" panose="020B0604020202020204"/>
              <a:buChar char="•"/>
            </a:pPr>
            <a:endParaRPr sz="1700">
              <a:latin typeface="Arial" panose="020B0604020202020204"/>
              <a:cs typeface="Arial" panose="020B0604020202020204"/>
            </a:endParaRPr>
          </a:p>
          <a:p>
            <a:pPr marL="297815" marR="5080" indent="-285115">
              <a:lnSpc>
                <a:spcPct val="100000"/>
              </a:lnSpc>
              <a:buChar char="•"/>
              <a:tabLst>
                <a:tab pos="297815" algn="l"/>
                <a:tab pos="298450" algn="l"/>
              </a:tabLst>
            </a:pPr>
            <a:r>
              <a:rPr sz="1600" dirty="0">
                <a:latin typeface="Arial" panose="020B0604020202020204"/>
                <a:cs typeface="Arial" panose="020B0604020202020204"/>
              </a:rPr>
              <a:t>Arkadaşlarınız</a:t>
            </a:r>
            <a:r>
              <a:rPr sz="1600" spc="-50" dirty="0">
                <a:latin typeface="Arial" panose="020B0604020202020204"/>
                <a:cs typeface="Arial" panose="020B0604020202020204"/>
              </a:rPr>
              <a:t> </a:t>
            </a:r>
            <a:r>
              <a:rPr sz="1600" dirty="0">
                <a:latin typeface="Arial" panose="020B0604020202020204"/>
                <a:cs typeface="Arial" panose="020B0604020202020204"/>
              </a:rPr>
              <a:t>sizinle</a:t>
            </a:r>
            <a:r>
              <a:rPr sz="1600" spc="-50" dirty="0">
                <a:latin typeface="Arial" panose="020B0604020202020204"/>
                <a:cs typeface="Arial" panose="020B0604020202020204"/>
              </a:rPr>
              <a:t> </a:t>
            </a:r>
            <a:r>
              <a:rPr sz="1600" dirty="0">
                <a:latin typeface="Arial" panose="020B0604020202020204"/>
                <a:cs typeface="Arial" panose="020B0604020202020204"/>
              </a:rPr>
              <a:t>tanıştığı</a:t>
            </a:r>
            <a:r>
              <a:rPr sz="1600" spc="-45" dirty="0">
                <a:latin typeface="Arial" panose="020B0604020202020204"/>
                <a:cs typeface="Arial" panose="020B0604020202020204"/>
              </a:rPr>
              <a:t> </a:t>
            </a:r>
            <a:r>
              <a:rPr sz="1600" dirty="0">
                <a:latin typeface="Arial" panose="020B0604020202020204"/>
                <a:cs typeface="Arial" panose="020B0604020202020204"/>
              </a:rPr>
              <a:t>ve</a:t>
            </a:r>
            <a:r>
              <a:rPr sz="1600" spc="-50" dirty="0">
                <a:latin typeface="Arial" panose="020B0604020202020204"/>
                <a:cs typeface="Arial" panose="020B0604020202020204"/>
              </a:rPr>
              <a:t> </a:t>
            </a:r>
            <a:r>
              <a:rPr sz="1600" dirty="0">
                <a:latin typeface="Arial" panose="020B0604020202020204"/>
                <a:cs typeface="Arial" panose="020B0604020202020204"/>
              </a:rPr>
              <a:t>bağlantıya</a:t>
            </a:r>
            <a:r>
              <a:rPr sz="1600" spc="-45" dirty="0">
                <a:latin typeface="Arial" panose="020B0604020202020204"/>
                <a:cs typeface="Arial" panose="020B0604020202020204"/>
              </a:rPr>
              <a:t> </a:t>
            </a:r>
            <a:r>
              <a:rPr sz="1600" dirty="0">
                <a:latin typeface="Arial" panose="020B0604020202020204"/>
                <a:cs typeface="Arial" panose="020B0604020202020204"/>
              </a:rPr>
              <a:t>geçtiği</a:t>
            </a:r>
            <a:r>
              <a:rPr sz="1600" spc="-50" dirty="0">
                <a:latin typeface="Arial" panose="020B0604020202020204"/>
                <a:cs typeface="Arial" panose="020B0604020202020204"/>
              </a:rPr>
              <a:t> </a:t>
            </a:r>
            <a:r>
              <a:rPr sz="1600" dirty="0">
                <a:latin typeface="Arial" panose="020B0604020202020204"/>
                <a:cs typeface="Arial" panose="020B0604020202020204"/>
              </a:rPr>
              <a:t>için</a:t>
            </a:r>
            <a:r>
              <a:rPr sz="1600" spc="-45" dirty="0">
                <a:latin typeface="Arial" panose="020B0604020202020204"/>
                <a:cs typeface="Arial" panose="020B0604020202020204"/>
              </a:rPr>
              <a:t> </a:t>
            </a:r>
            <a:r>
              <a:rPr sz="1600" dirty="0">
                <a:latin typeface="Arial" panose="020B0604020202020204"/>
                <a:cs typeface="Arial" panose="020B0604020202020204"/>
              </a:rPr>
              <a:t>ne</a:t>
            </a:r>
            <a:r>
              <a:rPr sz="1600" spc="-50" dirty="0">
                <a:latin typeface="Arial" panose="020B0604020202020204"/>
                <a:cs typeface="Arial" panose="020B0604020202020204"/>
              </a:rPr>
              <a:t> </a:t>
            </a:r>
            <a:r>
              <a:rPr sz="1600" spc="-10" dirty="0">
                <a:latin typeface="Arial" panose="020B0604020202020204"/>
                <a:cs typeface="Arial" panose="020B0604020202020204"/>
              </a:rPr>
              <a:t>kadar </a:t>
            </a:r>
            <a:r>
              <a:rPr sz="1600" dirty="0">
                <a:latin typeface="Arial" panose="020B0604020202020204"/>
                <a:cs typeface="Arial" panose="020B0604020202020204"/>
              </a:rPr>
              <a:t>memnun</a:t>
            </a:r>
            <a:r>
              <a:rPr sz="1600" spc="-55" dirty="0">
                <a:latin typeface="Arial" panose="020B0604020202020204"/>
                <a:cs typeface="Arial" panose="020B0604020202020204"/>
              </a:rPr>
              <a:t> </a:t>
            </a:r>
            <a:r>
              <a:rPr sz="1600" dirty="0">
                <a:latin typeface="Arial" panose="020B0604020202020204"/>
                <a:cs typeface="Arial" panose="020B0604020202020204"/>
              </a:rPr>
              <a:t>olduğunun</a:t>
            </a:r>
            <a:r>
              <a:rPr sz="1600" spc="-50" dirty="0">
                <a:latin typeface="Arial" panose="020B0604020202020204"/>
                <a:cs typeface="Arial" panose="020B0604020202020204"/>
              </a:rPr>
              <a:t> </a:t>
            </a:r>
            <a:r>
              <a:rPr sz="1600" dirty="0">
                <a:latin typeface="Arial" panose="020B0604020202020204"/>
                <a:cs typeface="Arial" panose="020B0604020202020204"/>
              </a:rPr>
              <a:t>bir</a:t>
            </a:r>
            <a:r>
              <a:rPr sz="1600" spc="-50" dirty="0">
                <a:latin typeface="Arial" panose="020B0604020202020204"/>
                <a:cs typeface="Arial" panose="020B0604020202020204"/>
              </a:rPr>
              <a:t> </a:t>
            </a:r>
            <a:r>
              <a:rPr sz="1600" dirty="0">
                <a:latin typeface="Arial" panose="020B0604020202020204"/>
                <a:cs typeface="Arial" panose="020B0604020202020204"/>
              </a:rPr>
              <a:t>göstergesi</a:t>
            </a:r>
            <a:r>
              <a:rPr sz="1600" spc="-50" dirty="0">
                <a:latin typeface="Arial" panose="020B0604020202020204"/>
                <a:cs typeface="Arial" panose="020B0604020202020204"/>
              </a:rPr>
              <a:t> </a:t>
            </a:r>
            <a:r>
              <a:rPr sz="1600" dirty="0">
                <a:latin typeface="Arial" panose="020B0604020202020204"/>
                <a:cs typeface="Arial" panose="020B0604020202020204"/>
              </a:rPr>
              <a:t>olarak</a:t>
            </a:r>
            <a:r>
              <a:rPr sz="1600" spc="-50" dirty="0">
                <a:latin typeface="Arial" panose="020B0604020202020204"/>
                <a:cs typeface="Arial" panose="020B0604020202020204"/>
              </a:rPr>
              <a:t> </a:t>
            </a:r>
            <a:r>
              <a:rPr sz="1600" dirty="0">
                <a:latin typeface="Arial" panose="020B0604020202020204"/>
                <a:cs typeface="Arial" panose="020B0604020202020204"/>
              </a:rPr>
              <a:t>size</a:t>
            </a:r>
            <a:r>
              <a:rPr sz="1600" spc="-50" dirty="0">
                <a:latin typeface="Arial" panose="020B0604020202020204"/>
                <a:cs typeface="Arial" panose="020B0604020202020204"/>
              </a:rPr>
              <a:t> </a:t>
            </a:r>
            <a:r>
              <a:rPr sz="1600" dirty="0">
                <a:latin typeface="Arial" panose="020B0604020202020204"/>
                <a:cs typeface="Arial" panose="020B0604020202020204"/>
              </a:rPr>
              <a:t>hediyeler</a:t>
            </a:r>
            <a:r>
              <a:rPr sz="1600" spc="-55" dirty="0">
                <a:latin typeface="Arial" panose="020B0604020202020204"/>
                <a:cs typeface="Arial" panose="020B0604020202020204"/>
              </a:rPr>
              <a:t> </a:t>
            </a:r>
            <a:r>
              <a:rPr sz="1600" spc="-10" dirty="0">
                <a:latin typeface="Arial" panose="020B0604020202020204"/>
                <a:cs typeface="Arial" panose="020B0604020202020204"/>
              </a:rPr>
              <a:t>gönderebilir.</a:t>
            </a:r>
            <a:endParaRPr sz="1600">
              <a:latin typeface="Arial" panose="020B0604020202020204"/>
              <a:cs typeface="Arial" panose="020B0604020202020204"/>
            </a:endParaRPr>
          </a:p>
        </p:txBody>
      </p:sp>
      <p:sp>
        <p:nvSpPr>
          <p:cNvPr id="14" name="object 14"/>
          <p:cNvSpPr txBox="1">
            <a:spLocks noGrp="1"/>
          </p:cNvSpPr>
          <p:nvPr>
            <p:ph type="ftr" sz="quarter" idx="5"/>
          </p:nvPr>
        </p:nvSpPr>
        <p:spPr>
          <a:prstGeom prst="rect">
            <a:avLst/>
          </a:prstGeom>
        </p:spPr>
        <p:txBody>
          <a:bodyPr vert="horz" wrap="square" lIns="0" tIns="0" rIns="0" bIns="0" rtlCol="0">
            <a:spAutoFit/>
          </a:bodyPr>
          <a:lstStyle/>
          <a:p>
            <a:pPr marL="12700">
              <a:lnSpc>
                <a:spcPts val="1650"/>
              </a:lnSpc>
            </a:pPr>
            <a:r>
              <a:rPr dirty="0"/>
              <a:t>Private</a:t>
            </a:r>
            <a:r>
              <a:rPr spc="-20" dirty="0"/>
              <a:t> </a:t>
            </a:r>
            <a:r>
              <a:rPr dirty="0"/>
              <a:t>&amp;</a:t>
            </a:r>
            <a:r>
              <a:rPr spc="-20" dirty="0"/>
              <a:t> </a:t>
            </a:r>
            <a:r>
              <a:rPr spc="-10" dirty="0"/>
              <a:t>Confidential</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3402583"/>
            <a:ext cx="12192000" cy="3454400"/>
          </a:xfrm>
          <a:custGeom>
            <a:avLst/>
            <a:gdLst/>
            <a:ahLst/>
            <a:cxnLst/>
            <a:rect l="l" t="t" r="r" b="b"/>
            <a:pathLst>
              <a:path w="12192000" h="3454400">
                <a:moveTo>
                  <a:pt x="12192000" y="127000"/>
                </a:moveTo>
                <a:lnTo>
                  <a:pt x="12169458" y="101600"/>
                </a:lnTo>
                <a:lnTo>
                  <a:pt x="12117451" y="76200"/>
                </a:lnTo>
                <a:lnTo>
                  <a:pt x="12057494" y="50800"/>
                </a:lnTo>
                <a:lnTo>
                  <a:pt x="11991086" y="25400"/>
                </a:lnTo>
                <a:lnTo>
                  <a:pt x="11955932" y="25400"/>
                </a:lnTo>
                <a:lnTo>
                  <a:pt x="11919737" y="12700"/>
                </a:lnTo>
                <a:lnTo>
                  <a:pt x="11844973" y="12700"/>
                </a:lnTo>
                <a:lnTo>
                  <a:pt x="11806784" y="0"/>
                </a:lnTo>
                <a:lnTo>
                  <a:pt x="11691226" y="0"/>
                </a:lnTo>
                <a:lnTo>
                  <a:pt x="11653012" y="12700"/>
                </a:lnTo>
                <a:lnTo>
                  <a:pt x="11578171" y="12700"/>
                </a:lnTo>
                <a:lnTo>
                  <a:pt x="11541925" y="25400"/>
                </a:lnTo>
                <a:lnTo>
                  <a:pt x="11506708" y="38100"/>
                </a:lnTo>
                <a:lnTo>
                  <a:pt x="11465598" y="50800"/>
                </a:lnTo>
                <a:lnTo>
                  <a:pt x="11425809" y="63500"/>
                </a:lnTo>
                <a:lnTo>
                  <a:pt x="11387252" y="76200"/>
                </a:lnTo>
                <a:lnTo>
                  <a:pt x="11349863" y="88900"/>
                </a:lnTo>
                <a:lnTo>
                  <a:pt x="11313579" y="101600"/>
                </a:lnTo>
                <a:lnTo>
                  <a:pt x="11278324" y="127000"/>
                </a:lnTo>
                <a:lnTo>
                  <a:pt x="11244034" y="139700"/>
                </a:lnTo>
                <a:lnTo>
                  <a:pt x="11210646" y="165100"/>
                </a:lnTo>
                <a:lnTo>
                  <a:pt x="11178083" y="177800"/>
                </a:lnTo>
                <a:lnTo>
                  <a:pt x="11146282" y="203200"/>
                </a:lnTo>
                <a:lnTo>
                  <a:pt x="11115180" y="228600"/>
                </a:lnTo>
                <a:lnTo>
                  <a:pt x="11084687" y="241300"/>
                </a:lnTo>
                <a:lnTo>
                  <a:pt x="11054766" y="266700"/>
                </a:lnTo>
                <a:lnTo>
                  <a:pt x="11025340" y="292100"/>
                </a:lnTo>
                <a:lnTo>
                  <a:pt x="10996320" y="304800"/>
                </a:lnTo>
                <a:lnTo>
                  <a:pt x="10967657" y="330200"/>
                </a:lnTo>
                <a:lnTo>
                  <a:pt x="10883125" y="406400"/>
                </a:lnTo>
                <a:lnTo>
                  <a:pt x="10855198" y="419100"/>
                </a:lnTo>
                <a:lnTo>
                  <a:pt x="10826991" y="444500"/>
                </a:lnTo>
                <a:lnTo>
                  <a:pt x="10798213" y="469900"/>
                </a:lnTo>
                <a:lnTo>
                  <a:pt x="10768838" y="495300"/>
                </a:lnTo>
                <a:lnTo>
                  <a:pt x="10738815" y="520700"/>
                </a:lnTo>
                <a:lnTo>
                  <a:pt x="10708145" y="533400"/>
                </a:lnTo>
                <a:lnTo>
                  <a:pt x="10676776" y="558800"/>
                </a:lnTo>
                <a:lnTo>
                  <a:pt x="10644696" y="584200"/>
                </a:lnTo>
                <a:lnTo>
                  <a:pt x="10611853" y="596900"/>
                </a:lnTo>
                <a:lnTo>
                  <a:pt x="10578249" y="622300"/>
                </a:lnTo>
                <a:lnTo>
                  <a:pt x="10543819" y="635000"/>
                </a:lnTo>
                <a:lnTo>
                  <a:pt x="10508564" y="660400"/>
                </a:lnTo>
                <a:lnTo>
                  <a:pt x="10472445" y="673100"/>
                </a:lnTo>
                <a:lnTo>
                  <a:pt x="10397490" y="698500"/>
                </a:lnTo>
                <a:lnTo>
                  <a:pt x="10358603" y="723900"/>
                </a:lnTo>
                <a:lnTo>
                  <a:pt x="10318725" y="736600"/>
                </a:lnTo>
                <a:lnTo>
                  <a:pt x="10277843" y="736600"/>
                </a:lnTo>
                <a:lnTo>
                  <a:pt x="10192918" y="762000"/>
                </a:lnTo>
                <a:lnTo>
                  <a:pt x="10148824" y="762000"/>
                </a:lnTo>
                <a:lnTo>
                  <a:pt x="10120300" y="774700"/>
                </a:lnTo>
                <a:lnTo>
                  <a:pt x="9686036" y="774700"/>
                </a:lnTo>
                <a:lnTo>
                  <a:pt x="9657512" y="787400"/>
                </a:lnTo>
                <a:lnTo>
                  <a:pt x="9573006" y="787400"/>
                </a:lnTo>
                <a:lnTo>
                  <a:pt x="9517189" y="800100"/>
                </a:lnTo>
                <a:lnTo>
                  <a:pt x="9464713" y="825500"/>
                </a:lnTo>
                <a:lnTo>
                  <a:pt x="9415475" y="838200"/>
                </a:lnTo>
                <a:lnTo>
                  <a:pt x="9369374" y="863600"/>
                </a:lnTo>
                <a:lnTo>
                  <a:pt x="9326296" y="876300"/>
                </a:lnTo>
                <a:lnTo>
                  <a:pt x="9286138" y="901700"/>
                </a:lnTo>
                <a:lnTo>
                  <a:pt x="9248775" y="939800"/>
                </a:lnTo>
                <a:lnTo>
                  <a:pt x="9214104" y="965200"/>
                </a:lnTo>
                <a:lnTo>
                  <a:pt x="9182024" y="990600"/>
                </a:lnTo>
                <a:lnTo>
                  <a:pt x="9152433" y="1028700"/>
                </a:lnTo>
                <a:lnTo>
                  <a:pt x="9125191" y="1066800"/>
                </a:lnTo>
                <a:lnTo>
                  <a:pt x="9100223" y="1092200"/>
                </a:lnTo>
                <a:lnTo>
                  <a:pt x="9077401" y="1130300"/>
                </a:lnTo>
                <a:lnTo>
                  <a:pt x="9056624" y="1168400"/>
                </a:lnTo>
                <a:lnTo>
                  <a:pt x="9037777" y="1206500"/>
                </a:lnTo>
                <a:lnTo>
                  <a:pt x="9020759" y="1244600"/>
                </a:lnTo>
                <a:lnTo>
                  <a:pt x="9005456" y="1282700"/>
                </a:lnTo>
                <a:lnTo>
                  <a:pt x="8991752" y="1320800"/>
                </a:lnTo>
                <a:lnTo>
                  <a:pt x="8979548" y="1358900"/>
                </a:lnTo>
                <a:lnTo>
                  <a:pt x="8968740" y="1397000"/>
                </a:lnTo>
                <a:lnTo>
                  <a:pt x="8960002" y="1435100"/>
                </a:lnTo>
                <a:lnTo>
                  <a:pt x="8951811" y="1460500"/>
                </a:lnTo>
                <a:lnTo>
                  <a:pt x="8935758" y="1536700"/>
                </a:lnTo>
                <a:lnTo>
                  <a:pt x="8927262" y="1562100"/>
                </a:lnTo>
                <a:lnTo>
                  <a:pt x="8918016" y="1600200"/>
                </a:lnTo>
                <a:lnTo>
                  <a:pt x="8907691" y="1638300"/>
                </a:lnTo>
                <a:lnTo>
                  <a:pt x="8895994" y="1663700"/>
                </a:lnTo>
                <a:lnTo>
                  <a:pt x="8882583" y="1701800"/>
                </a:lnTo>
                <a:lnTo>
                  <a:pt x="8867140" y="1739900"/>
                </a:lnTo>
                <a:lnTo>
                  <a:pt x="8849347" y="1765300"/>
                </a:lnTo>
                <a:lnTo>
                  <a:pt x="8828875" y="1790700"/>
                </a:lnTo>
                <a:lnTo>
                  <a:pt x="8805418" y="1828800"/>
                </a:lnTo>
                <a:lnTo>
                  <a:pt x="8748243" y="1879600"/>
                </a:lnTo>
                <a:lnTo>
                  <a:pt x="8713889" y="1905000"/>
                </a:lnTo>
                <a:lnTo>
                  <a:pt x="8675243" y="1930400"/>
                </a:lnTo>
                <a:lnTo>
                  <a:pt x="8632012" y="1943100"/>
                </a:lnTo>
                <a:lnTo>
                  <a:pt x="8583854" y="1968500"/>
                </a:lnTo>
                <a:lnTo>
                  <a:pt x="8530463" y="1981200"/>
                </a:lnTo>
                <a:lnTo>
                  <a:pt x="8456244" y="2006600"/>
                </a:lnTo>
                <a:lnTo>
                  <a:pt x="8418436" y="2006600"/>
                </a:lnTo>
                <a:lnTo>
                  <a:pt x="8380184" y="2019300"/>
                </a:lnTo>
                <a:lnTo>
                  <a:pt x="8341550" y="2019300"/>
                </a:lnTo>
                <a:lnTo>
                  <a:pt x="8302549" y="2032000"/>
                </a:lnTo>
                <a:lnTo>
                  <a:pt x="8223618" y="2032000"/>
                </a:lnTo>
                <a:lnTo>
                  <a:pt x="8183753" y="2044700"/>
                </a:lnTo>
                <a:lnTo>
                  <a:pt x="7616888" y="2044700"/>
                </a:lnTo>
                <a:lnTo>
                  <a:pt x="7576121" y="2057400"/>
                </a:lnTo>
                <a:lnTo>
                  <a:pt x="7413765" y="2057400"/>
                </a:lnTo>
                <a:lnTo>
                  <a:pt x="7373721" y="2070100"/>
                </a:lnTo>
                <a:lnTo>
                  <a:pt x="7294766" y="2070100"/>
                </a:lnTo>
                <a:lnTo>
                  <a:pt x="7255992" y="2082800"/>
                </a:lnTo>
                <a:lnTo>
                  <a:pt x="7217804" y="2082800"/>
                </a:lnTo>
                <a:lnTo>
                  <a:pt x="7180250" y="2095500"/>
                </a:lnTo>
                <a:lnTo>
                  <a:pt x="7107364" y="2120900"/>
                </a:lnTo>
                <a:lnTo>
                  <a:pt x="7037895" y="2146300"/>
                </a:lnTo>
                <a:lnTo>
                  <a:pt x="6972427" y="2171700"/>
                </a:lnTo>
                <a:lnTo>
                  <a:pt x="6921017" y="2197100"/>
                </a:lnTo>
                <a:lnTo>
                  <a:pt x="6874154" y="2222500"/>
                </a:lnTo>
                <a:lnTo>
                  <a:pt x="6852234" y="2247900"/>
                </a:lnTo>
                <a:lnTo>
                  <a:pt x="6831228" y="2260600"/>
                </a:lnTo>
                <a:lnTo>
                  <a:pt x="6811061" y="2273300"/>
                </a:lnTo>
                <a:lnTo>
                  <a:pt x="6791642" y="2298700"/>
                </a:lnTo>
                <a:lnTo>
                  <a:pt x="6772923" y="2311400"/>
                </a:lnTo>
                <a:lnTo>
                  <a:pt x="6754812" y="2336800"/>
                </a:lnTo>
                <a:lnTo>
                  <a:pt x="6737236" y="2349500"/>
                </a:lnTo>
                <a:lnTo>
                  <a:pt x="6720129" y="2374900"/>
                </a:lnTo>
                <a:lnTo>
                  <a:pt x="6703403" y="2387600"/>
                </a:lnTo>
                <a:lnTo>
                  <a:pt x="6686994" y="2413000"/>
                </a:lnTo>
                <a:lnTo>
                  <a:pt x="6670815" y="2425700"/>
                </a:lnTo>
                <a:lnTo>
                  <a:pt x="6654813" y="2451100"/>
                </a:lnTo>
                <a:lnTo>
                  <a:pt x="6622986" y="2489200"/>
                </a:lnTo>
                <a:lnTo>
                  <a:pt x="6607022" y="2501900"/>
                </a:lnTo>
                <a:lnTo>
                  <a:pt x="6590919" y="2527300"/>
                </a:lnTo>
                <a:lnTo>
                  <a:pt x="6574447" y="2540000"/>
                </a:lnTo>
                <a:lnTo>
                  <a:pt x="6557353" y="2565400"/>
                </a:lnTo>
                <a:lnTo>
                  <a:pt x="6539624" y="2578100"/>
                </a:lnTo>
                <a:lnTo>
                  <a:pt x="6521221" y="2603500"/>
                </a:lnTo>
                <a:lnTo>
                  <a:pt x="6502146" y="2616200"/>
                </a:lnTo>
                <a:lnTo>
                  <a:pt x="6482334" y="2641600"/>
                </a:lnTo>
                <a:lnTo>
                  <a:pt x="6461798" y="2654300"/>
                </a:lnTo>
                <a:lnTo>
                  <a:pt x="6440475" y="2667000"/>
                </a:lnTo>
                <a:lnTo>
                  <a:pt x="6418377" y="2692400"/>
                </a:lnTo>
                <a:lnTo>
                  <a:pt x="6371679" y="2717800"/>
                </a:lnTo>
                <a:lnTo>
                  <a:pt x="6321514" y="2743200"/>
                </a:lnTo>
                <a:lnTo>
                  <a:pt x="6267678" y="2768600"/>
                </a:lnTo>
                <a:lnTo>
                  <a:pt x="6209970" y="2794000"/>
                </a:lnTo>
                <a:lnTo>
                  <a:pt x="6179591" y="2806700"/>
                </a:lnTo>
                <a:lnTo>
                  <a:pt x="6148171" y="2806700"/>
                </a:lnTo>
                <a:lnTo>
                  <a:pt x="6115685" y="2819400"/>
                </a:lnTo>
                <a:lnTo>
                  <a:pt x="6065736" y="2819400"/>
                </a:lnTo>
                <a:lnTo>
                  <a:pt x="6015139" y="2832100"/>
                </a:lnTo>
                <a:lnTo>
                  <a:pt x="5860402" y="2832100"/>
                </a:lnTo>
                <a:lnTo>
                  <a:pt x="5808180" y="2819400"/>
                </a:lnTo>
                <a:lnTo>
                  <a:pt x="5755818" y="2819400"/>
                </a:lnTo>
                <a:lnTo>
                  <a:pt x="5703392" y="2806700"/>
                </a:lnTo>
                <a:lnTo>
                  <a:pt x="5598782" y="2794000"/>
                </a:lnTo>
                <a:lnTo>
                  <a:pt x="5546788" y="2794000"/>
                </a:lnTo>
                <a:lnTo>
                  <a:pt x="5495150" y="2781300"/>
                </a:lnTo>
                <a:lnTo>
                  <a:pt x="5245671" y="2781300"/>
                </a:lnTo>
                <a:lnTo>
                  <a:pt x="5198211" y="2794000"/>
                </a:lnTo>
                <a:lnTo>
                  <a:pt x="5151806" y="2794000"/>
                </a:lnTo>
                <a:lnTo>
                  <a:pt x="5106543" y="2819400"/>
                </a:lnTo>
                <a:lnTo>
                  <a:pt x="5072507" y="2832100"/>
                </a:lnTo>
                <a:lnTo>
                  <a:pt x="5040985" y="2844800"/>
                </a:lnTo>
                <a:lnTo>
                  <a:pt x="5011674" y="2857500"/>
                </a:lnTo>
                <a:lnTo>
                  <a:pt x="4984318" y="2882900"/>
                </a:lnTo>
                <a:lnTo>
                  <a:pt x="4958613" y="2895600"/>
                </a:lnTo>
                <a:lnTo>
                  <a:pt x="4934293" y="2921000"/>
                </a:lnTo>
                <a:lnTo>
                  <a:pt x="4911064" y="2933700"/>
                </a:lnTo>
                <a:lnTo>
                  <a:pt x="4888674" y="2959100"/>
                </a:lnTo>
                <a:lnTo>
                  <a:pt x="4866805" y="2984500"/>
                </a:lnTo>
                <a:lnTo>
                  <a:pt x="4823587" y="3035300"/>
                </a:lnTo>
                <a:lnTo>
                  <a:pt x="4801667" y="3048000"/>
                </a:lnTo>
                <a:lnTo>
                  <a:pt x="4779162" y="3073400"/>
                </a:lnTo>
                <a:lnTo>
                  <a:pt x="4755794" y="3098800"/>
                </a:lnTo>
                <a:lnTo>
                  <a:pt x="4731283" y="3111500"/>
                </a:lnTo>
                <a:lnTo>
                  <a:pt x="4705350" y="3136900"/>
                </a:lnTo>
                <a:lnTo>
                  <a:pt x="4677715" y="3149600"/>
                </a:lnTo>
                <a:lnTo>
                  <a:pt x="4648085" y="3175000"/>
                </a:lnTo>
                <a:lnTo>
                  <a:pt x="4616208" y="3187700"/>
                </a:lnTo>
                <a:lnTo>
                  <a:pt x="4581779" y="3200400"/>
                </a:lnTo>
                <a:lnTo>
                  <a:pt x="4554906" y="3200400"/>
                </a:lnTo>
                <a:lnTo>
                  <a:pt x="4527461" y="3213100"/>
                </a:lnTo>
                <a:lnTo>
                  <a:pt x="4499495" y="3213100"/>
                </a:lnTo>
                <a:lnTo>
                  <a:pt x="4471060" y="3225800"/>
                </a:lnTo>
                <a:lnTo>
                  <a:pt x="4233811" y="3225800"/>
                </a:lnTo>
                <a:lnTo>
                  <a:pt x="4203814" y="3213100"/>
                </a:lnTo>
                <a:lnTo>
                  <a:pt x="4173931" y="3213100"/>
                </a:lnTo>
                <a:lnTo>
                  <a:pt x="4144226" y="3200400"/>
                </a:lnTo>
                <a:lnTo>
                  <a:pt x="4114749" y="3200400"/>
                </a:lnTo>
                <a:lnTo>
                  <a:pt x="4085577" y="3187700"/>
                </a:lnTo>
                <a:lnTo>
                  <a:pt x="4056748" y="3187700"/>
                </a:lnTo>
                <a:lnTo>
                  <a:pt x="4028325" y="3175000"/>
                </a:lnTo>
                <a:lnTo>
                  <a:pt x="4000373" y="3175000"/>
                </a:lnTo>
                <a:lnTo>
                  <a:pt x="3944924" y="3149600"/>
                </a:lnTo>
                <a:lnTo>
                  <a:pt x="3889298" y="3136900"/>
                </a:lnTo>
                <a:lnTo>
                  <a:pt x="3861397" y="3136900"/>
                </a:lnTo>
                <a:lnTo>
                  <a:pt x="3805377" y="3111500"/>
                </a:lnTo>
                <a:lnTo>
                  <a:pt x="3777234" y="3111500"/>
                </a:lnTo>
                <a:lnTo>
                  <a:pt x="3748989" y="3098800"/>
                </a:lnTo>
                <a:lnTo>
                  <a:pt x="3720617" y="3098800"/>
                </a:lnTo>
                <a:lnTo>
                  <a:pt x="3692131" y="3086100"/>
                </a:lnTo>
                <a:lnTo>
                  <a:pt x="3663518" y="3086100"/>
                </a:lnTo>
                <a:lnTo>
                  <a:pt x="3634752" y="3073400"/>
                </a:lnTo>
                <a:lnTo>
                  <a:pt x="3576751" y="3073400"/>
                </a:lnTo>
                <a:lnTo>
                  <a:pt x="3547491" y="3060700"/>
                </a:lnTo>
                <a:lnTo>
                  <a:pt x="3368776" y="3060700"/>
                </a:lnTo>
                <a:lnTo>
                  <a:pt x="3084207" y="3124200"/>
                </a:lnTo>
                <a:lnTo>
                  <a:pt x="3029305" y="3149600"/>
                </a:lnTo>
                <a:lnTo>
                  <a:pt x="2974810" y="3162300"/>
                </a:lnTo>
                <a:lnTo>
                  <a:pt x="2866580" y="3213100"/>
                </a:lnTo>
                <a:lnTo>
                  <a:pt x="2812631" y="3225800"/>
                </a:lnTo>
                <a:lnTo>
                  <a:pt x="2758630" y="3251200"/>
                </a:lnTo>
                <a:lnTo>
                  <a:pt x="2484031" y="3314700"/>
                </a:lnTo>
                <a:lnTo>
                  <a:pt x="2369934" y="3314700"/>
                </a:lnTo>
                <a:lnTo>
                  <a:pt x="2311527" y="3302000"/>
                </a:lnTo>
                <a:lnTo>
                  <a:pt x="2248725" y="3289300"/>
                </a:lnTo>
                <a:lnTo>
                  <a:pt x="2190623" y="3276600"/>
                </a:lnTo>
                <a:lnTo>
                  <a:pt x="2136813" y="3263900"/>
                </a:lnTo>
                <a:lnTo>
                  <a:pt x="2086902" y="3238500"/>
                </a:lnTo>
                <a:lnTo>
                  <a:pt x="2040509" y="3200400"/>
                </a:lnTo>
                <a:lnTo>
                  <a:pt x="1997202" y="3175000"/>
                </a:lnTo>
                <a:lnTo>
                  <a:pt x="1956612" y="3149600"/>
                </a:lnTo>
                <a:lnTo>
                  <a:pt x="1918322" y="3111500"/>
                </a:lnTo>
                <a:lnTo>
                  <a:pt x="1881949" y="3073400"/>
                </a:lnTo>
                <a:lnTo>
                  <a:pt x="1847088" y="3035300"/>
                </a:lnTo>
                <a:lnTo>
                  <a:pt x="1813331" y="2997200"/>
                </a:lnTo>
                <a:lnTo>
                  <a:pt x="1780298" y="2959100"/>
                </a:lnTo>
                <a:lnTo>
                  <a:pt x="1714766" y="2882900"/>
                </a:lnTo>
                <a:lnTo>
                  <a:pt x="1681480" y="2844800"/>
                </a:lnTo>
                <a:lnTo>
                  <a:pt x="1647317" y="2806700"/>
                </a:lnTo>
                <a:lnTo>
                  <a:pt x="1611871" y="2768600"/>
                </a:lnTo>
                <a:lnTo>
                  <a:pt x="1574761" y="2743200"/>
                </a:lnTo>
                <a:lnTo>
                  <a:pt x="1535569" y="2705100"/>
                </a:lnTo>
                <a:lnTo>
                  <a:pt x="1493901" y="2679700"/>
                </a:lnTo>
                <a:lnTo>
                  <a:pt x="1462925" y="2667000"/>
                </a:lnTo>
                <a:lnTo>
                  <a:pt x="1430743" y="2641600"/>
                </a:lnTo>
                <a:lnTo>
                  <a:pt x="1397431" y="2628900"/>
                </a:lnTo>
                <a:lnTo>
                  <a:pt x="1363040" y="2616200"/>
                </a:lnTo>
                <a:lnTo>
                  <a:pt x="1327658" y="2603500"/>
                </a:lnTo>
                <a:lnTo>
                  <a:pt x="1291336" y="2578100"/>
                </a:lnTo>
                <a:lnTo>
                  <a:pt x="1254137" y="2565400"/>
                </a:lnTo>
                <a:lnTo>
                  <a:pt x="1216152" y="2565400"/>
                </a:lnTo>
                <a:lnTo>
                  <a:pt x="1098080" y="2527300"/>
                </a:lnTo>
                <a:lnTo>
                  <a:pt x="1057579" y="2527300"/>
                </a:lnTo>
                <a:lnTo>
                  <a:pt x="1016622" y="2514600"/>
                </a:lnTo>
                <a:lnTo>
                  <a:pt x="975271" y="2514600"/>
                </a:lnTo>
                <a:lnTo>
                  <a:pt x="933602" y="2501900"/>
                </a:lnTo>
                <a:lnTo>
                  <a:pt x="638746" y="2501900"/>
                </a:lnTo>
                <a:lnTo>
                  <a:pt x="597103" y="2514600"/>
                </a:lnTo>
                <a:lnTo>
                  <a:pt x="555815" y="2514600"/>
                </a:lnTo>
                <a:lnTo>
                  <a:pt x="514934" y="2527300"/>
                </a:lnTo>
                <a:lnTo>
                  <a:pt x="474522" y="2527300"/>
                </a:lnTo>
                <a:lnTo>
                  <a:pt x="395376" y="2552700"/>
                </a:lnTo>
                <a:lnTo>
                  <a:pt x="281813" y="2590800"/>
                </a:lnTo>
                <a:lnTo>
                  <a:pt x="210286" y="2616200"/>
                </a:lnTo>
                <a:lnTo>
                  <a:pt x="142697" y="2641600"/>
                </a:lnTo>
                <a:lnTo>
                  <a:pt x="110540" y="2667000"/>
                </a:lnTo>
                <a:lnTo>
                  <a:pt x="79565" y="2679700"/>
                </a:lnTo>
                <a:lnTo>
                  <a:pt x="49822" y="2705100"/>
                </a:lnTo>
                <a:lnTo>
                  <a:pt x="21386" y="2717800"/>
                </a:lnTo>
                <a:lnTo>
                  <a:pt x="0" y="2730500"/>
                </a:lnTo>
                <a:lnTo>
                  <a:pt x="0" y="3454400"/>
                </a:lnTo>
                <a:lnTo>
                  <a:pt x="12192000" y="3454400"/>
                </a:lnTo>
                <a:lnTo>
                  <a:pt x="12192000" y="3314700"/>
                </a:lnTo>
                <a:lnTo>
                  <a:pt x="12192000" y="3225800"/>
                </a:lnTo>
                <a:lnTo>
                  <a:pt x="12192000" y="2832100"/>
                </a:lnTo>
                <a:lnTo>
                  <a:pt x="12192000" y="127000"/>
                </a:lnTo>
                <a:close/>
              </a:path>
            </a:pathLst>
          </a:custGeom>
          <a:solidFill>
            <a:srgbClr val="FCE85C"/>
          </a:solidFill>
        </p:spPr>
        <p:txBody>
          <a:bodyPr wrap="square" lIns="0" tIns="0" rIns="0" bIns="0" rtlCol="0"/>
          <a:lstStyle/>
          <a:p>
            <a:endParaRPr/>
          </a:p>
        </p:txBody>
      </p:sp>
      <p:sp>
        <p:nvSpPr>
          <p:cNvPr id="3" name="object 3"/>
          <p:cNvSpPr/>
          <p:nvPr/>
        </p:nvSpPr>
        <p:spPr>
          <a:xfrm>
            <a:off x="0" y="0"/>
            <a:ext cx="1874520" cy="743585"/>
          </a:xfrm>
          <a:custGeom>
            <a:avLst/>
            <a:gdLst/>
            <a:ahLst/>
            <a:cxnLst/>
            <a:rect l="l" t="t" r="r" b="b"/>
            <a:pathLst>
              <a:path w="1874520" h="743585">
                <a:moveTo>
                  <a:pt x="0" y="743318"/>
                </a:moveTo>
                <a:lnTo>
                  <a:pt x="0" y="0"/>
                </a:lnTo>
                <a:lnTo>
                  <a:pt x="1873973" y="0"/>
                </a:lnTo>
                <a:lnTo>
                  <a:pt x="1820459" y="100898"/>
                </a:lnTo>
                <a:lnTo>
                  <a:pt x="1702355" y="184431"/>
                </a:lnTo>
                <a:lnTo>
                  <a:pt x="1481226" y="238937"/>
                </a:lnTo>
                <a:lnTo>
                  <a:pt x="1238744" y="261245"/>
                </a:lnTo>
                <a:lnTo>
                  <a:pt x="1188506" y="266697"/>
                </a:lnTo>
                <a:lnTo>
                  <a:pt x="1138057" y="272927"/>
                </a:lnTo>
                <a:lnTo>
                  <a:pt x="1087556" y="280128"/>
                </a:lnTo>
                <a:lnTo>
                  <a:pt x="1037160" y="288493"/>
                </a:lnTo>
                <a:lnTo>
                  <a:pt x="987029" y="298213"/>
                </a:lnTo>
                <a:lnTo>
                  <a:pt x="937320" y="309480"/>
                </a:lnTo>
                <a:lnTo>
                  <a:pt x="888191" y="322488"/>
                </a:lnTo>
                <a:lnTo>
                  <a:pt x="839803" y="337429"/>
                </a:lnTo>
                <a:lnTo>
                  <a:pt x="792311" y="354494"/>
                </a:lnTo>
                <a:lnTo>
                  <a:pt x="745876" y="373876"/>
                </a:lnTo>
                <a:lnTo>
                  <a:pt x="700655" y="395768"/>
                </a:lnTo>
                <a:lnTo>
                  <a:pt x="656807" y="420361"/>
                </a:lnTo>
                <a:lnTo>
                  <a:pt x="614489" y="447848"/>
                </a:lnTo>
                <a:lnTo>
                  <a:pt x="573862" y="478421"/>
                </a:lnTo>
                <a:lnTo>
                  <a:pt x="521697" y="518964"/>
                </a:lnTo>
                <a:lnTo>
                  <a:pt x="470342" y="555218"/>
                </a:lnTo>
                <a:lnTo>
                  <a:pt x="419942" y="587437"/>
                </a:lnTo>
                <a:lnTo>
                  <a:pt x="370639" y="615872"/>
                </a:lnTo>
                <a:lnTo>
                  <a:pt x="322577" y="640778"/>
                </a:lnTo>
                <a:lnTo>
                  <a:pt x="275901" y="662407"/>
                </a:lnTo>
                <a:lnTo>
                  <a:pt x="230752" y="681013"/>
                </a:lnTo>
                <a:lnTo>
                  <a:pt x="187276" y="696848"/>
                </a:lnTo>
                <a:lnTo>
                  <a:pt x="145615" y="710165"/>
                </a:lnTo>
                <a:lnTo>
                  <a:pt x="105913" y="721218"/>
                </a:lnTo>
                <a:lnTo>
                  <a:pt x="68315" y="730259"/>
                </a:lnTo>
                <a:lnTo>
                  <a:pt x="32962" y="737541"/>
                </a:lnTo>
                <a:lnTo>
                  <a:pt x="0" y="743318"/>
                </a:lnTo>
                <a:close/>
              </a:path>
            </a:pathLst>
          </a:custGeom>
          <a:solidFill>
            <a:srgbClr val="7000E6"/>
          </a:solidFill>
        </p:spPr>
        <p:txBody>
          <a:bodyPr wrap="square" lIns="0" tIns="0" rIns="0" bIns="0" rtlCol="0"/>
          <a:lstStyle/>
          <a:p>
            <a:endParaRPr/>
          </a:p>
        </p:txBody>
      </p:sp>
      <p:sp>
        <p:nvSpPr>
          <p:cNvPr id="4" name="object 4"/>
          <p:cNvSpPr txBox="1"/>
          <p:nvPr/>
        </p:nvSpPr>
        <p:spPr>
          <a:xfrm>
            <a:off x="1968500" y="5310593"/>
            <a:ext cx="8136255" cy="756920"/>
          </a:xfrm>
          <a:prstGeom prst="rect">
            <a:avLst/>
          </a:prstGeom>
        </p:spPr>
        <p:txBody>
          <a:bodyPr vert="horz" wrap="square" lIns="0" tIns="12700" rIns="0" bIns="0" rtlCol="0">
            <a:spAutoFit/>
          </a:bodyPr>
          <a:lstStyle/>
          <a:p>
            <a:pPr marL="12700" marR="5080">
              <a:lnSpc>
                <a:spcPct val="150000"/>
              </a:lnSpc>
              <a:spcBef>
                <a:spcPts val="100"/>
              </a:spcBef>
            </a:pPr>
            <a:r>
              <a:rPr sz="1600" b="1" i="1" dirty="0">
                <a:solidFill>
                  <a:srgbClr val="7000E6"/>
                </a:solidFill>
                <a:latin typeface="Arial" panose="020B0604020202020204"/>
                <a:cs typeface="Arial" panose="020B0604020202020204"/>
              </a:rPr>
              <a:t>Günlük</a:t>
            </a:r>
            <a:r>
              <a:rPr sz="1600" b="1" i="1" spc="-50" dirty="0">
                <a:solidFill>
                  <a:srgbClr val="7000E6"/>
                </a:solidFill>
                <a:latin typeface="Arial" panose="020B0604020202020204"/>
                <a:cs typeface="Arial" panose="020B0604020202020204"/>
              </a:rPr>
              <a:t> </a:t>
            </a:r>
            <a:r>
              <a:rPr sz="1600" b="1" i="1" dirty="0">
                <a:solidFill>
                  <a:srgbClr val="7000E6"/>
                </a:solidFill>
                <a:latin typeface="Arial" panose="020B0604020202020204"/>
                <a:cs typeface="Arial" panose="020B0604020202020204"/>
              </a:rPr>
              <a:t>giriş</a:t>
            </a:r>
            <a:r>
              <a:rPr sz="1600" b="1" i="1" spc="-45" dirty="0">
                <a:solidFill>
                  <a:srgbClr val="7000E6"/>
                </a:solidFill>
                <a:latin typeface="Arial" panose="020B0604020202020204"/>
                <a:cs typeface="Arial" panose="020B0604020202020204"/>
              </a:rPr>
              <a:t> </a:t>
            </a:r>
            <a:r>
              <a:rPr sz="1600" b="1" i="1" dirty="0">
                <a:solidFill>
                  <a:srgbClr val="7000E6"/>
                </a:solidFill>
                <a:latin typeface="Arial" panose="020B0604020202020204"/>
                <a:cs typeface="Arial" panose="020B0604020202020204"/>
              </a:rPr>
              <a:t>yaparak</a:t>
            </a:r>
            <a:r>
              <a:rPr sz="1600" b="1" i="1" spc="-50" dirty="0">
                <a:solidFill>
                  <a:srgbClr val="7000E6"/>
                </a:solidFill>
                <a:latin typeface="Arial" panose="020B0604020202020204"/>
                <a:cs typeface="Arial" panose="020B0604020202020204"/>
              </a:rPr>
              <a:t> </a:t>
            </a:r>
            <a:r>
              <a:rPr sz="1600" dirty="0">
                <a:latin typeface="Arial" panose="020B0604020202020204"/>
                <a:cs typeface="Arial" panose="020B0604020202020204"/>
              </a:rPr>
              <a:t>ve</a:t>
            </a:r>
            <a:r>
              <a:rPr sz="1600" spc="-45" dirty="0">
                <a:latin typeface="Arial" panose="020B0604020202020204"/>
                <a:cs typeface="Arial" panose="020B0604020202020204"/>
              </a:rPr>
              <a:t> </a:t>
            </a:r>
            <a:r>
              <a:rPr sz="1600" b="1" i="1" dirty="0">
                <a:solidFill>
                  <a:srgbClr val="7000E6"/>
                </a:solidFill>
                <a:latin typeface="Arial" panose="020B0604020202020204"/>
                <a:cs typeface="Arial" panose="020B0604020202020204"/>
              </a:rPr>
              <a:t>bazı</a:t>
            </a:r>
            <a:r>
              <a:rPr sz="1600" b="1" i="1" spc="-50" dirty="0">
                <a:solidFill>
                  <a:srgbClr val="7000E6"/>
                </a:solidFill>
                <a:latin typeface="Arial" panose="020B0604020202020204"/>
                <a:cs typeface="Arial" panose="020B0604020202020204"/>
              </a:rPr>
              <a:t> </a:t>
            </a:r>
            <a:r>
              <a:rPr sz="1600" b="1" i="1" dirty="0">
                <a:solidFill>
                  <a:srgbClr val="7000E6"/>
                </a:solidFill>
                <a:latin typeface="Arial" panose="020B0604020202020204"/>
                <a:cs typeface="Arial" panose="020B0604020202020204"/>
              </a:rPr>
              <a:t>görevleri</a:t>
            </a:r>
            <a:r>
              <a:rPr sz="1600" b="1" i="1" spc="-45" dirty="0">
                <a:solidFill>
                  <a:srgbClr val="7000E6"/>
                </a:solidFill>
                <a:latin typeface="Arial" panose="020B0604020202020204"/>
                <a:cs typeface="Arial" panose="020B0604020202020204"/>
              </a:rPr>
              <a:t> </a:t>
            </a:r>
            <a:r>
              <a:rPr sz="1600" b="1" i="1" dirty="0">
                <a:solidFill>
                  <a:srgbClr val="7000E6"/>
                </a:solidFill>
                <a:latin typeface="Arial" panose="020B0604020202020204"/>
                <a:cs typeface="Arial" panose="020B0604020202020204"/>
              </a:rPr>
              <a:t>tamamlayarak</a:t>
            </a:r>
            <a:r>
              <a:rPr sz="1600" b="1" i="1" spc="-45" dirty="0">
                <a:solidFill>
                  <a:srgbClr val="7000E6"/>
                </a:solidFill>
                <a:latin typeface="Arial" panose="020B0604020202020204"/>
                <a:cs typeface="Arial" panose="020B0604020202020204"/>
              </a:rPr>
              <a:t> </a:t>
            </a:r>
            <a:r>
              <a:rPr sz="1600" dirty="0">
                <a:latin typeface="Arial" panose="020B0604020202020204"/>
                <a:cs typeface="Arial" panose="020B0604020202020204"/>
              </a:rPr>
              <a:t>ekstra</a:t>
            </a:r>
            <a:r>
              <a:rPr sz="1600" spc="-50" dirty="0">
                <a:latin typeface="Arial" panose="020B0604020202020204"/>
                <a:cs typeface="Arial" panose="020B0604020202020204"/>
              </a:rPr>
              <a:t> </a:t>
            </a:r>
            <a:r>
              <a:rPr sz="1600" dirty="0">
                <a:latin typeface="Arial" panose="020B0604020202020204"/>
                <a:cs typeface="Arial" panose="020B0604020202020204"/>
              </a:rPr>
              <a:t>Altın</a:t>
            </a:r>
            <a:r>
              <a:rPr sz="1600" spc="-45" dirty="0">
                <a:latin typeface="Arial" panose="020B0604020202020204"/>
                <a:cs typeface="Arial" panose="020B0604020202020204"/>
              </a:rPr>
              <a:t> </a:t>
            </a:r>
            <a:r>
              <a:rPr sz="1600" dirty="0">
                <a:latin typeface="Arial" panose="020B0604020202020204"/>
                <a:cs typeface="Arial" panose="020B0604020202020204"/>
              </a:rPr>
              <a:t>Para</a:t>
            </a:r>
            <a:r>
              <a:rPr sz="1600" spc="-50" dirty="0">
                <a:latin typeface="Arial" panose="020B0604020202020204"/>
                <a:cs typeface="Arial" panose="020B0604020202020204"/>
              </a:rPr>
              <a:t> </a:t>
            </a:r>
            <a:r>
              <a:rPr sz="1600" spc="-10" dirty="0">
                <a:latin typeface="Arial" panose="020B0604020202020204"/>
                <a:cs typeface="Arial" panose="020B0604020202020204"/>
              </a:rPr>
              <a:t>kazanabilirsiniz. </a:t>
            </a:r>
            <a:r>
              <a:rPr sz="1600" dirty="0">
                <a:latin typeface="Arial" panose="020B0604020202020204"/>
                <a:cs typeface="Arial" panose="020B0604020202020204"/>
              </a:rPr>
              <a:t>Görevlerden</a:t>
            </a:r>
            <a:r>
              <a:rPr sz="1600" spc="-60" dirty="0">
                <a:latin typeface="Arial" panose="020B0604020202020204"/>
                <a:cs typeface="Arial" panose="020B0604020202020204"/>
              </a:rPr>
              <a:t> </a:t>
            </a:r>
            <a:r>
              <a:rPr sz="1600" dirty="0">
                <a:latin typeface="Arial" panose="020B0604020202020204"/>
                <a:cs typeface="Arial" panose="020B0604020202020204"/>
              </a:rPr>
              <a:t>kazandığınız</a:t>
            </a:r>
            <a:r>
              <a:rPr sz="1600" spc="-55" dirty="0">
                <a:latin typeface="Arial" panose="020B0604020202020204"/>
                <a:cs typeface="Arial" panose="020B0604020202020204"/>
              </a:rPr>
              <a:t> </a:t>
            </a:r>
            <a:r>
              <a:rPr sz="1600" dirty="0">
                <a:latin typeface="Arial" panose="020B0604020202020204"/>
                <a:cs typeface="Arial" panose="020B0604020202020204"/>
              </a:rPr>
              <a:t>Altın</a:t>
            </a:r>
            <a:r>
              <a:rPr sz="1600" spc="-50" dirty="0">
                <a:latin typeface="Arial" panose="020B0604020202020204"/>
                <a:cs typeface="Arial" panose="020B0604020202020204"/>
              </a:rPr>
              <a:t> </a:t>
            </a:r>
            <a:r>
              <a:rPr sz="1600" dirty="0">
                <a:latin typeface="Arial" panose="020B0604020202020204"/>
                <a:cs typeface="Arial" panose="020B0604020202020204"/>
              </a:rPr>
              <a:t>Para’ları</a:t>
            </a:r>
            <a:r>
              <a:rPr sz="1600" spc="-55" dirty="0">
                <a:latin typeface="Arial" panose="020B0604020202020204"/>
                <a:cs typeface="Arial" panose="020B0604020202020204"/>
              </a:rPr>
              <a:t> </a:t>
            </a:r>
            <a:r>
              <a:rPr sz="1600" b="1" i="1" dirty="0">
                <a:solidFill>
                  <a:srgbClr val="7000E6"/>
                </a:solidFill>
                <a:latin typeface="Arial" panose="020B0604020202020204"/>
                <a:cs typeface="Arial" panose="020B0604020202020204"/>
              </a:rPr>
              <a:t>‘Gelir</a:t>
            </a:r>
            <a:r>
              <a:rPr sz="1600" b="1" i="1" spc="-55" dirty="0">
                <a:solidFill>
                  <a:srgbClr val="7000E6"/>
                </a:solidFill>
                <a:latin typeface="Arial" panose="020B0604020202020204"/>
                <a:cs typeface="Arial" panose="020B0604020202020204"/>
              </a:rPr>
              <a:t> </a:t>
            </a:r>
            <a:r>
              <a:rPr sz="1600" b="1" i="1" spc="-10" dirty="0">
                <a:solidFill>
                  <a:srgbClr val="7000E6"/>
                </a:solidFill>
                <a:latin typeface="Arial" panose="020B0604020202020204"/>
                <a:cs typeface="Arial" panose="020B0604020202020204"/>
              </a:rPr>
              <a:t>Raporu’</a:t>
            </a:r>
            <a:r>
              <a:rPr sz="1600" b="1" i="1" spc="-100" dirty="0">
                <a:solidFill>
                  <a:srgbClr val="7000E6"/>
                </a:solidFill>
                <a:latin typeface="Arial" panose="020B0604020202020204"/>
                <a:cs typeface="Arial" panose="020B0604020202020204"/>
              </a:rPr>
              <a:t> </a:t>
            </a:r>
            <a:r>
              <a:rPr sz="1600" dirty="0">
                <a:latin typeface="Arial" panose="020B0604020202020204"/>
                <a:cs typeface="Arial" panose="020B0604020202020204"/>
              </a:rPr>
              <a:t>kısmından</a:t>
            </a:r>
            <a:r>
              <a:rPr sz="1600" spc="-55" dirty="0">
                <a:latin typeface="Arial" panose="020B0604020202020204"/>
                <a:cs typeface="Arial" panose="020B0604020202020204"/>
              </a:rPr>
              <a:t> </a:t>
            </a:r>
            <a:r>
              <a:rPr sz="1600" dirty="0">
                <a:latin typeface="Arial" panose="020B0604020202020204"/>
                <a:cs typeface="Arial" panose="020B0604020202020204"/>
              </a:rPr>
              <a:t>kontrol</a:t>
            </a:r>
            <a:r>
              <a:rPr sz="1600" spc="-50" dirty="0">
                <a:latin typeface="Arial" panose="020B0604020202020204"/>
                <a:cs typeface="Arial" panose="020B0604020202020204"/>
              </a:rPr>
              <a:t> </a:t>
            </a:r>
            <a:r>
              <a:rPr sz="1600" spc="-10" dirty="0">
                <a:latin typeface="Arial" panose="020B0604020202020204"/>
                <a:cs typeface="Arial" panose="020B0604020202020204"/>
              </a:rPr>
              <a:t>edebilirsiniz.</a:t>
            </a:r>
            <a:endParaRPr sz="1600">
              <a:latin typeface="Arial" panose="020B0604020202020204"/>
              <a:cs typeface="Arial" panose="020B0604020202020204"/>
            </a:endParaRPr>
          </a:p>
        </p:txBody>
      </p:sp>
      <p:grpSp>
        <p:nvGrpSpPr>
          <p:cNvPr id="5" name="object 5"/>
          <p:cNvGrpSpPr/>
          <p:nvPr/>
        </p:nvGrpSpPr>
        <p:grpSpPr>
          <a:xfrm>
            <a:off x="11394947" y="53339"/>
            <a:ext cx="688975" cy="688975"/>
            <a:chOff x="11394947" y="53339"/>
            <a:chExt cx="688975" cy="688975"/>
          </a:xfrm>
        </p:grpSpPr>
        <p:pic>
          <p:nvPicPr>
            <p:cNvPr id="6" name="object 6"/>
            <p:cNvPicPr/>
            <p:nvPr/>
          </p:nvPicPr>
          <p:blipFill>
            <a:blip r:embed="rId2" cstate="print"/>
            <a:stretch>
              <a:fillRect/>
            </a:stretch>
          </p:blipFill>
          <p:spPr>
            <a:xfrm>
              <a:off x="11550395" y="99059"/>
              <a:ext cx="533400" cy="515112"/>
            </a:xfrm>
            <a:prstGeom prst="rect">
              <a:avLst/>
            </a:prstGeom>
          </p:spPr>
        </p:pic>
        <p:pic>
          <p:nvPicPr>
            <p:cNvPr id="7" name="object 7"/>
            <p:cNvPicPr/>
            <p:nvPr/>
          </p:nvPicPr>
          <p:blipFill>
            <a:blip r:embed="rId3" cstate="print"/>
            <a:stretch>
              <a:fillRect/>
            </a:stretch>
          </p:blipFill>
          <p:spPr>
            <a:xfrm>
              <a:off x="11394947" y="53339"/>
              <a:ext cx="688848" cy="688847"/>
            </a:xfrm>
            <a:prstGeom prst="rect">
              <a:avLst/>
            </a:prstGeom>
          </p:spPr>
        </p:pic>
      </p:grpSp>
      <p:sp>
        <p:nvSpPr>
          <p:cNvPr id="8" name="object 8"/>
          <p:cNvSpPr txBox="1">
            <a:spLocks noGrp="1"/>
          </p:cNvSpPr>
          <p:nvPr>
            <p:ph type="title"/>
          </p:nvPr>
        </p:nvSpPr>
        <p:spPr>
          <a:prstGeom prst="rect">
            <a:avLst/>
          </a:prstGeom>
        </p:spPr>
        <p:txBody>
          <a:bodyPr vert="horz" wrap="square" lIns="0" tIns="236956" rIns="0" bIns="0" rtlCol="0">
            <a:spAutoFit/>
          </a:bodyPr>
          <a:lstStyle/>
          <a:p>
            <a:pPr marL="127635">
              <a:lnSpc>
                <a:spcPct val="100000"/>
              </a:lnSpc>
              <a:spcBef>
                <a:spcPts val="95"/>
              </a:spcBef>
            </a:pPr>
            <a:r>
              <a:rPr dirty="0"/>
              <a:t>Günlük</a:t>
            </a:r>
            <a:r>
              <a:rPr spc="-175" dirty="0"/>
              <a:t> </a:t>
            </a:r>
            <a:r>
              <a:rPr spc="-10" dirty="0"/>
              <a:t>Görevler</a:t>
            </a:r>
          </a:p>
        </p:txBody>
      </p:sp>
      <p:grpSp>
        <p:nvGrpSpPr>
          <p:cNvPr id="9" name="object 9"/>
          <p:cNvGrpSpPr/>
          <p:nvPr/>
        </p:nvGrpSpPr>
        <p:grpSpPr>
          <a:xfrm>
            <a:off x="948118" y="945997"/>
            <a:ext cx="3069590" cy="4401820"/>
            <a:chOff x="948118" y="945997"/>
            <a:chExt cx="3069590" cy="4401820"/>
          </a:xfrm>
        </p:grpSpPr>
        <p:sp>
          <p:nvSpPr>
            <p:cNvPr id="10" name="object 10"/>
            <p:cNvSpPr/>
            <p:nvPr/>
          </p:nvSpPr>
          <p:spPr>
            <a:xfrm>
              <a:off x="948118" y="945997"/>
              <a:ext cx="871219" cy="76200"/>
            </a:xfrm>
            <a:custGeom>
              <a:avLst/>
              <a:gdLst/>
              <a:ahLst/>
              <a:cxnLst/>
              <a:rect l="l" t="t" r="r" b="b"/>
              <a:pathLst>
                <a:path w="871219" h="76200">
                  <a:moveTo>
                    <a:pt x="870838" y="76200"/>
                  </a:moveTo>
                  <a:lnTo>
                    <a:pt x="0" y="76200"/>
                  </a:lnTo>
                  <a:lnTo>
                    <a:pt x="0" y="0"/>
                  </a:lnTo>
                  <a:lnTo>
                    <a:pt x="870838" y="0"/>
                  </a:lnTo>
                  <a:lnTo>
                    <a:pt x="870838" y="76200"/>
                  </a:lnTo>
                  <a:close/>
                </a:path>
              </a:pathLst>
            </a:custGeom>
            <a:solidFill>
              <a:srgbClr val="6F00E6"/>
            </a:solidFill>
          </p:spPr>
          <p:txBody>
            <a:bodyPr wrap="square" lIns="0" tIns="0" rIns="0" bIns="0" rtlCol="0"/>
            <a:lstStyle/>
            <a:p>
              <a:endParaRPr/>
            </a:p>
          </p:txBody>
        </p:sp>
        <p:pic>
          <p:nvPicPr>
            <p:cNvPr id="11" name="object 11"/>
            <p:cNvPicPr/>
            <p:nvPr/>
          </p:nvPicPr>
          <p:blipFill>
            <a:blip r:embed="rId4" cstate="print"/>
            <a:stretch>
              <a:fillRect/>
            </a:stretch>
          </p:blipFill>
          <p:spPr>
            <a:xfrm>
              <a:off x="1876044" y="1283207"/>
              <a:ext cx="1943100" cy="3938016"/>
            </a:xfrm>
            <a:prstGeom prst="rect">
              <a:avLst/>
            </a:prstGeom>
          </p:spPr>
        </p:pic>
        <p:pic>
          <p:nvPicPr>
            <p:cNvPr id="12" name="object 12"/>
            <p:cNvPicPr/>
            <p:nvPr/>
          </p:nvPicPr>
          <p:blipFill>
            <a:blip r:embed="rId5" cstate="print"/>
            <a:stretch>
              <a:fillRect/>
            </a:stretch>
          </p:blipFill>
          <p:spPr>
            <a:xfrm>
              <a:off x="1613915" y="1042415"/>
              <a:ext cx="2403348" cy="4305300"/>
            </a:xfrm>
            <a:prstGeom prst="rect">
              <a:avLst/>
            </a:prstGeom>
          </p:spPr>
        </p:pic>
      </p:grpSp>
      <p:grpSp>
        <p:nvGrpSpPr>
          <p:cNvPr id="13" name="object 13"/>
          <p:cNvGrpSpPr/>
          <p:nvPr/>
        </p:nvGrpSpPr>
        <p:grpSpPr>
          <a:xfrm>
            <a:off x="4366259" y="1053083"/>
            <a:ext cx="2403475" cy="4305300"/>
            <a:chOff x="4366259" y="1053083"/>
            <a:chExt cx="2403475" cy="4305300"/>
          </a:xfrm>
        </p:grpSpPr>
        <p:pic>
          <p:nvPicPr>
            <p:cNvPr id="14" name="object 14"/>
            <p:cNvPicPr/>
            <p:nvPr/>
          </p:nvPicPr>
          <p:blipFill>
            <a:blip r:embed="rId6" cstate="print"/>
            <a:stretch>
              <a:fillRect/>
            </a:stretch>
          </p:blipFill>
          <p:spPr>
            <a:xfrm>
              <a:off x="4591811" y="1283207"/>
              <a:ext cx="1979676" cy="3875532"/>
            </a:xfrm>
            <a:prstGeom prst="rect">
              <a:avLst/>
            </a:prstGeom>
          </p:spPr>
        </p:pic>
        <p:pic>
          <p:nvPicPr>
            <p:cNvPr id="15" name="object 15"/>
            <p:cNvPicPr/>
            <p:nvPr/>
          </p:nvPicPr>
          <p:blipFill>
            <a:blip r:embed="rId5" cstate="print"/>
            <a:stretch>
              <a:fillRect/>
            </a:stretch>
          </p:blipFill>
          <p:spPr>
            <a:xfrm>
              <a:off x="4366259" y="1053083"/>
              <a:ext cx="2403347" cy="4305300"/>
            </a:xfrm>
            <a:prstGeom prst="rect">
              <a:avLst/>
            </a:prstGeom>
          </p:spPr>
        </p:pic>
      </p:grpSp>
      <p:grpSp>
        <p:nvGrpSpPr>
          <p:cNvPr id="16" name="object 16"/>
          <p:cNvGrpSpPr/>
          <p:nvPr/>
        </p:nvGrpSpPr>
        <p:grpSpPr>
          <a:xfrm>
            <a:off x="6987540" y="1053083"/>
            <a:ext cx="2374900" cy="4251960"/>
            <a:chOff x="6987540" y="1053083"/>
            <a:chExt cx="2374900" cy="4251960"/>
          </a:xfrm>
        </p:grpSpPr>
        <p:pic>
          <p:nvPicPr>
            <p:cNvPr id="17" name="object 17"/>
            <p:cNvPicPr/>
            <p:nvPr/>
          </p:nvPicPr>
          <p:blipFill>
            <a:blip r:embed="rId7" cstate="print"/>
            <a:stretch>
              <a:fillRect/>
            </a:stretch>
          </p:blipFill>
          <p:spPr>
            <a:xfrm>
              <a:off x="7208520" y="1269491"/>
              <a:ext cx="2084831" cy="3889248"/>
            </a:xfrm>
            <a:prstGeom prst="rect">
              <a:avLst/>
            </a:prstGeom>
          </p:spPr>
        </p:pic>
        <p:pic>
          <p:nvPicPr>
            <p:cNvPr id="18" name="object 18"/>
            <p:cNvPicPr/>
            <p:nvPr/>
          </p:nvPicPr>
          <p:blipFill>
            <a:blip r:embed="rId5" cstate="print"/>
            <a:stretch>
              <a:fillRect/>
            </a:stretch>
          </p:blipFill>
          <p:spPr>
            <a:xfrm>
              <a:off x="6987540" y="1053083"/>
              <a:ext cx="2374392" cy="4251960"/>
            </a:xfrm>
            <a:prstGeom prst="rect">
              <a:avLst/>
            </a:prstGeom>
          </p:spPr>
        </p:pic>
      </p:grpSp>
      <p:sp>
        <p:nvSpPr>
          <p:cNvPr id="19" name="object 19"/>
          <p:cNvSpPr txBox="1">
            <a:spLocks noGrp="1"/>
          </p:cNvSpPr>
          <p:nvPr>
            <p:ph type="ftr" sz="quarter" idx="5"/>
          </p:nvPr>
        </p:nvSpPr>
        <p:spPr>
          <a:prstGeom prst="rect">
            <a:avLst/>
          </a:prstGeom>
        </p:spPr>
        <p:txBody>
          <a:bodyPr vert="horz" wrap="square" lIns="0" tIns="0" rIns="0" bIns="0" rtlCol="0">
            <a:spAutoFit/>
          </a:bodyPr>
          <a:lstStyle/>
          <a:p>
            <a:pPr marL="12700">
              <a:lnSpc>
                <a:spcPts val="1650"/>
              </a:lnSpc>
            </a:pPr>
            <a:r>
              <a:rPr dirty="0"/>
              <a:t>Private</a:t>
            </a:r>
            <a:r>
              <a:rPr spc="-20" dirty="0"/>
              <a:t> </a:t>
            </a:r>
            <a:r>
              <a:rPr dirty="0"/>
              <a:t>&amp;</a:t>
            </a:r>
            <a:r>
              <a:rPr spc="-20" dirty="0"/>
              <a:t> </a:t>
            </a:r>
            <a:r>
              <a:rPr spc="-10" dirty="0"/>
              <a:t>Confidential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874520" cy="743585"/>
          </a:xfrm>
          <a:custGeom>
            <a:avLst/>
            <a:gdLst/>
            <a:ahLst/>
            <a:cxnLst/>
            <a:rect l="l" t="t" r="r" b="b"/>
            <a:pathLst>
              <a:path w="1874520" h="743585">
                <a:moveTo>
                  <a:pt x="0" y="743318"/>
                </a:moveTo>
                <a:lnTo>
                  <a:pt x="0" y="0"/>
                </a:lnTo>
                <a:lnTo>
                  <a:pt x="1873973" y="0"/>
                </a:lnTo>
                <a:lnTo>
                  <a:pt x="1820459" y="100898"/>
                </a:lnTo>
                <a:lnTo>
                  <a:pt x="1702355" y="184432"/>
                </a:lnTo>
                <a:lnTo>
                  <a:pt x="1481226" y="238938"/>
                </a:lnTo>
                <a:lnTo>
                  <a:pt x="1238744" y="261245"/>
                </a:lnTo>
                <a:lnTo>
                  <a:pt x="1188506" y="266697"/>
                </a:lnTo>
                <a:lnTo>
                  <a:pt x="1138057" y="272927"/>
                </a:lnTo>
                <a:lnTo>
                  <a:pt x="1087556" y="280128"/>
                </a:lnTo>
                <a:lnTo>
                  <a:pt x="1037160" y="288493"/>
                </a:lnTo>
                <a:lnTo>
                  <a:pt x="987029" y="298213"/>
                </a:lnTo>
                <a:lnTo>
                  <a:pt x="937320" y="309481"/>
                </a:lnTo>
                <a:lnTo>
                  <a:pt x="888191" y="322489"/>
                </a:lnTo>
                <a:lnTo>
                  <a:pt x="839803" y="337429"/>
                </a:lnTo>
                <a:lnTo>
                  <a:pt x="792311" y="354494"/>
                </a:lnTo>
                <a:lnTo>
                  <a:pt x="745876" y="373877"/>
                </a:lnTo>
                <a:lnTo>
                  <a:pt x="700655" y="395768"/>
                </a:lnTo>
                <a:lnTo>
                  <a:pt x="656807" y="420361"/>
                </a:lnTo>
                <a:lnTo>
                  <a:pt x="614489" y="447848"/>
                </a:lnTo>
                <a:lnTo>
                  <a:pt x="573862" y="478422"/>
                </a:lnTo>
                <a:lnTo>
                  <a:pt x="521697" y="518964"/>
                </a:lnTo>
                <a:lnTo>
                  <a:pt x="470342" y="555219"/>
                </a:lnTo>
                <a:lnTo>
                  <a:pt x="419942" y="587437"/>
                </a:lnTo>
                <a:lnTo>
                  <a:pt x="370639" y="615873"/>
                </a:lnTo>
                <a:lnTo>
                  <a:pt x="322577" y="640779"/>
                </a:lnTo>
                <a:lnTo>
                  <a:pt x="275901" y="662408"/>
                </a:lnTo>
                <a:lnTo>
                  <a:pt x="230752" y="681013"/>
                </a:lnTo>
                <a:lnTo>
                  <a:pt x="187276" y="696848"/>
                </a:lnTo>
                <a:lnTo>
                  <a:pt x="145615" y="710165"/>
                </a:lnTo>
                <a:lnTo>
                  <a:pt x="105913" y="721218"/>
                </a:lnTo>
                <a:lnTo>
                  <a:pt x="68315" y="730259"/>
                </a:lnTo>
                <a:lnTo>
                  <a:pt x="32962" y="737541"/>
                </a:lnTo>
                <a:lnTo>
                  <a:pt x="0" y="743318"/>
                </a:lnTo>
                <a:close/>
              </a:path>
            </a:pathLst>
          </a:custGeom>
          <a:solidFill>
            <a:srgbClr val="00C685"/>
          </a:solidFill>
        </p:spPr>
        <p:txBody>
          <a:bodyPr wrap="square" lIns="0" tIns="0" rIns="0" bIns="0" rtlCol="0"/>
          <a:lstStyle/>
          <a:p>
            <a:endParaRPr/>
          </a:p>
        </p:txBody>
      </p:sp>
      <p:grpSp>
        <p:nvGrpSpPr>
          <p:cNvPr id="3" name="object 3"/>
          <p:cNvGrpSpPr/>
          <p:nvPr/>
        </p:nvGrpSpPr>
        <p:grpSpPr>
          <a:xfrm>
            <a:off x="8221980" y="1086611"/>
            <a:ext cx="3970020" cy="5771515"/>
            <a:chOff x="8221980" y="1086611"/>
            <a:chExt cx="3970020" cy="5771515"/>
          </a:xfrm>
        </p:grpSpPr>
        <p:sp>
          <p:nvSpPr>
            <p:cNvPr id="4" name="object 4"/>
            <p:cNvSpPr/>
            <p:nvPr/>
          </p:nvSpPr>
          <p:spPr>
            <a:xfrm>
              <a:off x="10910240" y="5823534"/>
              <a:ext cx="1282065" cy="1035050"/>
            </a:xfrm>
            <a:custGeom>
              <a:avLst/>
              <a:gdLst/>
              <a:ahLst/>
              <a:cxnLst/>
              <a:rect l="l" t="t" r="r" b="b"/>
              <a:pathLst>
                <a:path w="1282065" h="1035050">
                  <a:moveTo>
                    <a:pt x="1281760" y="1034465"/>
                  </a:moveTo>
                  <a:lnTo>
                    <a:pt x="0" y="1034465"/>
                  </a:lnTo>
                  <a:lnTo>
                    <a:pt x="38381" y="1008803"/>
                  </a:lnTo>
                  <a:lnTo>
                    <a:pt x="76417" y="981926"/>
                  </a:lnTo>
                  <a:lnTo>
                    <a:pt x="114040" y="953807"/>
                  </a:lnTo>
                  <a:lnTo>
                    <a:pt x="151185" y="924417"/>
                  </a:lnTo>
                  <a:lnTo>
                    <a:pt x="187784" y="893729"/>
                  </a:lnTo>
                  <a:lnTo>
                    <a:pt x="223773" y="861715"/>
                  </a:lnTo>
                  <a:lnTo>
                    <a:pt x="259084" y="828346"/>
                  </a:lnTo>
                  <a:lnTo>
                    <a:pt x="293652" y="793595"/>
                  </a:lnTo>
                  <a:lnTo>
                    <a:pt x="327410" y="757433"/>
                  </a:lnTo>
                  <a:lnTo>
                    <a:pt x="360292" y="719834"/>
                  </a:lnTo>
                  <a:lnTo>
                    <a:pt x="392232" y="680768"/>
                  </a:lnTo>
                  <a:lnTo>
                    <a:pt x="423163" y="640208"/>
                  </a:lnTo>
                  <a:lnTo>
                    <a:pt x="453020" y="598126"/>
                  </a:lnTo>
                  <a:lnTo>
                    <a:pt x="514596" y="504387"/>
                  </a:lnTo>
                  <a:lnTo>
                    <a:pt x="548150" y="456718"/>
                  </a:lnTo>
                  <a:lnTo>
                    <a:pt x="582364" y="411474"/>
                  </a:lnTo>
                  <a:lnTo>
                    <a:pt x="617202" y="368645"/>
                  </a:lnTo>
                  <a:lnTo>
                    <a:pt x="652628" y="328218"/>
                  </a:lnTo>
                  <a:lnTo>
                    <a:pt x="688609" y="290182"/>
                  </a:lnTo>
                  <a:lnTo>
                    <a:pt x="725109" y="254523"/>
                  </a:lnTo>
                  <a:lnTo>
                    <a:pt x="762092" y="221232"/>
                  </a:lnTo>
                  <a:lnTo>
                    <a:pt x="799524" y="190295"/>
                  </a:lnTo>
                  <a:lnTo>
                    <a:pt x="837369" y="161701"/>
                  </a:lnTo>
                  <a:lnTo>
                    <a:pt x="875593" y="135437"/>
                  </a:lnTo>
                  <a:lnTo>
                    <a:pt x="914160" y="111493"/>
                  </a:lnTo>
                  <a:lnTo>
                    <a:pt x="953036" y="89856"/>
                  </a:lnTo>
                  <a:lnTo>
                    <a:pt x="992184" y="70514"/>
                  </a:lnTo>
                  <a:lnTo>
                    <a:pt x="1031571" y="53455"/>
                  </a:lnTo>
                  <a:lnTo>
                    <a:pt x="1071160" y="38667"/>
                  </a:lnTo>
                  <a:lnTo>
                    <a:pt x="1110917" y="26139"/>
                  </a:lnTo>
                  <a:lnTo>
                    <a:pt x="1150808" y="15859"/>
                  </a:lnTo>
                  <a:lnTo>
                    <a:pt x="1190795" y="7814"/>
                  </a:lnTo>
                  <a:lnTo>
                    <a:pt x="1230845" y="1993"/>
                  </a:lnTo>
                  <a:lnTo>
                    <a:pt x="1281760" y="0"/>
                  </a:lnTo>
                  <a:lnTo>
                    <a:pt x="1281760" y="1034465"/>
                  </a:lnTo>
                  <a:close/>
                </a:path>
              </a:pathLst>
            </a:custGeom>
            <a:solidFill>
              <a:srgbClr val="00C786"/>
            </a:solidFill>
          </p:spPr>
          <p:txBody>
            <a:bodyPr wrap="square" lIns="0" tIns="0" rIns="0" bIns="0" rtlCol="0"/>
            <a:lstStyle/>
            <a:p>
              <a:endParaRPr/>
            </a:p>
          </p:txBody>
        </p:sp>
        <p:pic>
          <p:nvPicPr>
            <p:cNvPr id="5" name="object 5"/>
            <p:cNvPicPr/>
            <p:nvPr/>
          </p:nvPicPr>
          <p:blipFill>
            <a:blip r:embed="rId2" cstate="print"/>
            <a:stretch>
              <a:fillRect/>
            </a:stretch>
          </p:blipFill>
          <p:spPr>
            <a:xfrm>
              <a:off x="8491728" y="1216151"/>
              <a:ext cx="2418587" cy="4427220"/>
            </a:xfrm>
            <a:prstGeom prst="rect">
              <a:avLst/>
            </a:prstGeom>
          </p:spPr>
        </p:pic>
        <p:pic>
          <p:nvPicPr>
            <p:cNvPr id="6" name="object 6"/>
            <p:cNvPicPr/>
            <p:nvPr/>
          </p:nvPicPr>
          <p:blipFill>
            <a:blip r:embed="rId3" cstate="print"/>
            <a:stretch>
              <a:fillRect/>
            </a:stretch>
          </p:blipFill>
          <p:spPr>
            <a:xfrm>
              <a:off x="8221980" y="1086611"/>
              <a:ext cx="2801112" cy="4794504"/>
            </a:xfrm>
            <a:prstGeom prst="rect">
              <a:avLst/>
            </a:prstGeom>
          </p:spPr>
        </p:pic>
      </p:grpSp>
      <p:sp>
        <p:nvSpPr>
          <p:cNvPr id="7" name="object 7"/>
          <p:cNvSpPr txBox="1">
            <a:spLocks noGrp="1"/>
          </p:cNvSpPr>
          <p:nvPr>
            <p:ph type="title"/>
          </p:nvPr>
        </p:nvSpPr>
        <p:spPr>
          <a:xfrm>
            <a:off x="220345" y="140335"/>
            <a:ext cx="10861675" cy="873125"/>
          </a:xfrm>
          <a:prstGeom prst="rect">
            <a:avLst/>
          </a:prstGeom>
        </p:spPr>
        <p:txBody>
          <a:bodyPr vert="horz" wrap="square" lIns="0" tIns="258051" rIns="0" bIns="0" rtlCol="0">
            <a:spAutoFit/>
          </a:bodyPr>
          <a:lstStyle/>
          <a:p>
            <a:pPr marL="1678940">
              <a:lnSpc>
                <a:spcPct val="100000"/>
              </a:lnSpc>
              <a:spcBef>
                <a:spcPts val="95"/>
              </a:spcBef>
            </a:pPr>
            <a:r>
              <a:rPr spc="-30" dirty="0"/>
              <a:t>Yayıncı</a:t>
            </a:r>
            <a:r>
              <a:rPr spc="-229" dirty="0"/>
              <a:t> </a:t>
            </a:r>
            <a:r>
              <a:rPr lang="tr-TR" spc="-30" dirty="0"/>
              <a:t>Performans Değerlendirmesi</a:t>
            </a:r>
            <a:endParaRPr lang="tr-TR" spc="-10" dirty="0"/>
          </a:p>
        </p:txBody>
      </p:sp>
      <p:sp>
        <p:nvSpPr>
          <p:cNvPr id="8" name="object 8"/>
          <p:cNvSpPr txBox="1"/>
          <p:nvPr/>
        </p:nvSpPr>
        <p:spPr>
          <a:xfrm>
            <a:off x="1413573" y="1584137"/>
            <a:ext cx="5100955" cy="3744595"/>
          </a:xfrm>
          <a:prstGeom prst="rect">
            <a:avLst/>
          </a:prstGeom>
        </p:spPr>
        <p:txBody>
          <a:bodyPr vert="horz" wrap="square" lIns="0" tIns="12700" rIns="0" bIns="0" rtlCol="0">
            <a:spAutoFit/>
          </a:bodyPr>
          <a:lstStyle/>
          <a:p>
            <a:pPr marL="297815" marR="218440" indent="-285750">
              <a:lnSpc>
                <a:spcPct val="150000"/>
              </a:lnSpc>
              <a:spcBef>
                <a:spcPts val="100"/>
              </a:spcBef>
              <a:buChar char="•"/>
              <a:tabLst>
                <a:tab pos="297815" algn="l"/>
                <a:tab pos="298450" algn="l"/>
              </a:tabLst>
            </a:pPr>
            <a:r>
              <a:rPr lang="tr-TR" altLang="en-US" sz="1600" spc="-20" dirty="0">
                <a:latin typeface="Arial" panose="020B0604020202020204"/>
                <a:cs typeface="Arial" panose="020B0604020202020204"/>
              </a:rPr>
              <a:t>Her yayıncı, işinde göstermiş olduğu performansa bağlı olarak farklı gruplara yerleştirilmektedir.</a:t>
            </a:r>
          </a:p>
          <a:p>
            <a:pPr marL="297815" marR="218440" indent="-285750">
              <a:lnSpc>
                <a:spcPct val="150000"/>
              </a:lnSpc>
              <a:spcBef>
                <a:spcPts val="100"/>
              </a:spcBef>
              <a:buChar char="•"/>
              <a:tabLst>
                <a:tab pos="297815" algn="l"/>
                <a:tab pos="298450" algn="l"/>
              </a:tabLst>
            </a:pPr>
            <a:r>
              <a:rPr lang="tr-TR" altLang="en-US" sz="1600">
                <a:latin typeface="Arial" panose="020B0604020202020204"/>
                <a:cs typeface="Arial" panose="020B0604020202020204"/>
              </a:rPr>
              <a:t>Farklı gruplar için arkadaş araması fiyatı ile dönüşüm ücretleri farklılık göstermektedir. </a:t>
            </a:r>
          </a:p>
          <a:p>
            <a:pPr marL="297815" marR="218440" indent="-285750">
              <a:lnSpc>
                <a:spcPct val="150000"/>
              </a:lnSpc>
              <a:spcBef>
                <a:spcPts val="100"/>
              </a:spcBef>
              <a:buChar char="•"/>
              <a:tabLst>
                <a:tab pos="297815" algn="l"/>
                <a:tab pos="298450" algn="l"/>
              </a:tabLst>
            </a:pPr>
            <a:r>
              <a:rPr lang="tr-TR" altLang="en-US" sz="1600">
                <a:latin typeface="Arial" panose="020B0604020202020204"/>
                <a:cs typeface="Arial" panose="020B0604020202020204"/>
              </a:rPr>
              <a:t>Bir yayıncı seviye olarak ne kadar yüksek bir gruptaysa, seviyesinin yüksekliğine göre daha az sürede daha çok kazanç elde edecektir.</a:t>
            </a:r>
          </a:p>
          <a:p>
            <a:pPr marL="297815" marR="218440" indent="-285750">
              <a:lnSpc>
                <a:spcPct val="150000"/>
              </a:lnSpc>
              <a:spcBef>
                <a:spcPts val="100"/>
              </a:spcBef>
              <a:buChar char="•"/>
              <a:tabLst>
                <a:tab pos="297815" algn="l"/>
                <a:tab pos="298450" algn="l"/>
              </a:tabLst>
            </a:pPr>
            <a:r>
              <a:rPr lang="tr-TR" altLang="en-US" sz="1600">
                <a:latin typeface="Arial" panose="020B0604020202020204"/>
                <a:cs typeface="Arial" panose="020B0604020202020204"/>
              </a:rPr>
              <a:t>Yayıncı performans değerlendirmesi detayları “Yayıncı Gruplama Kuralları” sayfalarında yer almaktadır.</a:t>
            </a:r>
          </a:p>
        </p:txBody>
      </p:sp>
      <p:pic>
        <p:nvPicPr>
          <p:cNvPr id="9" name="object 9"/>
          <p:cNvPicPr/>
          <p:nvPr/>
        </p:nvPicPr>
        <p:blipFill>
          <a:blip r:embed="rId4" cstate="print"/>
          <a:stretch>
            <a:fillRect/>
          </a:stretch>
        </p:blipFill>
        <p:spPr>
          <a:xfrm>
            <a:off x="11390714" y="149013"/>
            <a:ext cx="535770" cy="497501"/>
          </a:xfrm>
          <a:prstGeom prst="rect">
            <a:avLst/>
          </a:prstGeom>
        </p:spPr>
      </p:pic>
      <p:sp>
        <p:nvSpPr>
          <p:cNvPr id="10" name="object 10"/>
          <p:cNvSpPr txBox="1">
            <a:spLocks noGrp="1"/>
          </p:cNvSpPr>
          <p:nvPr>
            <p:ph type="ftr" sz="quarter" idx="5"/>
          </p:nvPr>
        </p:nvSpPr>
        <p:spPr>
          <a:prstGeom prst="rect">
            <a:avLst/>
          </a:prstGeom>
        </p:spPr>
        <p:txBody>
          <a:bodyPr vert="horz" wrap="square" lIns="0" tIns="0" rIns="0" bIns="0" rtlCol="0">
            <a:spAutoFit/>
          </a:bodyPr>
          <a:lstStyle/>
          <a:p>
            <a:pPr marL="12700">
              <a:lnSpc>
                <a:spcPts val="1650"/>
              </a:lnSpc>
            </a:pPr>
            <a:r>
              <a:rPr dirty="0"/>
              <a:t>Private</a:t>
            </a:r>
            <a:r>
              <a:rPr spc="-20" dirty="0"/>
              <a:t> </a:t>
            </a:r>
            <a:r>
              <a:rPr dirty="0"/>
              <a:t>&amp;</a:t>
            </a:r>
            <a:r>
              <a:rPr spc="-20" dirty="0"/>
              <a:t> </a:t>
            </a:r>
            <a:r>
              <a:rPr spc="-10" dirty="0"/>
              <a:t>Confidential</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874520" cy="743585"/>
          </a:xfrm>
          <a:custGeom>
            <a:avLst/>
            <a:gdLst/>
            <a:ahLst/>
            <a:cxnLst/>
            <a:rect l="l" t="t" r="r" b="b"/>
            <a:pathLst>
              <a:path w="1874520" h="743585">
                <a:moveTo>
                  <a:pt x="0" y="743318"/>
                </a:moveTo>
                <a:lnTo>
                  <a:pt x="0" y="0"/>
                </a:lnTo>
                <a:lnTo>
                  <a:pt x="1873973" y="0"/>
                </a:lnTo>
                <a:lnTo>
                  <a:pt x="1820459" y="100898"/>
                </a:lnTo>
                <a:lnTo>
                  <a:pt x="1702355" y="184432"/>
                </a:lnTo>
                <a:lnTo>
                  <a:pt x="1481226" y="238938"/>
                </a:lnTo>
                <a:lnTo>
                  <a:pt x="1238744" y="261245"/>
                </a:lnTo>
                <a:lnTo>
                  <a:pt x="1188506" y="266697"/>
                </a:lnTo>
                <a:lnTo>
                  <a:pt x="1138057" y="272927"/>
                </a:lnTo>
                <a:lnTo>
                  <a:pt x="1087556" y="280128"/>
                </a:lnTo>
                <a:lnTo>
                  <a:pt x="1037160" y="288493"/>
                </a:lnTo>
                <a:lnTo>
                  <a:pt x="987029" y="298213"/>
                </a:lnTo>
                <a:lnTo>
                  <a:pt x="937320" y="309481"/>
                </a:lnTo>
                <a:lnTo>
                  <a:pt x="888191" y="322489"/>
                </a:lnTo>
                <a:lnTo>
                  <a:pt x="839803" y="337429"/>
                </a:lnTo>
                <a:lnTo>
                  <a:pt x="792311" y="354494"/>
                </a:lnTo>
                <a:lnTo>
                  <a:pt x="745876" y="373877"/>
                </a:lnTo>
                <a:lnTo>
                  <a:pt x="700655" y="395768"/>
                </a:lnTo>
                <a:lnTo>
                  <a:pt x="656807" y="420361"/>
                </a:lnTo>
                <a:lnTo>
                  <a:pt x="614489" y="447848"/>
                </a:lnTo>
                <a:lnTo>
                  <a:pt x="573862" y="478422"/>
                </a:lnTo>
                <a:lnTo>
                  <a:pt x="521697" y="518964"/>
                </a:lnTo>
                <a:lnTo>
                  <a:pt x="470342" y="555219"/>
                </a:lnTo>
                <a:lnTo>
                  <a:pt x="419942" y="587437"/>
                </a:lnTo>
                <a:lnTo>
                  <a:pt x="370639" y="615873"/>
                </a:lnTo>
                <a:lnTo>
                  <a:pt x="322577" y="640779"/>
                </a:lnTo>
                <a:lnTo>
                  <a:pt x="275901" y="662408"/>
                </a:lnTo>
                <a:lnTo>
                  <a:pt x="230752" y="681013"/>
                </a:lnTo>
                <a:lnTo>
                  <a:pt x="187276" y="696848"/>
                </a:lnTo>
                <a:lnTo>
                  <a:pt x="145615" y="710165"/>
                </a:lnTo>
                <a:lnTo>
                  <a:pt x="105913" y="721218"/>
                </a:lnTo>
                <a:lnTo>
                  <a:pt x="68315" y="730259"/>
                </a:lnTo>
                <a:lnTo>
                  <a:pt x="32962" y="737541"/>
                </a:lnTo>
                <a:lnTo>
                  <a:pt x="0" y="743318"/>
                </a:lnTo>
                <a:close/>
              </a:path>
            </a:pathLst>
          </a:custGeom>
          <a:solidFill>
            <a:srgbClr val="7000E6"/>
          </a:solidFill>
        </p:spPr>
        <p:txBody>
          <a:bodyPr wrap="square" lIns="0" tIns="0" rIns="0" bIns="0" rtlCol="0"/>
          <a:lstStyle/>
          <a:p>
            <a:endParaRPr/>
          </a:p>
        </p:txBody>
      </p:sp>
      <p:sp>
        <p:nvSpPr>
          <p:cNvPr id="3" name="object 3"/>
          <p:cNvSpPr/>
          <p:nvPr/>
        </p:nvSpPr>
        <p:spPr>
          <a:xfrm>
            <a:off x="10910239" y="5823534"/>
            <a:ext cx="1282065" cy="1035050"/>
          </a:xfrm>
          <a:custGeom>
            <a:avLst/>
            <a:gdLst/>
            <a:ahLst/>
            <a:cxnLst/>
            <a:rect l="l" t="t" r="r" b="b"/>
            <a:pathLst>
              <a:path w="1282065" h="1035050">
                <a:moveTo>
                  <a:pt x="1281760" y="1034465"/>
                </a:moveTo>
                <a:lnTo>
                  <a:pt x="0" y="1034465"/>
                </a:lnTo>
                <a:lnTo>
                  <a:pt x="38381" y="1008803"/>
                </a:lnTo>
                <a:lnTo>
                  <a:pt x="76417" y="981926"/>
                </a:lnTo>
                <a:lnTo>
                  <a:pt x="114040" y="953807"/>
                </a:lnTo>
                <a:lnTo>
                  <a:pt x="151185" y="924417"/>
                </a:lnTo>
                <a:lnTo>
                  <a:pt x="187784" y="893729"/>
                </a:lnTo>
                <a:lnTo>
                  <a:pt x="223773" y="861715"/>
                </a:lnTo>
                <a:lnTo>
                  <a:pt x="259084" y="828346"/>
                </a:lnTo>
                <a:lnTo>
                  <a:pt x="293652" y="793595"/>
                </a:lnTo>
                <a:lnTo>
                  <a:pt x="327410" y="757433"/>
                </a:lnTo>
                <a:lnTo>
                  <a:pt x="360292" y="719834"/>
                </a:lnTo>
                <a:lnTo>
                  <a:pt x="392232" y="680768"/>
                </a:lnTo>
                <a:lnTo>
                  <a:pt x="423163" y="640208"/>
                </a:lnTo>
                <a:lnTo>
                  <a:pt x="453020" y="598126"/>
                </a:lnTo>
                <a:lnTo>
                  <a:pt x="514596" y="504387"/>
                </a:lnTo>
                <a:lnTo>
                  <a:pt x="548150" y="456718"/>
                </a:lnTo>
                <a:lnTo>
                  <a:pt x="582364" y="411474"/>
                </a:lnTo>
                <a:lnTo>
                  <a:pt x="617202" y="368645"/>
                </a:lnTo>
                <a:lnTo>
                  <a:pt x="652628" y="328218"/>
                </a:lnTo>
                <a:lnTo>
                  <a:pt x="688609" y="290182"/>
                </a:lnTo>
                <a:lnTo>
                  <a:pt x="725109" y="254523"/>
                </a:lnTo>
                <a:lnTo>
                  <a:pt x="762092" y="221232"/>
                </a:lnTo>
                <a:lnTo>
                  <a:pt x="799524" y="190295"/>
                </a:lnTo>
                <a:lnTo>
                  <a:pt x="837369" y="161701"/>
                </a:lnTo>
                <a:lnTo>
                  <a:pt x="875593" y="135437"/>
                </a:lnTo>
                <a:lnTo>
                  <a:pt x="914160" y="111493"/>
                </a:lnTo>
                <a:lnTo>
                  <a:pt x="953036" y="89856"/>
                </a:lnTo>
                <a:lnTo>
                  <a:pt x="992184" y="70514"/>
                </a:lnTo>
                <a:lnTo>
                  <a:pt x="1031571" y="53455"/>
                </a:lnTo>
                <a:lnTo>
                  <a:pt x="1071160" y="38667"/>
                </a:lnTo>
                <a:lnTo>
                  <a:pt x="1110917" y="26139"/>
                </a:lnTo>
                <a:lnTo>
                  <a:pt x="1150808" y="15859"/>
                </a:lnTo>
                <a:lnTo>
                  <a:pt x="1190795" y="7814"/>
                </a:lnTo>
                <a:lnTo>
                  <a:pt x="1230845" y="1993"/>
                </a:lnTo>
                <a:lnTo>
                  <a:pt x="1281760" y="0"/>
                </a:lnTo>
                <a:lnTo>
                  <a:pt x="1281760" y="1034465"/>
                </a:lnTo>
                <a:close/>
              </a:path>
            </a:pathLst>
          </a:custGeom>
          <a:solidFill>
            <a:srgbClr val="00C786"/>
          </a:solidFill>
        </p:spPr>
        <p:txBody>
          <a:bodyPr wrap="square" lIns="0" tIns="0" rIns="0" bIns="0" rtlCol="0"/>
          <a:lstStyle/>
          <a:p>
            <a:endParaRPr/>
          </a:p>
        </p:txBody>
      </p:sp>
      <p:sp>
        <p:nvSpPr>
          <p:cNvPr id="4" name="object 4"/>
          <p:cNvSpPr txBox="1"/>
          <p:nvPr/>
        </p:nvSpPr>
        <p:spPr>
          <a:xfrm>
            <a:off x="4778793" y="2215984"/>
            <a:ext cx="2160270" cy="3317240"/>
          </a:xfrm>
          <a:prstGeom prst="rect">
            <a:avLst/>
          </a:prstGeom>
        </p:spPr>
        <p:txBody>
          <a:bodyPr vert="horz" wrap="square" lIns="0" tIns="12700" rIns="0" bIns="0" rtlCol="0">
            <a:spAutoFit/>
          </a:bodyPr>
          <a:lstStyle/>
          <a:p>
            <a:pPr marL="17145" marR="10160" algn="ctr">
              <a:lnSpc>
                <a:spcPct val="150000"/>
              </a:lnSpc>
              <a:spcBef>
                <a:spcPts val="100"/>
              </a:spcBef>
            </a:pPr>
            <a:r>
              <a:rPr sz="1600" dirty="0">
                <a:latin typeface="Arial" panose="020B0604020202020204"/>
                <a:cs typeface="Arial" panose="020B0604020202020204"/>
              </a:rPr>
              <a:t>Görüntülü</a:t>
            </a:r>
            <a:r>
              <a:rPr sz="1600" spc="-75" dirty="0">
                <a:latin typeface="Arial" panose="020B0604020202020204"/>
                <a:cs typeface="Arial" panose="020B0604020202020204"/>
              </a:rPr>
              <a:t> </a:t>
            </a:r>
            <a:r>
              <a:rPr sz="1600" spc="-10" dirty="0">
                <a:latin typeface="Arial" panose="020B0604020202020204"/>
                <a:cs typeface="Arial" panose="020B0604020202020204"/>
              </a:rPr>
              <a:t>sohbetlerden </a:t>
            </a:r>
            <a:r>
              <a:rPr sz="1600" dirty="0">
                <a:latin typeface="Arial" panose="020B0604020202020204"/>
                <a:cs typeface="Arial" panose="020B0604020202020204"/>
              </a:rPr>
              <a:t>dakika</a:t>
            </a:r>
            <a:r>
              <a:rPr sz="1600" spc="-50" dirty="0">
                <a:latin typeface="Arial" panose="020B0604020202020204"/>
                <a:cs typeface="Arial" panose="020B0604020202020204"/>
              </a:rPr>
              <a:t> </a:t>
            </a:r>
            <a:r>
              <a:rPr sz="1600" dirty="0">
                <a:latin typeface="Arial" panose="020B0604020202020204"/>
                <a:cs typeface="Arial" panose="020B0604020202020204"/>
              </a:rPr>
              <a:t>başına</a:t>
            </a:r>
            <a:r>
              <a:rPr sz="1600" spc="-45" dirty="0">
                <a:latin typeface="Arial" panose="020B0604020202020204"/>
                <a:cs typeface="Arial" panose="020B0604020202020204"/>
              </a:rPr>
              <a:t> </a:t>
            </a:r>
            <a:r>
              <a:rPr sz="1600" spc="-20" dirty="0">
                <a:latin typeface="Arial" panose="020B0604020202020204"/>
                <a:cs typeface="Arial" panose="020B0604020202020204"/>
              </a:rPr>
              <a:t>elde </a:t>
            </a:r>
            <a:r>
              <a:rPr sz="1600" dirty="0">
                <a:latin typeface="Arial" panose="020B0604020202020204"/>
                <a:cs typeface="Arial" panose="020B0604020202020204"/>
              </a:rPr>
              <a:t>edeceğiniz</a:t>
            </a:r>
            <a:r>
              <a:rPr sz="1600" spc="-80" dirty="0">
                <a:latin typeface="Arial" panose="020B0604020202020204"/>
                <a:cs typeface="Arial" panose="020B0604020202020204"/>
              </a:rPr>
              <a:t> </a:t>
            </a:r>
            <a:r>
              <a:rPr sz="1600" spc="-10" dirty="0">
                <a:latin typeface="Arial" panose="020B0604020202020204"/>
                <a:cs typeface="Arial" panose="020B0604020202020204"/>
              </a:rPr>
              <a:t>ücretin </a:t>
            </a:r>
            <a:r>
              <a:rPr sz="1600" dirty="0">
                <a:latin typeface="Arial" panose="020B0604020202020204"/>
                <a:cs typeface="Arial" panose="020B0604020202020204"/>
              </a:rPr>
              <a:t>değişmesi</a:t>
            </a:r>
            <a:r>
              <a:rPr sz="1600" spc="-60" dirty="0">
                <a:latin typeface="Arial" panose="020B0604020202020204"/>
                <a:cs typeface="Arial" panose="020B0604020202020204"/>
              </a:rPr>
              <a:t> </a:t>
            </a:r>
            <a:r>
              <a:rPr sz="1600" dirty="0">
                <a:latin typeface="Arial" panose="020B0604020202020204"/>
                <a:cs typeface="Arial" panose="020B0604020202020204"/>
              </a:rPr>
              <a:t>halinde</a:t>
            </a:r>
            <a:r>
              <a:rPr sz="1600" spc="-60" dirty="0">
                <a:latin typeface="Arial" panose="020B0604020202020204"/>
                <a:cs typeface="Arial" panose="020B0604020202020204"/>
              </a:rPr>
              <a:t> </a:t>
            </a:r>
            <a:r>
              <a:rPr sz="1600" spc="-25" dirty="0">
                <a:latin typeface="Arial" panose="020B0604020202020204"/>
                <a:cs typeface="Arial" panose="020B0604020202020204"/>
              </a:rPr>
              <a:t>bir </a:t>
            </a:r>
            <a:r>
              <a:rPr sz="1600" dirty="0">
                <a:latin typeface="Arial" panose="020B0604020202020204"/>
                <a:cs typeface="Arial" panose="020B0604020202020204"/>
              </a:rPr>
              <a:t>bildirim</a:t>
            </a:r>
            <a:r>
              <a:rPr sz="1600" spc="-50" dirty="0">
                <a:latin typeface="Arial" panose="020B0604020202020204"/>
                <a:cs typeface="Arial" panose="020B0604020202020204"/>
              </a:rPr>
              <a:t> </a:t>
            </a:r>
            <a:r>
              <a:rPr sz="1600" spc="-10" dirty="0">
                <a:latin typeface="Arial" panose="020B0604020202020204"/>
                <a:cs typeface="Arial" panose="020B0604020202020204"/>
              </a:rPr>
              <a:t>alacaksınız.</a:t>
            </a:r>
            <a:endParaRPr sz="1600">
              <a:latin typeface="Arial" panose="020B0604020202020204"/>
              <a:cs typeface="Arial" panose="020B0604020202020204"/>
            </a:endParaRPr>
          </a:p>
          <a:p>
            <a:pPr>
              <a:lnSpc>
                <a:spcPct val="100000"/>
              </a:lnSpc>
              <a:spcBef>
                <a:spcPts val="5"/>
              </a:spcBef>
            </a:pPr>
            <a:endParaRPr sz="2500">
              <a:latin typeface="Arial" panose="020B0604020202020204"/>
              <a:cs typeface="Arial" panose="020B0604020202020204"/>
            </a:endParaRPr>
          </a:p>
          <a:p>
            <a:pPr marL="12700" marR="5080" algn="ctr">
              <a:lnSpc>
                <a:spcPct val="150000"/>
              </a:lnSpc>
            </a:pPr>
            <a:r>
              <a:rPr sz="1600" dirty="0">
                <a:latin typeface="Arial" panose="020B0604020202020204"/>
                <a:cs typeface="Arial" panose="020B0604020202020204"/>
              </a:rPr>
              <a:t>Geçmiş</a:t>
            </a:r>
            <a:r>
              <a:rPr sz="1600" spc="-45" dirty="0">
                <a:latin typeface="Arial" panose="020B0604020202020204"/>
                <a:cs typeface="Arial" panose="020B0604020202020204"/>
              </a:rPr>
              <a:t> </a:t>
            </a:r>
            <a:r>
              <a:rPr sz="1600" dirty="0">
                <a:latin typeface="Arial" panose="020B0604020202020204"/>
                <a:cs typeface="Arial" panose="020B0604020202020204"/>
              </a:rPr>
              <a:t>ücret</a:t>
            </a:r>
            <a:r>
              <a:rPr sz="1600" spc="-40" dirty="0">
                <a:latin typeface="Arial" panose="020B0604020202020204"/>
                <a:cs typeface="Arial" panose="020B0604020202020204"/>
              </a:rPr>
              <a:t> </a:t>
            </a:r>
            <a:r>
              <a:rPr sz="1600" spc="-10" dirty="0">
                <a:latin typeface="Arial" panose="020B0604020202020204"/>
                <a:cs typeface="Arial" panose="020B0604020202020204"/>
              </a:rPr>
              <a:t>değişikliği </a:t>
            </a:r>
            <a:r>
              <a:rPr sz="1600" dirty="0">
                <a:latin typeface="Arial" panose="020B0604020202020204"/>
                <a:cs typeface="Arial" panose="020B0604020202020204"/>
              </a:rPr>
              <a:t>kaydınızı</a:t>
            </a:r>
            <a:r>
              <a:rPr sz="1600" spc="-65" dirty="0">
                <a:latin typeface="Arial" panose="020B0604020202020204"/>
                <a:cs typeface="Arial" panose="020B0604020202020204"/>
              </a:rPr>
              <a:t> </a:t>
            </a:r>
            <a:r>
              <a:rPr sz="1600" spc="-25" dirty="0">
                <a:latin typeface="Arial" panose="020B0604020202020204"/>
                <a:cs typeface="Arial" panose="020B0604020202020204"/>
              </a:rPr>
              <a:t>da </a:t>
            </a:r>
            <a:r>
              <a:rPr sz="1600" spc="-10" dirty="0">
                <a:latin typeface="Arial" panose="020B0604020202020204"/>
                <a:cs typeface="Arial" panose="020B0604020202020204"/>
              </a:rPr>
              <a:t>görebileceksiniz.</a:t>
            </a:r>
            <a:endParaRPr sz="1600">
              <a:latin typeface="Arial" panose="020B0604020202020204"/>
              <a:cs typeface="Arial" panose="020B0604020202020204"/>
            </a:endParaRPr>
          </a:p>
        </p:txBody>
      </p:sp>
      <p:grpSp>
        <p:nvGrpSpPr>
          <p:cNvPr id="5" name="object 5"/>
          <p:cNvGrpSpPr/>
          <p:nvPr/>
        </p:nvGrpSpPr>
        <p:grpSpPr>
          <a:xfrm>
            <a:off x="6896874" y="1344167"/>
            <a:ext cx="2773045" cy="4556760"/>
            <a:chOff x="6896874" y="1344167"/>
            <a:chExt cx="2773045" cy="4556760"/>
          </a:xfrm>
        </p:grpSpPr>
        <p:pic>
          <p:nvPicPr>
            <p:cNvPr id="6" name="object 6"/>
            <p:cNvPicPr/>
            <p:nvPr/>
          </p:nvPicPr>
          <p:blipFill>
            <a:blip r:embed="rId2" cstate="print"/>
            <a:stretch>
              <a:fillRect/>
            </a:stretch>
          </p:blipFill>
          <p:spPr>
            <a:xfrm>
              <a:off x="7429499" y="1501139"/>
              <a:ext cx="2177796" cy="4248912"/>
            </a:xfrm>
            <a:prstGeom prst="rect">
              <a:avLst/>
            </a:prstGeom>
          </p:spPr>
        </p:pic>
        <p:pic>
          <p:nvPicPr>
            <p:cNvPr id="7" name="object 7"/>
            <p:cNvPicPr/>
            <p:nvPr/>
          </p:nvPicPr>
          <p:blipFill>
            <a:blip r:embed="rId3" cstate="print"/>
            <a:stretch>
              <a:fillRect/>
            </a:stretch>
          </p:blipFill>
          <p:spPr>
            <a:xfrm>
              <a:off x="7296911" y="1344167"/>
              <a:ext cx="2372868" cy="4556760"/>
            </a:xfrm>
            <a:prstGeom prst="rect">
              <a:avLst/>
            </a:prstGeom>
          </p:spPr>
        </p:pic>
        <p:sp>
          <p:nvSpPr>
            <p:cNvPr id="8" name="object 8"/>
            <p:cNvSpPr/>
            <p:nvPr/>
          </p:nvSpPr>
          <p:spPr>
            <a:xfrm>
              <a:off x="6896874" y="4053598"/>
              <a:ext cx="873125" cy="450215"/>
            </a:xfrm>
            <a:custGeom>
              <a:avLst/>
              <a:gdLst/>
              <a:ahLst/>
              <a:cxnLst/>
              <a:rect l="l" t="t" r="r" b="b"/>
              <a:pathLst>
                <a:path w="873125" h="450214">
                  <a:moveTo>
                    <a:pt x="872680" y="225005"/>
                  </a:moveTo>
                  <a:lnTo>
                    <a:pt x="862596" y="214896"/>
                  </a:lnTo>
                  <a:lnTo>
                    <a:pt x="842391" y="194691"/>
                  </a:lnTo>
                  <a:lnTo>
                    <a:pt x="842391" y="235102"/>
                  </a:lnTo>
                  <a:lnTo>
                    <a:pt x="842098" y="234835"/>
                  </a:lnTo>
                  <a:lnTo>
                    <a:pt x="842391" y="235102"/>
                  </a:lnTo>
                  <a:lnTo>
                    <a:pt x="842391" y="194691"/>
                  </a:lnTo>
                  <a:lnTo>
                    <a:pt x="682193" y="34493"/>
                  </a:lnTo>
                  <a:lnTo>
                    <a:pt x="647700" y="0"/>
                  </a:lnTo>
                  <a:lnTo>
                    <a:pt x="647700" y="115455"/>
                  </a:lnTo>
                  <a:lnTo>
                    <a:pt x="0" y="115455"/>
                  </a:lnTo>
                  <a:lnTo>
                    <a:pt x="0" y="334530"/>
                  </a:lnTo>
                  <a:lnTo>
                    <a:pt x="647700" y="334530"/>
                  </a:lnTo>
                  <a:lnTo>
                    <a:pt x="647700" y="449986"/>
                  </a:lnTo>
                  <a:lnTo>
                    <a:pt x="682193" y="415493"/>
                  </a:lnTo>
                  <a:lnTo>
                    <a:pt x="862584" y="235102"/>
                  </a:lnTo>
                  <a:lnTo>
                    <a:pt x="872680" y="225005"/>
                  </a:lnTo>
                  <a:close/>
                </a:path>
              </a:pathLst>
            </a:custGeom>
            <a:solidFill>
              <a:srgbClr val="7000E6"/>
            </a:solidFill>
          </p:spPr>
          <p:txBody>
            <a:bodyPr wrap="square" lIns="0" tIns="0" rIns="0" bIns="0" rtlCol="0"/>
            <a:lstStyle/>
            <a:p>
              <a:endParaRPr/>
            </a:p>
          </p:txBody>
        </p:sp>
      </p:grpSp>
      <p:grpSp>
        <p:nvGrpSpPr>
          <p:cNvPr id="9" name="object 9"/>
          <p:cNvGrpSpPr/>
          <p:nvPr/>
        </p:nvGrpSpPr>
        <p:grpSpPr>
          <a:xfrm>
            <a:off x="1624583" y="1344167"/>
            <a:ext cx="2991485" cy="4556760"/>
            <a:chOff x="1624583" y="1344167"/>
            <a:chExt cx="2991485" cy="4556760"/>
          </a:xfrm>
        </p:grpSpPr>
        <p:pic>
          <p:nvPicPr>
            <p:cNvPr id="10" name="object 10"/>
            <p:cNvPicPr/>
            <p:nvPr/>
          </p:nvPicPr>
          <p:blipFill>
            <a:blip r:embed="rId4" cstate="print"/>
            <a:stretch>
              <a:fillRect/>
            </a:stretch>
          </p:blipFill>
          <p:spPr>
            <a:xfrm>
              <a:off x="1772411" y="1495043"/>
              <a:ext cx="2136648" cy="4253484"/>
            </a:xfrm>
            <a:prstGeom prst="rect">
              <a:avLst/>
            </a:prstGeom>
          </p:spPr>
        </p:pic>
        <p:pic>
          <p:nvPicPr>
            <p:cNvPr id="11" name="object 11"/>
            <p:cNvPicPr/>
            <p:nvPr/>
          </p:nvPicPr>
          <p:blipFill>
            <a:blip r:embed="rId3" cstate="print"/>
            <a:stretch>
              <a:fillRect/>
            </a:stretch>
          </p:blipFill>
          <p:spPr>
            <a:xfrm>
              <a:off x="1624583" y="1344167"/>
              <a:ext cx="2372867" cy="4556760"/>
            </a:xfrm>
            <a:prstGeom prst="rect">
              <a:avLst/>
            </a:prstGeom>
          </p:spPr>
        </p:pic>
        <p:sp>
          <p:nvSpPr>
            <p:cNvPr id="12" name="object 12"/>
            <p:cNvSpPr/>
            <p:nvPr/>
          </p:nvSpPr>
          <p:spPr>
            <a:xfrm>
              <a:off x="3743223" y="2681998"/>
              <a:ext cx="873125" cy="450215"/>
            </a:xfrm>
            <a:custGeom>
              <a:avLst/>
              <a:gdLst/>
              <a:ahLst/>
              <a:cxnLst/>
              <a:rect l="l" t="t" r="r" b="b"/>
              <a:pathLst>
                <a:path w="873125" h="450214">
                  <a:moveTo>
                    <a:pt x="872693" y="115455"/>
                  </a:moveTo>
                  <a:lnTo>
                    <a:pt x="224993" y="115455"/>
                  </a:lnTo>
                  <a:lnTo>
                    <a:pt x="224993" y="34493"/>
                  </a:lnTo>
                  <a:lnTo>
                    <a:pt x="224993" y="0"/>
                  </a:lnTo>
                  <a:lnTo>
                    <a:pt x="0" y="224993"/>
                  </a:lnTo>
                  <a:lnTo>
                    <a:pt x="224993" y="449986"/>
                  </a:lnTo>
                  <a:lnTo>
                    <a:pt x="224993" y="415493"/>
                  </a:lnTo>
                  <a:lnTo>
                    <a:pt x="224993" y="334530"/>
                  </a:lnTo>
                  <a:lnTo>
                    <a:pt x="872693" y="334530"/>
                  </a:lnTo>
                  <a:lnTo>
                    <a:pt x="872693" y="305955"/>
                  </a:lnTo>
                  <a:lnTo>
                    <a:pt x="872693" y="144030"/>
                  </a:lnTo>
                  <a:lnTo>
                    <a:pt x="872693" y="115455"/>
                  </a:lnTo>
                  <a:close/>
                </a:path>
              </a:pathLst>
            </a:custGeom>
            <a:solidFill>
              <a:srgbClr val="7000E6"/>
            </a:solidFill>
          </p:spPr>
          <p:txBody>
            <a:bodyPr wrap="square" lIns="0" tIns="0" rIns="0" bIns="0" rtlCol="0"/>
            <a:lstStyle/>
            <a:p>
              <a:endParaRPr/>
            </a:p>
          </p:txBody>
        </p:sp>
      </p:grpSp>
      <p:grpSp>
        <p:nvGrpSpPr>
          <p:cNvPr id="13" name="object 13"/>
          <p:cNvGrpSpPr/>
          <p:nvPr/>
        </p:nvGrpSpPr>
        <p:grpSpPr>
          <a:xfrm>
            <a:off x="11394947" y="53339"/>
            <a:ext cx="688975" cy="688975"/>
            <a:chOff x="11394947" y="53339"/>
            <a:chExt cx="688975" cy="688975"/>
          </a:xfrm>
        </p:grpSpPr>
        <p:pic>
          <p:nvPicPr>
            <p:cNvPr id="14" name="object 14"/>
            <p:cNvPicPr/>
            <p:nvPr/>
          </p:nvPicPr>
          <p:blipFill>
            <a:blip r:embed="rId5" cstate="print"/>
            <a:stretch>
              <a:fillRect/>
            </a:stretch>
          </p:blipFill>
          <p:spPr>
            <a:xfrm>
              <a:off x="11550395" y="99059"/>
              <a:ext cx="533400" cy="515112"/>
            </a:xfrm>
            <a:prstGeom prst="rect">
              <a:avLst/>
            </a:prstGeom>
          </p:spPr>
        </p:pic>
        <p:pic>
          <p:nvPicPr>
            <p:cNvPr id="15" name="object 15"/>
            <p:cNvPicPr/>
            <p:nvPr/>
          </p:nvPicPr>
          <p:blipFill>
            <a:blip r:embed="rId6" cstate="print"/>
            <a:stretch>
              <a:fillRect/>
            </a:stretch>
          </p:blipFill>
          <p:spPr>
            <a:xfrm>
              <a:off x="11394947" y="53339"/>
              <a:ext cx="688848" cy="688847"/>
            </a:xfrm>
            <a:prstGeom prst="rect">
              <a:avLst/>
            </a:prstGeom>
          </p:spPr>
        </p:pic>
      </p:grpSp>
      <p:sp>
        <p:nvSpPr>
          <p:cNvPr id="16" name="object 16"/>
          <p:cNvSpPr txBox="1">
            <a:spLocks noGrp="1"/>
          </p:cNvSpPr>
          <p:nvPr>
            <p:ph type="title"/>
          </p:nvPr>
        </p:nvSpPr>
        <p:spPr>
          <a:prstGeom prst="rect">
            <a:avLst/>
          </a:prstGeom>
        </p:spPr>
        <p:txBody>
          <a:bodyPr vert="horz" wrap="square" lIns="0" tIns="289941" rIns="0" bIns="0" rtlCol="0">
            <a:spAutoFit/>
          </a:bodyPr>
          <a:lstStyle/>
          <a:p>
            <a:pPr marL="2628265">
              <a:lnSpc>
                <a:spcPct val="100000"/>
              </a:lnSpc>
              <a:spcBef>
                <a:spcPts val="95"/>
              </a:spcBef>
            </a:pPr>
            <a:r>
              <a:rPr spc="-20" dirty="0"/>
              <a:t>Yayıncı</a:t>
            </a:r>
            <a:r>
              <a:rPr spc="-185" dirty="0"/>
              <a:t> </a:t>
            </a:r>
            <a:r>
              <a:rPr dirty="0"/>
              <a:t>Kazanç</a:t>
            </a:r>
            <a:r>
              <a:rPr spc="-185" dirty="0"/>
              <a:t> </a:t>
            </a:r>
            <a:r>
              <a:rPr spc="-10" dirty="0"/>
              <a:t>Sistemi</a:t>
            </a:r>
          </a:p>
        </p:txBody>
      </p:sp>
      <p:sp>
        <p:nvSpPr>
          <p:cNvPr id="17" name="object 17"/>
          <p:cNvSpPr txBox="1">
            <a:spLocks noGrp="1"/>
          </p:cNvSpPr>
          <p:nvPr>
            <p:ph type="ftr" sz="quarter" idx="5"/>
          </p:nvPr>
        </p:nvSpPr>
        <p:spPr>
          <a:prstGeom prst="rect">
            <a:avLst/>
          </a:prstGeom>
        </p:spPr>
        <p:txBody>
          <a:bodyPr vert="horz" wrap="square" lIns="0" tIns="0" rIns="0" bIns="0" rtlCol="0">
            <a:spAutoFit/>
          </a:bodyPr>
          <a:lstStyle/>
          <a:p>
            <a:pPr marL="12700">
              <a:lnSpc>
                <a:spcPts val="1650"/>
              </a:lnSpc>
            </a:pPr>
            <a:r>
              <a:rPr dirty="0"/>
              <a:t>Private</a:t>
            </a:r>
            <a:r>
              <a:rPr spc="-20" dirty="0"/>
              <a:t> </a:t>
            </a:r>
            <a:r>
              <a:rPr dirty="0"/>
              <a:t>&amp;</a:t>
            </a:r>
            <a:r>
              <a:rPr spc="-20" dirty="0"/>
              <a:t> </a:t>
            </a:r>
            <a:r>
              <a:rPr spc="-10" dirty="0"/>
              <a:t>Confidential</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874520" cy="743585"/>
          </a:xfrm>
          <a:custGeom>
            <a:avLst/>
            <a:gdLst/>
            <a:ahLst/>
            <a:cxnLst/>
            <a:rect l="l" t="t" r="r" b="b"/>
            <a:pathLst>
              <a:path w="1874520" h="743585">
                <a:moveTo>
                  <a:pt x="0" y="743318"/>
                </a:moveTo>
                <a:lnTo>
                  <a:pt x="0" y="0"/>
                </a:lnTo>
                <a:lnTo>
                  <a:pt x="1873973" y="0"/>
                </a:lnTo>
                <a:lnTo>
                  <a:pt x="1820459" y="100898"/>
                </a:lnTo>
                <a:lnTo>
                  <a:pt x="1702355" y="184432"/>
                </a:lnTo>
                <a:lnTo>
                  <a:pt x="1481226" y="238938"/>
                </a:lnTo>
                <a:lnTo>
                  <a:pt x="1238744" y="261245"/>
                </a:lnTo>
                <a:lnTo>
                  <a:pt x="1188506" y="266697"/>
                </a:lnTo>
                <a:lnTo>
                  <a:pt x="1138057" y="272927"/>
                </a:lnTo>
                <a:lnTo>
                  <a:pt x="1087556" y="280128"/>
                </a:lnTo>
                <a:lnTo>
                  <a:pt x="1037160" y="288493"/>
                </a:lnTo>
                <a:lnTo>
                  <a:pt x="987029" y="298213"/>
                </a:lnTo>
                <a:lnTo>
                  <a:pt x="937320" y="309481"/>
                </a:lnTo>
                <a:lnTo>
                  <a:pt x="888191" y="322489"/>
                </a:lnTo>
                <a:lnTo>
                  <a:pt x="839803" y="337429"/>
                </a:lnTo>
                <a:lnTo>
                  <a:pt x="792311" y="354494"/>
                </a:lnTo>
                <a:lnTo>
                  <a:pt x="745876" y="373877"/>
                </a:lnTo>
                <a:lnTo>
                  <a:pt x="700655" y="395768"/>
                </a:lnTo>
                <a:lnTo>
                  <a:pt x="656807" y="420361"/>
                </a:lnTo>
                <a:lnTo>
                  <a:pt x="614489" y="447848"/>
                </a:lnTo>
                <a:lnTo>
                  <a:pt x="573862" y="478422"/>
                </a:lnTo>
                <a:lnTo>
                  <a:pt x="521697" y="518964"/>
                </a:lnTo>
                <a:lnTo>
                  <a:pt x="470342" y="555219"/>
                </a:lnTo>
                <a:lnTo>
                  <a:pt x="419942" y="587437"/>
                </a:lnTo>
                <a:lnTo>
                  <a:pt x="370639" y="615873"/>
                </a:lnTo>
                <a:lnTo>
                  <a:pt x="322577" y="640779"/>
                </a:lnTo>
                <a:lnTo>
                  <a:pt x="275901" y="662408"/>
                </a:lnTo>
                <a:lnTo>
                  <a:pt x="230752" y="681013"/>
                </a:lnTo>
                <a:lnTo>
                  <a:pt x="187276" y="696848"/>
                </a:lnTo>
                <a:lnTo>
                  <a:pt x="145615" y="710165"/>
                </a:lnTo>
                <a:lnTo>
                  <a:pt x="105913" y="721218"/>
                </a:lnTo>
                <a:lnTo>
                  <a:pt x="68315" y="730259"/>
                </a:lnTo>
                <a:lnTo>
                  <a:pt x="32962" y="737541"/>
                </a:lnTo>
                <a:lnTo>
                  <a:pt x="0" y="743318"/>
                </a:lnTo>
                <a:close/>
              </a:path>
            </a:pathLst>
          </a:custGeom>
          <a:solidFill>
            <a:srgbClr val="7000E6"/>
          </a:solidFill>
        </p:spPr>
        <p:txBody>
          <a:bodyPr wrap="square" lIns="0" tIns="0" rIns="0" bIns="0" rtlCol="0"/>
          <a:lstStyle/>
          <a:p>
            <a:endParaRPr/>
          </a:p>
        </p:txBody>
      </p:sp>
      <p:sp>
        <p:nvSpPr>
          <p:cNvPr id="3" name="object 3"/>
          <p:cNvSpPr/>
          <p:nvPr/>
        </p:nvSpPr>
        <p:spPr>
          <a:xfrm>
            <a:off x="10910239" y="5823534"/>
            <a:ext cx="1282065" cy="1035050"/>
          </a:xfrm>
          <a:custGeom>
            <a:avLst/>
            <a:gdLst/>
            <a:ahLst/>
            <a:cxnLst/>
            <a:rect l="l" t="t" r="r" b="b"/>
            <a:pathLst>
              <a:path w="1282065" h="1035050">
                <a:moveTo>
                  <a:pt x="1281760" y="1034465"/>
                </a:moveTo>
                <a:lnTo>
                  <a:pt x="0" y="1034465"/>
                </a:lnTo>
                <a:lnTo>
                  <a:pt x="38381" y="1008803"/>
                </a:lnTo>
                <a:lnTo>
                  <a:pt x="76417" y="981926"/>
                </a:lnTo>
                <a:lnTo>
                  <a:pt x="114040" y="953807"/>
                </a:lnTo>
                <a:lnTo>
                  <a:pt x="151185" y="924417"/>
                </a:lnTo>
                <a:lnTo>
                  <a:pt x="187784" y="893729"/>
                </a:lnTo>
                <a:lnTo>
                  <a:pt x="223773" y="861715"/>
                </a:lnTo>
                <a:lnTo>
                  <a:pt x="259084" y="828346"/>
                </a:lnTo>
                <a:lnTo>
                  <a:pt x="293652" y="793595"/>
                </a:lnTo>
                <a:lnTo>
                  <a:pt x="327410" y="757433"/>
                </a:lnTo>
                <a:lnTo>
                  <a:pt x="360292" y="719834"/>
                </a:lnTo>
                <a:lnTo>
                  <a:pt x="392232" y="680768"/>
                </a:lnTo>
                <a:lnTo>
                  <a:pt x="423163" y="640208"/>
                </a:lnTo>
                <a:lnTo>
                  <a:pt x="453020" y="598126"/>
                </a:lnTo>
                <a:lnTo>
                  <a:pt x="514596" y="504387"/>
                </a:lnTo>
                <a:lnTo>
                  <a:pt x="548150" y="456718"/>
                </a:lnTo>
                <a:lnTo>
                  <a:pt x="582364" y="411474"/>
                </a:lnTo>
                <a:lnTo>
                  <a:pt x="617202" y="368645"/>
                </a:lnTo>
                <a:lnTo>
                  <a:pt x="652628" y="328218"/>
                </a:lnTo>
                <a:lnTo>
                  <a:pt x="688609" y="290182"/>
                </a:lnTo>
                <a:lnTo>
                  <a:pt x="725109" y="254523"/>
                </a:lnTo>
                <a:lnTo>
                  <a:pt x="762092" y="221232"/>
                </a:lnTo>
                <a:lnTo>
                  <a:pt x="799524" y="190295"/>
                </a:lnTo>
                <a:lnTo>
                  <a:pt x="837369" y="161701"/>
                </a:lnTo>
                <a:lnTo>
                  <a:pt x="875593" y="135437"/>
                </a:lnTo>
                <a:lnTo>
                  <a:pt x="914160" y="111493"/>
                </a:lnTo>
                <a:lnTo>
                  <a:pt x="953036" y="89856"/>
                </a:lnTo>
                <a:lnTo>
                  <a:pt x="992184" y="70514"/>
                </a:lnTo>
                <a:lnTo>
                  <a:pt x="1031571" y="53455"/>
                </a:lnTo>
                <a:lnTo>
                  <a:pt x="1071160" y="38667"/>
                </a:lnTo>
                <a:lnTo>
                  <a:pt x="1110917" y="26139"/>
                </a:lnTo>
                <a:lnTo>
                  <a:pt x="1150808" y="15859"/>
                </a:lnTo>
                <a:lnTo>
                  <a:pt x="1190795" y="7814"/>
                </a:lnTo>
                <a:lnTo>
                  <a:pt x="1230845" y="1993"/>
                </a:lnTo>
                <a:lnTo>
                  <a:pt x="1281760" y="0"/>
                </a:lnTo>
                <a:lnTo>
                  <a:pt x="1281760" y="1034465"/>
                </a:lnTo>
                <a:close/>
              </a:path>
            </a:pathLst>
          </a:custGeom>
          <a:solidFill>
            <a:srgbClr val="00C786"/>
          </a:solidFill>
        </p:spPr>
        <p:txBody>
          <a:bodyPr wrap="square" lIns="0" tIns="0" rIns="0" bIns="0" rtlCol="0"/>
          <a:lstStyle/>
          <a:p>
            <a:endParaRPr/>
          </a:p>
        </p:txBody>
      </p:sp>
      <p:grpSp>
        <p:nvGrpSpPr>
          <p:cNvPr id="13" name="object 13"/>
          <p:cNvGrpSpPr/>
          <p:nvPr/>
        </p:nvGrpSpPr>
        <p:grpSpPr>
          <a:xfrm>
            <a:off x="11394947" y="53339"/>
            <a:ext cx="688975" cy="688975"/>
            <a:chOff x="11394947" y="53339"/>
            <a:chExt cx="688975" cy="688975"/>
          </a:xfrm>
        </p:grpSpPr>
        <p:pic>
          <p:nvPicPr>
            <p:cNvPr id="14" name="object 14"/>
            <p:cNvPicPr/>
            <p:nvPr/>
          </p:nvPicPr>
          <p:blipFill>
            <a:blip r:embed="rId2" cstate="print"/>
            <a:stretch>
              <a:fillRect/>
            </a:stretch>
          </p:blipFill>
          <p:spPr>
            <a:xfrm>
              <a:off x="11550395" y="99059"/>
              <a:ext cx="533400" cy="515112"/>
            </a:xfrm>
            <a:prstGeom prst="rect">
              <a:avLst/>
            </a:prstGeom>
          </p:spPr>
        </p:pic>
        <p:pic>
          <p:nvPicPr>
            <p:cNvPr id="15" name="object 15"/>
            <p:cNvPicPr/>
            <p:nvPr/>
          </p:nvPicPr>
          <p:blipFill>
            <a:blip r:embed="rId3" cstate="print"/>
            <a:stretch>
              <a:fillRect/>
            </a:stretch>
          </p:blipFill>
          <p:spPr>
            <a:xfrm>
              <a:off x="11394947" y="53339"/>
              <a:ext cx="688848" cy="688847"/>
            </a:xfrm>
            <a:prstGeom prst="rect">
              <a:avLst/>
            </a:prstGeom>
          </p:spPr>
        </p:pic>
      </p:grpSp>
      <p:sp>
        <p:nvSpPr>
          <p:cNvPr id="16" name="object 16"/>
          <p:cNvSpPr txBox="1">
            <a:spLocks noGrp="1"/>
          </p:cNvSpPr>
          <p:nvPr>
            <p:ph type="title"/>
          </p:nvPr>
        </p:nvSpPr>
        <p:spPr>
          <a:xfrm>
            <a:off x="814705" y="140335"/>
            <a:ext cx="10267530" cy="904875"/>
          </a:xfrm>
          <a:prstGeom prst="rect">
            <a:avLst/>
          </a:prstGeom>
        </p:spPr>
        <p:txBody>
          <a:bodyPr vert="horz" wrap="square" lIns="0" tIns="289941" rIns="0" bIns="0" rtlCol="0">
            <a:spAutoFit/>
          </a:bodyPr>
          <a:lstStyle/>
          <a:p>
            <a:pPr marL="2628265">
              <a:lnSpc>
                <a:spcPct val="100000"/>
              </a:lnSpc>
              <a:spcBef>
                <a:spcPts val="95"/>
              </a:spcBef>
            </a:pPr>
            <a:r>
              <a:rPr spc="-20" dirty="0"/>
              <a:t>Yayıncı</a:t>
            </a:r>
            <a:r>
              <a:rPr spc="-185" dirty="0"/>
              <a:t> </a:t>
            </a:r>
            <a:r>
              <a:rPr lang="tr-TR" dirty="0"/>
              <a:t>Gruplama Kuralları</a:t>
            </a:r>
            <a:endParaRPr lang="tr-TR" spc="-10" dirty="0"/>
          </a:p>
        </p:txBody>
      </p:sp>
      <p:sp>
        <p:nvSpPr>
          <p:cNvPr id="17" name="object 17"/>
          <p:cNvSpPr txBox="1">
            <a:spLocks noGrp="1"/>
          </p:cNvSpPr>
          <p:nvPr>
            <p:ph type="ftr" sz="quarter" idx="5"/>
          </p:nvPr>
        </p:nvSpPr>
        <p:spPr>
          <a:prstGeom prst="rect">
            <a:avLst/>
          </a:prstGeom>
        </p:spPr>
        <p:txBody>
          <a:bodyPr vert="horz" wrap="square" lIns="0" tIns="0" rIns="0" bIns="0" rtlCol="0">
            <a:spAutoFit/>
          </a:bodyPr>
          <a:lstStyle/>
          <a:p>
            <a:pPr marL="12700">
              <a:lnSpc>
                <a:spcPts val="1650"/>
              </a:lnSpc>
            </a:pPr>
            <a:r>
              <a:rPr dirty="0"/>
              <a:t>Private</a:t>
            </a:r>
            <a:r>
              <a:rPr spc="-20" dirty="0"/>
              <a:t> </a:t>
            </a:r>
            <a:r>
              <a:rPr dirty="0"/>
              <a:t>&amp;</a:t>
            </a:r>
            <a:r>
              <a:rPr spc="-20" dirty="0"/>
              <a:t> </a:t>
            </a:r>
            <a:r>
              <a:rPr spc="-10" dirty="0"/>
              <a:t>Confidential</a:t>
            </a:r>
          </a:p>
        </p:txBody>
      </p:sp>
      <p:sp>
        <p:nvSpPr>
          <p:cNvPr id="18" name="object 2"/>
          <p:cNvSpPr txBox="1"/>
          <p:nvPr/>
        </p:nvSpPr>
        <p:spPr>
          <a:xfrm>
            <a:off x="1524000" y="1169670"/>
            <a:ext cx="9627870" cy="1075055"/>
          </a:xfrm>
          <a:prstGeom prst="rect">
            <a:avLst/>
          </a:prstGeom>
        </p:spPr>
        <p:txBody>
          <a:bodyPr vert="horz" wrap="square" lIns="0" tIns="13335" rIns="0" bIns="0" rtlCol="0">
            <a:spAutoFit/>
          </a:bodyPr>
          <a:lstStyle/>
          <a:p>
            <a:pPr marL="160020" indent="-147955">
              <a:lnSpc>
                <a:spcPct val="100000"/>
              </a:lnSpc>
              <a:spcBef>
                <a:spcPts val="300"/>
              </a:spcBef>
              <a:buAutoNum type="arabicPeriod"/>
              <a:tabLst>
                <a:tab pos="160655" algn="l"/>
              </a:tabLst>
            </a:pPr>
            <a:r>
              <a:rPr sz="1600" dirty="0">
                <a:latin typeface="Arial" panose="020B0604020202020204"/>
                <a:cs typeface="Arial" panose="020B0604020202020204"/>
              </a:rPr>
              <a:t>Yeni</a:t>
            </a:r>
            <a:r>
              <a:rPr sz="1600" spc="-20" dirty="0">
                <a:latin typeface="Arial" panose="020B0604020202020204"/>
                <a:cs typeface="Arial" panose="020B0604020202020204"/>
              </a:rPr>
              <a:t> </a:t>
            </a:r>
            <a:r>
              <a:rPr sz="1600" dirty="0">
                <a:latin typeface="Arial" panose="020B0604020202020204"/>
                <a:cs typeface="Arial" panose="020B0604020202020204"/>
              </a:rPr>
              <a:t>yayıncıların</a:t>
            </a:r>
            <a:r>
              <a:rPr sz="1600" spc="-15" dirty="0">
                <a:latin typeface="Arial" panose="020B0604020202020204"/>
                <a:cs typeface="Arial" panose="020B0604020202020204"/>
              </a:rPr>
              <a:t> </a:t>
            </a:r>
            <a:r>
              <a:rPr sz="1600" spc="-10" dirty="0">
                <a:latin typeface="Arial" panose="020B0604020202020204"/>
                <a:cs typeface="Arial" panose="020B0604020202020204"/>
              </a:rPr>
              <a:t>grupları</a:t>
            </a:r>
            <a:r>
              <a:rPr lang="tr-TR" altLang="en-US" sz="1600" spc="-10" dirty="0">
                <a:latin typeface="Arial" panose="020B0604020202020204"/>
                <a:cs typeface="Arial" panose="020B0604020202020204"/>
              </a:rPr>
              <a:t>, yayıncılığa başladıkları</a:t>
            </a:r>
            <a:r>
              <a:rPr sz="1600" spc="-15" dirty="0">
                <a:latin typeface="Arial" panose="020B0604020202020204"/>
                <a:cs typeface="Arial" panose="020B0604020202020204"/>
              </a:rPr>
              <a:t> </a:t>
            </a:r>
            <a:r>
              <a:rPr sz="1600" dirty="0">
                <a:latin typeface="Arial" panose="020B0604020202020204"/>
                <a:cs typeface="Arial" panose="020B0604020202020204"/>
              </a:rPr>
              <a:t>8.</a:t>
            </a:r>
            <a:r>
              <a:rPr sz="1600" spc="-15" dirty="0">
                <a:latin typeface="Arial" panose="020B0604020202020204"/>
                <a:cs typeface="Arial" panose="020B0604020202020204"/>
              </a:rPr>
              <a:t> </a:t>
            </a:r>
            <a:r>
              <a:rPr lang="tr-TR" altLang="en-US" sz="1600" spc="-10" dirty="0">
                <a:latin typeface="Arial" panose="020B0604020202020204"/>
                <a:cs typeface="Arial" panose="020B0604020202020204"/>
              </a:rPr>
              <a:t>günden </a:t>
            </a:r>
            <a:r>
              <a:rPr sz="1600" spc="-10" dirty="0">
                <a:latin typeface="Arial" panose="020B0604020202020204"/>
                <a:cs typeface="Arial" panose="020B0604020202020204"/>
              </a:rPr>
              <a:t>itibaren</a:t>
            </a:r>
            <a:r>
              <a:rPr sz="1600" spc="-15" dirty="0">
                <a:latin typeface="Arial" panose="020B0604020202020204"/>
                <a:cs typeface="Arial" panose="020B0604020202020204"/>
              </a:rPr>
              <a:t> </a:t>
            </a:r>
            <a:r>
              <a:rPr sz="1600" spc="-10" dirty="0">
                <a:latin typeface="Arial" panose="020B0604020202020204"/>
                <a:cs typeface="Arial" panose="020B0604020202020204"/>
              </a:rPr>
              <a:t>atanacaktır.</a:t>
            </a:r>
            <a:endParaRPr sz="1600">
              <a:latin typeface="Arial" panose="020B0604020202020204"/>
              <a:cs typeface="Arial" panose="020B0604020202020204"/>
            </a:endParaRPr>
          </a:p>
          <a:p>
            <a:pPr marL="12700" marR="276225" indent="147955">
              <a:lnSpc>
                <a:spcPct val="100000"/>
              </a:lnSpc>
              <a:spcBef>
                <a:spcPts val="300"/>
              </a:spcBef>
              <a:buAutoNum type="arabicPeriod"/>
              <a:tabLst>
                <a:tab pos="160655" algn="l"/>
              </a:tabLst>
            </a:pPr>
            <a:r>
              <a:rPr lang="tr-TR" altLang="en-US" sz="1600" dirty="0">
                <a:latin typeface="Arial" panose="020B0604020202020204"/>
                <a:cs typeface="Arial" panose="020B0604020202020204"/>
              </a:rPr>
              <a:t>Yayıncı grubununuzun </a:t>
            </a:r>
            <a:r>
              <a:rPr lang="tr-TR" altLang="en-US" sz="1600" spc="-35" dirty="0">
                <a:latin typeface="Arial" panose="020B0604020202020204"/>
                <a:cs typeface="Arial" panose="020B0604020202020204"/>
              </a:rPr>
              <a:t>belirlenmesinde </a:t>
            </a:r>
            <a:r>
              <a:rPr sz="1600" dirty="0">
                <a:latin typeface="Arial" panose="020B0604020202020204"/>
                <a:cs typeface="Arial" panose="020B0604020202020204"/>
              </a:rPr>
              <a:t>son</a:t>
            </a:r>
            <a:r>
              <a:rPr sz="1600" spc="-25" dirty="0">
                <a:latin typeface="Arial" panose="020B0604020202020204"/>
                <a:cs typeface="Arial" panose="020B0604020202020204"/>
              </a:rPr>
              <a:t> </a:t>
            </a:r>
            <a:r>
              <a:rPr sz="1600" dirty="0">
                <a:latin typeface="Arial" panose="020B0604020202020204"/>
                <a:cs typeface="Arial" panose="020B0604020202020204"/>
              </a:rPr>
              <a:t>30</a:t>
            </a:r>
            <a:r>
              <a:rPr sz="1600" spc="-25" dirty="0">
                <a:latin typeface="Arial" panose="020B0604020202020204"/>
                <a:cs typeface="Arial" panose="020B0604020202020204"/>
              </a:rPr>
              <a:t> </a:t>
            </a:r>
            <a:r>
              <a:rPr sz="1600" dirty="0">
                <a:latin typeface="Arial" panose="020B0604020202020204"/>
                <a:cs typeface="Arial" panose="020B0604020202020204"/>
              </a:rPr>
              <a:t>gün</a:t>
            </a:r>
            <a:r>
              <a:rPr lang="tr-TR" altLang="en-US" sz="1600" dirty="0">
                <a:latin typeface="Arial" panose="020B0604020202020204"/>
                <a:cs typeface="Arial" panose="020B0604020202020204"/>
              </a:rPr>
              <a:t>lük ortalama arkadaş araması süresi performansınız dikkate alınacaktır. (Performans ölçütleri detaylarını bir sonraki sayfada bulabilirsiniz.)</a:t>
            </a:r>
          </a:p>
          <a:p>
            <a:pPr marL="12700" marR="276225" indent="147955">
              <a:lnSpc>
                <a:spcPct val="100000"/>
              </a:lnSpc>
              <a:spcBef>
                <a:spcPts val="300"/>
              </a:spcBef>
              <a:buAutoNum type="arabicPeriod"/>
              <a:tabLst>
                <a:tab pos="160655" algn="l"/>
              </a:tabLst>
            </a:pPr>
            <a:r>
              <a:rPr lang="tr-TR" altLang="en-US" sz="1600">
                <a:latin typeface="Arial" panose="020B0604020202020204"/>
                <a:cs typeface="Arial" panose="020B0604020202020204"/>
              </a:rPr>
              <a:t>En yüksek seviyedeki grup, Grup</a:t>
            </a:r>
            <a:r>
              <a:rPr lang="tr-TR" altLang="en-US" sz="1600" b="1">
                <a:latin typeface="Arial" panose="020B0604020202020204"/>
                <a:cs typeface="Arial" panose="020B0604020202020204"/>
              </a:rPr>
              <a:t> </a:t>
            </a:r>
            <a:r>
              <a:rPr sz="1600" b="0" dirty="0">
                <a:solidFill>
                  <a:schemeClr val="tx1"/>
                </a:solidFill>
                <a:latin typeface="Arial" panose="020B0604020202020204" pitchFamily="34" charset="0"/>
                <a:cs typeface="Arial" panose="020B0604020202020204" pitchFamily="34" charset="0"/>
                <a:sym typeface="+mn-ea"/>
              </a:rPr>
              <a:t>I</a:t>
            </a:r>
            <a:r>
              <a:rPr lang="tr-TR" altLang="en-US" sz="1600" b="0" dirty="0">
                <a:solidFill>
                  <a:schemeClr val="tx1"/>
                </a:solidFill>
                <a:latin typeface="Arial" panose="020B0604020202020204" pitchFamily="34" charset="0"/>
                <a:cs typeface="Arial" panose="020B0604020202020204" pitchFamily="34" charset="0"/>
                <a:sym typeface="+mn-ea"/>
              </a:rPr>
              <a:t>’dir. </a:t>
            </a:r>
            <a:r>
              <a:rPr lang="tr-TR" altLang="en-US" sz="1600">
                <a:latin typeface="Arial" panose="020B0604020202020204"/>
                <a:cs typeface="Arial" panose="020B0604020202020204"/>
                <a:sym typeface="+mn-ea"/>
              </a:rPr>
              <a:t>Grup</a:t>
            </a:r>
            <a:r>
              <a:rPr lang="tr-TR" altLang="en-US" sz="1600" b="1">
                <a:latin typeface="Arial" panose="020B0604020202020204"/>
                <a:cs typeface="Arial" panose="020B0604020202020204"/>
                <a:sym typeface="+mn-ea"/>
              </a:rPr>
              <a:t> </a:t>
            </a:r>
            <a:r>
              <a:rPr sz="1600" b="0" dirty="0">
                <a:solidFill>
                  <a:schemeClr val="tx1"/>
                </a:solidFill>
                <a:latin typeface="Arial" panose="020B0604020202020204" pitchFamily="34" charset="0"/>
                <a:cs typeface="Arial" panose="020B0604020202020204" pitchFamily="34" charset="0"/>
                <a:sym typeface="+mn-ea"/>
              </a:rPr>
              <a:t>I</a:t>
            </a:r>
            <a:r>
              <a:rPr lang="tr-TR" altLang="en-US" sz="1600" b="0" dirty="0">
                <a:solidFill>
                  <a:schemeClr val="tx1"/>
                </a:solidFill>
                <a:latin typeface="Arial" panose="020B0604020202020204" pitchFamily="34" charset="0"/>
                <a:cs typeface="Arial" panose="020B0604020202020204" pitchFamily="34" charset="0"/>
                <a:sym typeface="+mn-ea"/>
              </a:rPr>
              <a:t>’i sırasıyla </a:t>
            </a:r>
            <a:r>
              <a:rPr lang="tr-TR" altLang="en-US" sz="1600">
                <a:latin typeface="Arial" panose="020B0604020202020204"/>
                <a:cs typeface="Arial" panose="020B0604020202020204"/>
                <a:sym typeface="+mn-ea"/>
              </a:rPr>
              <a:t>Grup</a:t>
            </a:r>
            <a:r>
              <a:rPr lang="tr-TR" altLang="en-US" sz="1600" b="1">
                <a:latin typeface="Arial" panose="020B0604020202020204"/>
                <a:cs typeface="Arial" panose="020B0604020202020204"/>
                <a:sym typeface="+mn-ea"/>
              </a:rPr>
              <a:t> </a:t>
            </a:r>
            <a:r>
              <a:rPr sz="1600" b="0" dirty="0">
                <a:solidFill>
                  <a:schemeClr val="tx1"/>
                </a:solidFill>
                <a:latin typeface="Arial" panose="020B0604020202020204" pitchFamily="34" charset="0"/>
                <a:cs typeface="Arial" panose="020B0604020202020204" pitchFamily="34" charset="0"/>
                <a:sym typeface="+mn-ea"/>
              </a:rPr>
              <a:t>II</a:t>
            </a:r>
            <a:r>
              <a:rPr lang="tr-TR" altLang="en-US" sz="1600" b="0" dirty="0">
                <a:solidFill>
                  <a:schemeClr val="tx1"/>
                </a:solidFill>
                <a:latin typeface="Arial" panose="020B0604020202020204" pitchFamily="34" charset="0"/>
                <a:cs typeface="Arial" panose="020B0604020202020204" pitchFamily="34" charset="0"/>
                <a:sym typeface="+mn-ea"/>
              </a:rPr>
              <a:t> ve </a:t>
            </a:r>
            <a:r>
              <a:rPr lang="tr-TR" altLang="en-US" sz="1600">
                <a:latin typeface="Arial" panose="020B0604020202020204"/>
                <a:cs typeface="Arial" panose="020B0604020202020204"/>
                <a:sym typeface="+mn-ea"/>
              </a:rPr>
              <a:t>Grup</a:t>
            </a:r>
            <a:r>
              <a:rPr lang="tr-TR" altLang="en-US" sz="1600" b="1">
                <a:latin typeface="Arial" panose="020B0604020202020204"/>
                <a:cs typeface="Arial" panose="020B0604020202020204"/>
                <a:sym typeface="+mn-ea"/>
              </a:rPr>
              <a:t> </a:t>
            </a:r>
            <a:r>
              <a:rPr sz="1600" b="0" dirty="0">
                <a:solidFill>
                  <a:schemeClr val="tx1"/>
                </a:solidFill>
                <a:latin typeface="Arial" panose="020B0604020202020204" pitchFamily="34" charset="0"/>
                <a:cs typeface="Arial" panose="020B0604020202020204" pitchFamily="34" charset="0"/>
                <a:sym typeface="+mn-ea"/>
              </a:rPr>
              <a:t>III</a:t>
            </a:r>
            <a:r>
              <a:rPr lang="tr-TR" altLang="en-US" sz="1600" b="0" dirty="0">
                <a:solidFill>
                  <a:schemeClr val="tx1"/>
                </a:solidFill>
                <a:latin typeface="Arial" panose="020B0604020202020204" pitchFamily="34" charset="0"/>
                <a:cs typeface="Arial" panose="020B0604020202020204" pitchFamily="34" charset="0"/>
                <a:sym typeface="+mn-ea"/>
              </a:rPr>
              <a:t> takip etmektedir.</a:t>
            </a:r>
          </a:p>
        </p:txBody>
      </p:sp>
      <p:graphicFrame>
        <p:nvGraphicFramePr>
          <p:cNvPr id="30" name="object 14"/>
          <p:cNvGraphicFramePr>
            <a:graphicFrameLocks noGrp="1"/>
          </p:cNvGraphicFramePr>
          <p:nvPr/>
        </p:nvGraphicFramePr>
        <p:xfrm>
          <a:off x="1530350" y="2438400"/>
          <a:ext cx="9628505" cy="3926840"/>
        </p:xfrm>
        <a:graphic>
          <a:graphicData uri="http://schemas.openxmlformats.org/drawingml/2006/table">
            <a:tbl>
              <a:tblPr firstRow="1" bandRow="1">
                <a:tableStyleId>{2D5ABB26-0587-4C30-8999-92F81FD0307C}</a:tableStyleId>
              </a:tblPr>
              <a:tblGrid>
                <a:gridCol w="892810">
                  <a:extLst>
                    <a:ext uri="{9D8B030D-6E8A-4147-A177-3AD203B41FA5}">
                      <a16:colId xmlns:a16="http://schemas.microsoft.com/office/drawing/2014/main" val="20000"/>
                    </a:ext>
                  </a:extLst>
                </a:gridCol>
                <a:gridCol w="2675255">
                  <a:extLst>
                    <a:ext uri="{9D8B030D-6E8A-4147-A177-3AD203B41FA5}">
                      <a16:colId xmlns:a16="http://schemas.microsoft.com/office/drawing/2014/main" val="20001"/>
                    </a:ext>
                  </a:extLst>
                </a:gridCol>
                <a:gridCol w="3733800">
                  <a:extLst>
                    <a:ext uri="{9D8B030D-6E8A-4147-A177-3AD203B41FA5}">
                      <a16:colId xmlns:a16="http://schemas.microsoft.com/office/drawing/2014/main" val="20002"/>
                    </a:ext>
                  </a:extLst>
                </a:gridCol>
                <a:gridCol w="2326640">
                  <a:extLst>
                    <a:ext uri="{9D8B030D-6E8A-4147-A177-3AD203B41FA5}">
                      <a16:colId xmlns:a16="http://schemas.microsoft.com/office/drawing/2014/main" val="20003"/>
                    </a:ext>
                  </a:extLst>
                </a:gridCol>
              </a:tblGrid>
              <a:tr h="442595">
                <a:tc>
                  <a:txBody>
                    <a:bodyPr/>
                    <a:lstStyle/>
                    <a:p>
                      <a:pPr marR="186055" algn="ctr">
                        <a:lnSpc>
                          <a:spcPts val="1180"/>
                        </a:lnSpc>
                      </a:pPr>
                      <a:endParaRPr sz="1800" spc="-20" dirty="0">
                        <a:latin typeface="Palatino Linotype" panose="02040502050505030304"/>
                        <a:cs typeface="Palatino Linotype" panose="02040502050505030304"/>
                      </a:endParaRPr>
                    </a:p>
                    <a:p>
                      <a:pPr marR="186055" algn="ctr">
                        <a:lnSpc>
                          <a:spcPts val="1180"/>
                        </a:lnSpc>
                      </a:pPr>
                      <a:r>
                        <a:rPr sz="1800" spc="-20" dirty="0">
                          <a:latin typeface="Arial" panose="020B0604020202020204" pitchFamily="34" charset="0"/>
                          <a:cs typeface="Arial" panose="020B0604020202020204" pitchFamily="34" charset="0"/>
                        </a:rPr>
                        <a:t>Grup</a:t>
                      </a: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8580">
                        <a:lnSpc>
                          <a:spcPts val="1180"/>
                        </a:lnSpc>
                      </a:pPr>
                      <a:endParaRPr sz="1800" spc="-10" dirty="0">
                        <a:latin typeface="Palatino Linotype" panose="02040502050505030304"/>
                        <a:cs typeface="Palatino Linotype" panose="02040502050505030304"/>
                      </a:endParaRPr>
                    </a:p>
                    <a:p>
                      <a:pPr marL="68580">
                        <a:lnSpc>
                          <a:spcPts val="1180"/>
                        </a:lnSpc>
                      </a:pPr>
                      <a:r>
                        <a:rPr sz="1800" spc="-10" dirty="0">
                          <a:latin typeface="Arial" panose="020B0604020202020204" pitchFamily="34" charset="0"/>
                          <a:cs typeface="Arial" panose="020B0604020202020204" pitchFamily="34" charset="0"/>
                        </a:rPr>
                        <a:t>Metrikler</a:t>
                      </a: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8580">
                        <a:lnSpc>
                          <a:spcPts val="1180"/>
                        </a:lnSpc>
                      </a:pPr>
                      <a:endParaRPr sz="1800" spc="-70" dirty="0">
                        <a:latin typeface="Palatino Linotype" panose="02040502050505030304"/>
                        <a:cs typeface="Palatino Linotype" panose="02040502050505030304"/>
                      </a:endParaRPr>
                    </a:p>
                    <a:p>
                      <a:pPr marL="68580">
                        <a:lnSpc>
                          <a:spcPts val="1180"/>
                        </a:lnSpc>
                      </a:pPr>
                      <a:r>
                        <a:rPr sz="1800" spc="-70" dirty="0">
                          <a:latin typeface="Arial" panose="020B0604020202020204" pitchFamily="34" charset="0"/>
                          <a:cs typeface="Arial" panose="020B0604020202020204" pitchFamily="34" charset="0"/>
                        </a:rPr>
                        <a:t>Arkadaş</a:t>
                      </a:r>
                      <a:r>
                        <a:rPr sz="1800" spc="-15" dirty="0">
                          <a:latin typeface="Arial" panose="020B0604020202020204" pitchFamily="34" charset="0"/>
                          <a:cs typeface="Arial" panose="020B0604020202020204" pitchFamily="34" charset="0"/>
                        </a:rPr>
                        <a:t> </a:t>
                      </a:r>
                      <a:r>
                        <a:rPr sz="1800" spc="-10" dirty="0">
                          <a:latin typeface="Arial" panose="020B0604020202020204" pitchFamily="34" charset="0"/>
                          <a:cs typeface="Arial" panose="020B0604020202020204" pitchFamily="34" charset="0"/>
                        </a:rPr>
                        <a:t>Araması</a:t>
                      </a:r>
                      <a:r>
                        <a:rPr lang="tr-TR" sz="1800" spc="-10" dirty="0">
                          <a:latin typeface="Arial" panose="020B0604020202020204" pitchFamily="34" charset="0"/>
                          <a:cs typeface="Arial" panose="020B0604020202020204" pitchFamily="34" charset="0"/>
                        </a:rPr>
                        <a:t> Ücreti</a:t>
                      </a: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R="154940" algn="ctr">
                        <a:lnSpc>
                          <a:spcPts val="1180"/>
                        </a:lnSpc>
                      </a:pPr>
                      <a:endParaRPr sz="1800" spc="-60" dirty="0">
                        <a:latin typeface="Palatino Linotype" panose="02040502050505030304"/>
                        <a:cs typeface="Palatino Linotype" panose="02040502050505030304"/>
                      </a:endParaRPr>
                    </a:p>
                    <a:p>
                      <a:pPr marR="154940" algn="ctr">
                        <a:lnSpc>
                          <a:spcPts val="1180"/>
                        </a:lnSpc>
                      </a:pPr>
                      <a:r>
                        <a:rPr sz="1800" spc="-60" dirty="0">
                          <a:latin typeface="Arial" panose="020B0604020202020204" pitchFamily="34" charset="0"/>
                          <a:cs typeface="Arial" panose="020B0604020202020204" pitchFamily="34" charset="0"/>
                        </a:rPr>
                        <a:t>Dönüşüm</a:t>
                      </a:r>
                      <a:r>
                        <a:rPr sz="1800" spc="-30" dirty="0">
                          <a:latin typeface="Arial" panose="020B0604020202020204" pitchFamily="34" charset="0"/>
                          <a:cs typeface="Arial" panose="020B0604020202020204" pitchFamily="34" charset="0"/>
                        </a:rPr>
                        <a:t> </a:t>
                      </a:r>
                      <a:r>
                        <a:rPr sz="1800" spc="-10" dirty="0">
                          <a:latin typeface="Arial" panose="020B0604020202020204" pitchFamily="34" charset="0"/>
                          <a:cs typeface="Arial" panose="020B0604020202020204" pitchFamily="34" charset="0"/>
                        </a:rPr>
                        <a:t>Oranı</a:t>
                      </a:r>
                      <a:endParaRPr sz="1800" dirty="0">
                        <a:latin typeface="Arial" panose="020B0604020202020204" pitchFamily="34" charset="0"/>
                        <a:cs typeface="Arial" panose="020B0604020202020204" pitchFamily="34" charset="0"/>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0"/>
                  </a:ext>
                </a:extLst>
              </a:tr>
              <a:tr h="871855">
                <a:tc>
                  <a:txBody>
                    <a:bodyPr/>
                    <a:lstStyle/>
                    <a:p>
                      <a:pPr marL="68580" algn="ctr">
                        <a:lnSpc>
                          <a:spcPts val="1185"/>
                        </a:lnSpc>
                      </a:pPr>
                      <a:endParaRPr sz="1800" spc="-20" dirty="0">
                        <a:latin typeface="Palatino Linotype" panose="02040502050505030304"/>
                        <a:cs typeface="Palatino Linotype" panose="02040502050505030304"/>
                      </a:endParaRPr>
                    </a:p>
                    <a:p>
                      <a:pPr marL="68580" algn="ctr">
                        <a:lnSpc>
                          <a:spcPts val="1185"/>
                        </a:lnSpc>
                      </a:pPr>
                      <a:endParaRPr sz="1800" spc="-20" dirty="0">
                        <a:latin typeface="Palatino Linotype" panose="02040502050505030304"/>
                        <a:cs typeface="Palatino Linotype" panose="02040502050505030304"/>
                      </a:endParaRPr>
                    </a:p>
                    <a:p>
                      <a:pPr marL="68580" algn="ctr">
                        <a:lnSpc>
                          <a:spcPts val="1185"/>
                        </a:lnSpc>
                      </a:pPr>
                      <a:r>
                        <a:rPr sz="1800" spc="-20" dirty="0">
                          <a:latin typeface="Arial" panose="020B0604020202020204" pitchFamily="34" charset="0"/>
                          <a:cs typeface="Arial" panose="020B0604020202020204" pitchFamily="34" charset="0"/>
                        </a:rPr>
                        <a:t>Yeni</a:t>
                      </a:r>
                      <a:endParaRPr sz="1800">
                        <a:latin typeface="Arial" panose="020B0604020202020204" pitchFamily="34" charset="0"/>
                        <a:cs typeface="Arial" panose="020B0604020202020204" pitchFamily="34" charset="0"/>
                      </a:endParaRPr>
                    </a:p>
                    <a:p>
                      <a:pPr marL="68580" algn="ctr">
                        <a:lnSpc>
                          <a:spcPts val="1255"/>
                        </a:lnSpc>
                      </a:pPr>
                      <a:r>
                        <a:rPr sz="1800" spc="-10" dirty="0">
                          <a:latin typeface="Arial" panose="020B0604020202020204" pitchFamily="34" charset="0"/>
                          <a:cs typeface="Arial" panose="020B0604020202020204" pitchFamily="34" charset="0"/>
                        </a:rPr>
                        <a:t>Yayıncı</a:t>
                      </a:r>
                      <a:endParaRPr sz="1800">
                        <a:latin typeface="Arial" panose="020B0604020202020204" pitchFamily="34" charset="0"/>
                        <a:cs typeface="Arial" panose="020B0604020202020204" pitchFamily="34" charset="0"/>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77470">
                        <a:lnSpc>
                          <a:spcPct val="100000"/>
                        </a:lnSpc>
                        <a:spcBef>
                          <a:spcPts val="630"/>
                        </a:spcBef>
                      </a:pPr>
                      <a:r>
                        <a:rPr sz="1800" spc="-50" dirty="0">
                          <a:latin typeface="Arial" panose="020B0604020202020204" pitchFamily="34" charset="0"/>
                          <a:cs typeface="Arial" panose="020B0604020202020204" pitchFamily="34" charset="0"/>
                        </a:rPr>
                        <a:t>Son</a:t>
                      </a:r>
                      <a:r>
                        <a:rPr sz="1800" spc="-25" dirty="0">
                          <a:latin typeface="Arial" panose="020B0604020202020204" pitchFamily="34" charset="0"/>
                          <a:cs typeface="Arial" panose="020B0604020202020204" pitchFamily="34" charset="0"/>
                        </a:rPr>
                        <a:t> </a:t>
                      </a:r>
                      <a:r>
                        <a:rPr sz="1800" dirty="0">
                          <a:latin typeface="Arial" panose="020B0604020202020204" pitchFamily="34" charset="0"/>
                          <a:cs typeface="Arial" panose="020B0604020202020204" pitchFamily="34" charset="0"/>
                        </a:rPr>
                        <a:t>1</a:t>
                      </a:r>
                      <a:r>
                        <a:rPr sz="1800" spc="-25" dirty="0">
                          <a:latin typeface="Arial" panose="020B0604020202020204" pitchFamily="34" charset="0"/>
                          <a:cs typeface="Arial" panose="020B0604020202020204" pitchFamily="34" charset="0"/>
                        </a:rPr>
                        <a:t> </a:t>
                      </a:r>
                      <a:r>
                        <a:rPr sz="1800" spc="-65" dirty="0">
                          <a:latin typeface="Arial" panose="020B0604020202020204" pitchFamily="34" charset="0"/>
                          <a:cs typeface="Arial" panose="020B0604020202020204" pitchFamily="34" charset="0"/>
                        </a:rPr>
                        <a:t>haftada</a:t>
                      </a:r>
                      <a:r>
                        <a:rPr sz="1800" spc="-25" dirty="0">
                          <a:latin typeface="Arial" panose="020B0604020202020204" pitchFamily="34" charset="0"/>
                          <a:cs typeface="Arial" panose="020B0604020202020204" pitchFamily="34" charset="0"/>
                        </a:rPr>
                        <a:t> </a:t>
                      </a:r>
                      <a:r>
                        <a:rPr sz="1800" spc="-10" dirty="0">
                          <a:latin typeface="Arial" panose="020B0604020202020204" pitchFamily="34" charset="0"/>
                          <a:cs typeface="Arial" panose="020B0604020202020204" pitchFamily="34" charset="0"/>
                        </a:rPr>
                        <a:t>eklenenler</a:t>
                      </a:r>
                      <a:endParaRPr sz="1800">
                        <a:latin typeface="Arial" panose="020B0604020202020204" pitchFamily="34" charset="0"/>
                        <a:cs typeface="Arial" panose="020B0604020202020204" pitchFamily="34" charset="0"/>
                      </a:endParaRPr>
                    </a:p>
                  </a:txBody>
                  <a:tcPr marL="0" marR="0" marT="8001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6675">
                        <a:lnSpc>
                          <a:spcPct val="100000"/>
                        </a:lnSpc>
                        <a:spcBef>
                          <a:spcPts val="850"/>
                        </a:spcBef>
                      </a:pPr>
                      <a:r>
                        <a:rPr lang="tr-TR" sz="1800" dirty="0">
                          <a:solidFill>
                            <a:schemeClr val="tx1"/>
                          </a:solidFill>
                          <a:latin typeface="Arial" panose="020B0604020202020204" pitchFamily="34" charset="0"/>
                          <a:cs typeface="Arial" panose="020B0604020202020204" pitchFamily="34" charset="0"/>
                        </a:rPr>
                        <a:t>80 Altın Para / Dakika</a:t>
                      </a:r>
                      <a:endParaRPr lang="tr-TR" sz="1800" baseline="3000" dirty="0">
                        <a:solidFill>
                          <a:schemeClr val="tx1"/>
                        </a:solidFill>
                        <a:latin typeface="Arial" panose="020B0604020202020204" pitchFamily="34" charset="0"/>
                        <a:cs typeface="Arial" panose="020B0604020202020204" pitchFamily="34" charset="0"/>
                      </a:endParaRPr>
                    </a:p>
                  </a:txBody>
                  <a:tcPr marL="0" marR="0" marT="10795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R="125730" algn="ctr">
                        <a:lnSpc>
                          <a:spcPct val="100000"/>
                        </a:lnSpc>
                        <a:spcBef>
                          <a:spcPts val="850"/>
                        </a:spcBef>
                      </a:pPr>
                      <a:r>
                        <a:rPr sz="1800" dirty="0">
                          <a:solidFill>
                            <a:schemeClr val="tx1"/>
                          </a:solidFill>
                          <a:latin typeface="Arial" panose="020B0604020202020204" pitchFamily="34" charset="0"/>
                          <a:cs typeface="Arial" panose="020B0604020202020204" pitchFamily="34" charset="0"/>
                        </a:rPr>
                        <a:t>850</a:t>
                      </a:r>
                      <a:r>
                        <a:rPr sz="1800" spc="220" dirty="0">
                          <a:solidFill>
                            <a:schemeClr val="tx1"/>
                          </a:solidFill>
                          <a:latin typeface="Arial" panose="020B0604020202020204" pitchFamily="34" charset="0"/>
                          <a:cs typeface="Arial" panose="020B0604020202020204" pitchFamily="34" charset="0"/>
                        </a:rPr>
                        <a:t> </a:t>
                      </a:r>
                      <a:r>
                        <a:rPr sz="1800" spc="-10" dirty="0">
                          <a:solidFill>
                            <a:schemeClr val="tx1"/>
                          </a:solidFill>
                          <a:latin typeface="Arial" panose="020B0604020202020204" pitchFamily="34" charset="0"/>
                          <a:cs typeface="Arial" panose="020B0604020202020204" pitchFamily="34" charset="0"/>
                        </a:rPr>
                        <a:t>altın</a:t>
                      </a:r>
                      <a:r>
                        <a:rPr sz="1800" spc="-80" dirty="0">
                          <a:solidFill>
                            <a:schemeClr val="tx1"/>
                          </a:solidFill>
                          <a:latin typeface="Arial" panose="020B0604020202020204" pitchFamily="34" charset="0"/>
                          <a:cs typeface="Arial" panose="020B0604020202020204" pitchFamily="34" charset="0"/>
                        </a:rPr>
                        <a:t> </a:t>
                      </a:r>
                      <a:r>
                        <a:rPr sz="1800" spc="-10" dirty="0">
                          <a:solidFill>
                            <a:schemeClr val="tx1"/>
                          </a:solidFill>
                          <a:latin typeface="Arial" panose="020B0604020202020204" pitchFamily="34" charset="0"/>
                          <a:cs typeface="Arial" panose="020B0604020202020204" pitchFamily="34" charset="0"/>
                        </a:rPr>
                        <a:t>para=1$</a:t>
                      </a:r>
                    </a:p>
                  </a:txBody>
                  <a:tcPr marL="0" marR="0" marT="10795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1"/>
                  </a:ext>
                </a:extLst>
              </a:tr>
              <a:tr h="871220">
                <a:tc>
                  <a:txBody>
                    <a:bodyPr/>
                    <a:lstStyle/>
                    <a:p>
                      <a:pPr algn="ctr">
                        <a:lnSpc>
                          <a:spcPct val="100000"/>
                        </a:lnSpc>
                        <a:spcBef>
                          <a:spcPts val="815"/>
                        </a:spcBef>
                      </a:pPr>
                      <a:r>
                        <a:rPr sz="1800" dirty="0">
                          <a:solidFill>
                            <a:schemeClr val="tx1"/>
                          </a:solidFill>
                          <a:latin typeface="Arial Black" panose="020B0A04020102020204"/>
                          <a:cs typeface="Arial Black" panose="020B0A04020102020204"/>
                        </a:rPr>
                        <a:t>I</a:t>
                      </a:r>
                    </a:p>
                  </a:txBody>
                  <a:tcPr marL="0" marR="0" marT="10350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8580">
                        <a:lnSpc>
                          <a:spcPts val="1180"/>
                        </a:lnSpc>
                      </a:pPr>
                      <a:endParaRPr sz="1800" spc="-60" dirty="0">
                        <a:latin typeface="Palatino Linotype" panose="02040502050505030304"/>
                        <a:cs typeface="Palatino Linotype" panose="02040502050505030304"/>
                      </a:endParaRPr>
                    </a:p>
                    <a:p>
                      <a:pPr marL="68580">
                        <a:lnSpc>
                          <a:spcPts val="1180"/>
                        </a:lnSpc>
                      </a:pPr>
                      <a:r>
                        <a:rPr sz="1800" spc="-60" dirty="0">
                          <a:latin typeface="Arial" panose="020B0604020202020204" pitchFamily="34" charset="0"/>
                          <a:cs typeface="Arial" panose="020B0604020202020204" pitchFamily="34" charset="0"/>
                        </a:rPr>
                        <a:t>Ortalama</a:t>
                      </a:r>
                      <a:r>
                        <a:rPr sz="1800" spc="-5" dirty="0">
                          <a:latin typeface="Arial" panose="020B0604020202020204" pitchFamily="34" charset="0"/>
                          <a:cs typeface="Arial" panose="020B0604020202020204" pitchFamily="34" charset="0"/>
                        </a:rPr>
                        <a:t> </a:t>
                      </a:r>
                      <a:r>
                        <a:rPr sz="1800" spc="-70" dirty="0">
                          <a:latin typeface="Arial" panose="020B0604020202020204" pitchFamily="34" charset="0"/>
                          <a:cs typeface="Arial" panose="020B0604020202020204" pitchFamily="34" charset="0"/>
                        </a:rPr>
                        <a:t>arkadaş</a:t>
                      </a:r>
                      <a:r>
                        <a:rPr sz="1800" dirty="0">
                          <a:latin typeface="Arial" panose="020B0604020202020204" pitchFamily="34" charset="0"/>
                          <a:cs typeface="Arial" panose="020B0604020202020204" pitchFamily="34" charset="0"/>
                        </a:rPr>
                        <a:t> </a:t>
                      </a:r>
                      <a:r>
                        <a:rPr sz="1800" spc="-10" dirty="0">
                          <a:latin typeface="Arial" panose="020B0604020202020204" pitchFamily="34" charset="0"/>
                          <a:cs typeface="Arial" panose="020B0604020202020204" pitchFamily="34" charset="0"/>
                        </a:rPr>
                        <a:t>arama</a:t>
                      </a:r>
                      <a:endParaRPr sz="1800">
                        <a:latin typeface="Arial" panose="020B0604020202020204" pitchFamily="34" charset="0"/>
                        <a:cs typeface="Arial" panose="020B0604020202020204" pitchFamily="34" charset="0"/>
                      </a:endParaRPr>
                    </a:p>
                    <a:p>
                      <a:pPr marL="68580">
                        <a:lnSpc>
                          <a:spcPct val="100000"/>
                        </a:lnSpc>
                        <a:spcBef>
                          <a:spcPts val="305"/>
                        </a:spcBef>
                      </a:pPr>
                      <a:r>
                        <a:rPr sz="1800" spc="-55" dirty="0">
                          <a:latin typeface="Arial" panose="020B0604020202020204" pitchFamily="34" charset="0"/>
                          <a:cs typeface="Arial" panose="020B0604020202020204" pitchFamily="34" charset="0"/>
                        </a:rPr>
                        <a:t>süresi</a:t>
                      </a:r>
                      <a:r>
                        <a:rPr sz="1800" spc="-25" dirty="0">
                          <a:latin typeface="Arial" panose="020B0604020202020204" pitchFamily="34" charset="0"/>
                          <a:cs typeface="Arial" panose="020B0604020202020204" pitchFamily="34" charset="0"/>
                        </a:rPr>
                        <a:t> </a:t>
                      </a:r>
                      <a:r>
                        <a:rPr sz="1800" spc="-80" dirty="0">
                          <a:latin typeface="Arial" panose="020B0604020202020204" pitchFamily="34" charset="0"/>
                          <a:cs typeface="Arial" panose="020B0604020202020204" pitchFamily="34" charset="0"/>
                        </a:rPr>
                        <a:t>yüksek</a:t>
                      </a:r>
                      <a:r>
                        <a:rPr sz="1800" spc="-25" dirty="0">
                          <a:latin typeface="Arial" panose="020B0604020202020204" pitchFamily="34" charset="0"/>
                          <a:cs typeface="Arial" panose="020B0604020202020204" pitchFamily="34" charset="0"/>
                        </a:rPr>
                        <a:t> </a:t>
                      </a:r>
                      <a:r>
                        <a:rPr sz="1800" spc="-10" dirty="0">
                          <a:latin typeface="Arial" panose="020B0604020202020204" pitchFamily="34" charset="0"/>
                          <a:cs typeface="Arial" panose="020B0604020202020204" pitchFamily="34" charset="0"/>
                        </a:rPr>
                        <a:t>olanlar</a:t>
                      </a:r>
                      <a:endParaRPr sz="1800">
                        <a:latin typeface="Arial" panose="020B0604020202020204" pitchFamily="34" charset="0"/>
                        <a:cs typeface="Arial" panose="020B0604020202020204" pitchFamily="34" charset="0"/>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50165">
                        <a:lnSpc>
                          <a:spcPct val="100000"/>
                        </a:lnSpc>
                        <a:spcBef>
                          <a:spcPts val="975"/>
                        </a:spcBef>
                      </a:pPr>
                      <a:r>
                        <a:rPr sz="1800" dirty="0">
                          <a:solidFill>
                            <a:schemeClr val="tx1"/>
                          </a:solidFill>
                          <a:latin typeface="Arial" panose="020B0604020202020204"/>
                          <a:cs typeface="Arial" panose="020B0604020202020204"/>
                        </a:rPr>
                        <a:t>100</a:t>
                      </a:r>
                      <a:r>
                        <a:rPr sz="1800" spc="-25" dirty="0">
                          <a:solidFill>
                            <a:schemeClr val="tx1"/>
                          </a:solidFill>
                          <a:latin typeface="Arial" panose="020B0604020202020204"/>
                          <a:cs typeface="Arial" panose="020B0604020202020204"/>
                        </a:rPr>
                        <a:t> </a:t>
                      </a:r>
                      <a:r>
                        <a:rPr sz="1800" dirty="0">
                          <a:solidFill>
                            <a:schemeClr val="tx1"/>
                          </a:solidFill>
                          <a:latin typeface="Arial" panose="020B0604020202020204"/>
                          <a:cs typeface="Arial" panose="020B0604020202020204"/>
                        </a:rPr>
                        <a:t>ya da</a:t>
                      </a:r>
                      <a:r>
                        <a:rPr sz="1800" spc="-5" dirty="0">
                          <a:solidFill>
                            <a:schemeClr val="tx1"/>
                          </a:solidFill>
                          <a:latin typeface="Arial" panose="020B0604020202020204"/>
                          <a:cs typeface="Arial" panose="020B0604020202020204"/>
                        </a:rPr>
                        <a:t> </a:t>
                      </a:r>
                      <a:r>
                        <a:rPr sz="1800" spc="-10" dirty="0">
                          <a:solidFill>
                            <a:schemeClr val="tx1"/>
                          </a:solidFill>
                          <a:latin typeface="Arial" panose="020B0604020202020204"/>
                          <a:cs typeface="Arial" panose="020B0604020202020204"/>
                        </a:rPr>
                        <a:t>120</a:t>
                      </a:r>
                      <a:r>
                        <a:rPr sz="1800" spc="-125" dirty="0">
                          <a:solidFill>
                            <a:schemeClr val="tx1"/>
                          </a:solidFill>
                          <a:latin typeface="Arial" panose="020B0604020202020204"/>
                          <a:cs typeface="Arial" panose="020B0604020202020204"/>
                        </a:rPr>
                        <a:t> </a:t>
                      </a:r>
                      <a:r>
                        <a:rPr lang="tr-TR" sz="1800" spc="-125" dirty="0">
                          <a:solidFill>
                            <a:schemeClr val="tx1"/>
                          </a:solidFill>
                          <a:latin typeface="Arial" panose="020B0604020202020204"/>
                          <a:cs typeface="Arial" panose="020B0604020202020204"/>
                        </a:rPr>
                        <a:t>Altın Para / Dakika</a:t>
                      </a:r>
                      <a:endParaRPr lang="tr-TR" sz="1800" spc="-125" baseline="3000" dirty="0">
                        <a:solidFill>
                          <a:schemeClr val="tx1"/>
                        </a:solidFill>
                        <a:latin typeface="Arial" panose="020B0604020202020204"/>
                        <a:cs typeface="Arial" panose="020B0604020202020204"/>
                      </a:endParaRPr>
                    </a:p>
                  </a:txBody>
                  <a:tcPr marL="0" marR="0" marT="12382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R="133350" algn="ctr">
                        <a:lnSpc>
                          <a:spcPct val="100000"/>
                        </a:lnSpc>
                        <a:spcBef>
                          <a:spcPts val="850"/>
                        </a:spcBef>
                      </a:pPr>
                      <a:r>
                        <a:rPr sz="1800" spc="-10" dirty="0">
                          <a:solidFill>
                            <a:schemeClr val="tx1"/>
                          </a:solidFill>
                          <a:latin typeface="Arial" panose="020B0604020202020204" pitchFamily="34" charset="0"/>
                          <a:cs typeface="Arial" panose="020B0604020202020204" pitchFamily="34" charset="0"/>
                        </a:rPr>
                        <a:t>750</a:t>
                      </a:r>
                      <a:r>
                        <a:rPr sz="1800" spc="200" dirty="0">
                          <a:solidFill>
                            <a:schemeClr val="tx1"/>
                          </a:solidFill>
                          <a:latin typeface="Arial" panose="020B0604020202020204" pitchFamily="34" charset="0"/>
                          <a:cs typeface="Arial" panose="020B0604020202020204" pitchFamily="34" charset="0"/>
                        </a:rPr>
                        <a:t> </a:t>
                      </a:r>
                      <a:r>
                        <a:rPr sz="1800" spc="-10" dirty="0">
                          <a:solidFill>
                            <a:schemeClr val="tx1"/>
                          </a:solidFill>
                          <a:latin typeface="Arial" panose="020B0604020202020204" pitchFamily="34" charset="0"/>
                          <a:cs typeface="Arial" panose="020B0604020202020204" pitchFamily="34" charset="0"/>
                        </a:rPr>
                        <a:t>altın</a:t>
                      </a:r>
                      <a:r>
                        <a:rPr sz="1800" spc="-80" dirty="0">
                          <a:solidFill>
                            <a:schemeClr val="tx1"/>
                          </a:solidFill>
                          <a:latin typeface="Arial" panose="020B0604020202020204" pitchFamily="34" charset="0"/>
                          <a:cs typeface="Arial" panose="020B0604020202020204" pitchFamily="34" charset="0"/>
                        </a:rPr>
                        <a:t> </a:t>
                      </a:r>
                      <a:r>
                        <a:rPr sz="1800" spc="-10" dirty="0">
                          <a:solidFill>
                            <a:schemeClr val="tx1"/>
                          </a:solidFill>
                          <a:latin typeface="Arial" panose="020B0604020202020204" pitchFamily="34" charset="0"/>
                          <a:cs typeface="Arial" panose="020B0604020202020204" pitchFamily="34" charset="0"/>
                        </a:rPr>
                        <a:t>para=1$</a:t>
                      </a:r>
                    </a:p>
                  </a:txBody>
                  <a:tcPr marL="0" marR="0" marT="10795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2"/>
                  </a:ext>
                </a:extLst>
              </a:tr>
              <a:tr h="870585">
                <a:tc>
                  <a:txBody>
                    <a:bodyPr/>
                    <a:lstStyle/>
                    <a:p>
                      <a:pPr algn="ctr">
                        <a:lnSpc>
                          <a:spcPct val="100000"/>
                        </a:lnSpc>
                        <a:spcBef>
                          <a:spcPts val="815"/>
                        </a:spcBef>
                      </a:pPr>
                      <a:r>
                        <a:rPr sz="1800" spc="-25" dirty="0">
                          <a:solidFill>
                            <a:schemeClr val="tx1"/>
                          </a:solidFill>
                          <a:latin typeface="Arial Black" panose="020B0A04020102020204"/>
                          <a:cs typeface="Arial Black" panose="020B0A04020102020204"/>
                        </a:rPr>
                        <a:t>II</a:t>
                      </a:r>
                    </a:p>
                  </a:txBody>
                  <a:tcPr marL="0" marR="0" marT="10350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8580">
                        <a:lnSpc>
                          <a:spcPts val="1180"/>
                        </a:lnSpc>
                      </a:pPr>
                      <a:endParaRPr sz="1800" spc="-60" dirty="0">
                        <a:latin typeface="Arial" panose="020B0604020202020204" pitchFamily="34" charset="0"/>
                        <a:cs typeface="Arial" panose="020B0604020202020204" pitchFamily="34" charset="0"/>
                      </a:endParaRPr>
                    </a:p>
                    <a:p>
                      <a:pPr marL="68580">
                        <a:lnSpc>
                          <a:spcPts val="1180"/>
                        </a:lnSpc>
                      </a:pPr>
                      <a:r>
                        <a:rPr sz="1800" spc="-60" dirty="0">
                          <a:solidFill>
                            <a:schemeClr val="tx1"/>
                          </a:solidFill>
                          <a:latin typeface="Arial" panose="020B0604020202020204" pitchFamily="34" charset="0"/>
                          <a:cs typeface="Arial" panose="020B0604020202020204" pitchFamily="34" charset="0"/>
                        </a:rPr>
                        <a:t>Ortalama</a:t>
                      </a:r>
                      <a:r>
                        <a:rPr sz="1800" spc="-5" dirty="0">
                          <a:solidFill>
                            <a:schemeClr val="tx1"/>
                          </a:solidFill>
                          <a:latin typeface="Arial" panose="020B0604020202020204" pitchFamily="34" charset="0"/>
                          <a:cs typeface="Arial" panose="020B0604020202020204" pitchFamily="34" charset="0"/>
                        </a:rPr>
                        <a:t> </a:t>
                      </a:r>
                      <a:r>
                        <a:rPr sz="1800" spc="-70" dirty="0">
                          <a:solidFill>
                            <a:schemeClr val="tx1"/>
                          </a:solidFill>
                          <a:latin typeface="Arial" panose="020B0604020202020204" pitchFamily="34" charset="0"/>
                          <a:cs typeface="Arial" panose="020B0604020202020204" pitchFamily="34" charset="0"/>
                        </a:rPr>
                        <a:t>arkadaş</a:t>
                      </a:r>
                      <a:r>
                        <a:rPr sz="1800" dirty="0">
                          <a:solidFill>
                            <a:schemeClr val="tx1"/>
                          </a:solidFill>
                          <a:latin typeface="Arial" panose="020B0604020202020204" pitchFamily="34" charset="0"/>
                          <a:cs typeface="Arial" panose="020B0604020202020204" pitchFamily="34" charset="0"/>
                        </a:rPr>
                        <a:t> </a:t>
                      </a:r>
                      <a:r>
                        <a:rPr sz="1800" spc="-10" dirty="0">
                          <a:solidFill>
                            <a:schemeClr val="tx1"/>
                          </a:solidFill>
                          <a:latin typeface="Arial" panose="020B0604020202020204" pitchFamily="34" charset="0"/>
                          <a:cs typeface="Arial" panose="020B0604020202020204" pitchFamily="34" charset="0"/>
                        </a:rPr>
                        <a:t>arama</a:t>
                      </a:r>
                      <a:endParaRPr sz="1800">
                        <a:solidFill>
                          <a:schemeClr val="tx1"/>
                        </a:solidFill>
                        <a:latin typeface="Arial" panose="020B0604020202020204" pitchFamily="34" charset="0"/>
                        <a:cs typeface="Arial" panose="020B0604020202020204" pitchFamily="34" charset="0"/>
                      </a:endParaRPr>
                    </a:p>
                    <a:p>
                      <a:pPr marL="68580">
                        <a:lnSpc>
                          <a:spcPct val="100000"/>
                        </a:lnSpc>
                        <a:spcBef>
                          <a:spcPts val="305"/>
                        </a:spcBef>
                      </a:pPr>
                      <a:r>
                        <a:rPr sz="1800" spc="-55" dirty="0">
                          <a:solidFill>
                            <a:schemeClr val="tx1"/>
                          </a:solidFill>
                          <a:latin typeface="Arial" panose="020B0604020202020204" pitchFamily="34" charset="0"/>
                          <a:cs typeface="Arial" panose="020B0604020202020204" pitchFamily="34" charset="0"/>
                        </a:rPr>
                        <a:t>süresi</a:t>
                      </a:r>
                      <a:r>
                        <a:rPr sz="1800" spc="-20" dirty="0">
                          <a:solidFill>
                            <a:schemeClr val="tx1"/>
                          </a:solidFill>
                          <a:latin typeface="Arial" panose="020B0604020202020204" pitchFamily="34" charset="0"/>
                          <a:cs typeface="Arial" panose="020B0604020202020204" pitchFamily="34" charset="0"/>
                        </a:rPr>
                        <a:t> </a:t>
                      </a:r>
                      <a:r>
                        <a:rPr sz="1800" spc="-55" dirty="0">
                          <a:solidFill>
                            <a:schemeClr val="tx1"/>
                          </a:solidFill>
                          <a:latin typeface="Arial" panose="020B0604020202020204" pitchFamily="34" charset="0"/>
                          <a:cs typeface="Arial" panose="020B0604020202020204" pitchFamily="34" charset="0"/>
                        </a:rPr>
                        <a:t>ortalama</a:t>
                      </a:r>
                      <a:r>
                        <a:rPr sz="1800" spc="-15" dirty="0">
                          <a:solidFill>
                            <a:schemeClr val="tx1"/>
                          </a:solidFill>
                          <a:latin typeface="Arial" panose="020B0604020202020204" pitchFamily="34" charset="0"/>
                          <a:cs typeface="Arial" panose="020B0604020202020204" pitchFamily="34" charset="0"/>
                        </a:rPr>
                        <a:t> </a:t>
                      </a:r>
                      <a:r>
                        <a:rPr sz="1800" spc="-10" dirty="0">
                          <a:solidFill>
                            <a:schemeClr val="tx1"/>
                          </a:solidFill>
                          <a:latin typeface="Arial" panose="020B0604020202020204" pitchFamily="34" charset="0"/>
                          <a:cs typeface="Arial" panose="020B0604020202020204" pitchFamily="34" charset="0"/>
                        </a:rPr>
                        <a:t>olanlar</a:t>
                      </a: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6675">
                        <a:lnSpc>
                          <a:spcPct val="100000"/>
                        </a:lnSpc>
                        <a:spcBef>
                          <a:spcPts val="845"/>
                        </a:spcBef>
                      </a:pPr>
                      <a:r>
                        <a:rPr lang="tr-TR" sz="1800" dirty="0">
                          <a:solidFill>
                            <a:schemeClr val="tx1"/>
                          </a:solidFill>
                          <a:latin typeface="Arial" panose="020B0604020202020204" pitchFamily="34" charset="0"/>
                          <a:cs typeface="Arial" panose="020B0604020202020204" pitchFamily="34" charset="0"/>
                          <a:sym typeface="+mn-ea"/>
                        </a:rPr>
                        <a:t>90 Altın Para / Dakika</a:t>
                      </a:r>
                    </a:p>
                  </a:txBody>
                  <a:tcPr marL="0" marR="0" marT="107314"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R="125730" algn="ctr">
                        <a:lnSpc>
                          <a:spcPct val="100000"/>
                        </a:lnSpc>
                        <a:spcBef>
                          <a:spcPts val="845"/>
                        </a:spcBef>
                      </a:pPr>
                      <a:r>
                        <a:rPr sz="1800" dirty="0">
                          <a:solidFill>
                            <a:schemeClr val="tx1"/>
                          </a:solidFill>
                          <a:latin typeface="Arial" panose="020B0604020202020204" pitchFamily="34" charset="0"/>
                          <a:cs typeface="Arial" panose="020B0604020202020204" pitchFamily="34" charset="0"/>
                        </a:rPr>
                        <a:t>850</a:t>
                      </a:r>
                      <a:r>
                        <a:rPr sz="1800" spc="220" dirty="0">
                          <a:solidFill>
                            <a:schemeClr val="tx1"/>
                          </a:solidFill>
                          <a:latin typeface="Arial" panose="020B0604020202020204" pitchFamily="34" charset="0"/>
                          <a:cs typeface="Arial" panose="020B0604020202020204" pitchFamily="34" charset="0"/>
                        </a:rPr>
                        <a:t> </a:t>
                      </a:r>
                      <a:r>
                        <a:rPr sz="1800" spc="-10" dirty="0">
                          <a:solidFill>
                            <a:schemeClr val="tx1"/>
                          </a:solidFill>
                          <a:latin typeface="Arial" panose="020B0604020202020204" pitchFamily="34" charset="0"/>
                          <a:cs typeface="Arial" panose="020B0604020202020204" pitchFamily="34" charset="0"/>
                        </a:rPr>
                        <a:t>altın</a:t>
                      </a:r>
                      <a:r>
                        <a:rPr sz="1800" spc="-80" dirty="0">
                          <a:solidFill>
                            <a:schemeClr val="tx1"/>
                          </a:solidFill>
                          <a:latin typeface="Arial" panose="020B0604020202020204" pitchFamily="34" charset="0"/>
                          <a:cs typeface="Arial" panose="020B0604020202020204" pitchFamily="34" charset="0"/>
                        </a:rPr>
                        <a:t> </a:t>
                      </a:r>
                      <a:r>
                        <a:rPr sz="1800" spc="-10" dirty="0">
                          <a:solidFill>
                            <a:schemeClr val="tx1"/>
                          </a:solidFill>
                          <a:latin typeface="Arial" panose="020B0604020202020204" pitchFamily="34" charset="0"/>
                          <a:cs typeface="Arial" panose="020B0604020202020204" pitchFamily="34" charset="0"/>
                        </a:rPr>
                        <a:t>para=1$</a:t>
                      </a:r>
                    </a:p>
                  </a:txBody>
                  <a:tcPr marL="0" marR="0" marT="107314"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3"/>
                  </a:ext>
                </a:extLst>
              </a:tr>
              <a:tr h="870585">
                <a:tc>
                  <a:txBody>
                    <a:bodyPr/>
                    <a:lstStyle/>
                    <a:p>
                      <a:pPr marR="210820" algn="ctr">
                        <a:lnSpc>
                          <a:spcPct val="100000"/>
                        </a:lnSpc>
                        <a:spcBef>
                          <a:spcPts val="810"/>
                        </a:spcBef>
                      </a:pPr>
                      <a:r>
                        <a:rPr sz="1800" spc="-25" dirty="0">
                          <a:solidFill>
                            <a:schemeClr val="tx1"/>
                          </a:solidFill>
                          <a:latin typeface="Arial Black" panose="020B0A04020102020204"/>
                          <a:cs typeface="Arial Black" panose="020B0A04020102020204"/>
                        </a:rPr>
                        <a:t>III</a:t>
                      </a:r>
                    </a:p>
                  </a:txBody>
                  <a:tcPr marL="0" marR="0" marT="10287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8580">
                        <a:lnSpc>
                          <a:spcPts val="1175"/>
                        </a:lnSpc>
                      </a:pPr>
                      <a:endParaRPr sz="1800" spc="-60" dirty="0">
                        <a:latin typeface="Arial" panose="020B0604020202020204" pitchFamily="34" charset="0"/>
                        <a:cs typeface="Arial" panose="020B0604020202020204" pitchFamily="34" charset="0"/>
                      </a:endParaRPr>
                    </a:p>
                    <a:p>
                      <a:pPr marL="68580">
                        <a:lnSpc>
                          <a:spcPts val="1175"/>
                        </a:lnSpc>
                      </a:pPr>
                      <a:r>
                        <a:rPr sz="1800" spc="-60" dirty="0">
                          <a:latin typeface="Arial" panose="020B0604020202020204" pitchFamily="34" charset="0"/>
                          <a:cs typeface="Arial" panose="020B0604020202020204" pitchFamily="34" charset="0"/>
                        </a:rPr>
                        <a:t>Ortalama</a:t>
                      </a:r>
                      <a:r>
                        <a:rPr sz="1800" spc="-5" dirty="0">
                          <a:latin typeface="Arial" panose="020B0604020202020204" pitchFamily="34" charset="0"/>
                          <a:cs typeface="Arial" panose="020B0604020202020204" pitchFamily="34" charset="0"/>
                        </a:rPr>
                        <a:t> </a:t>
                      </a:r>
                      <a:r>
                        <a:rPr sz="1800" spc="-70" dirty="0">
                          <a:latin typeface="Arial" panose="020B0604020202020204" pitchFamily="34" charset="0"/>
                          <a:cs typeface="Arial" panose="020B0604020202020204" pitchFamily="34" charset="0"/>
                        </a:rPr>
                        <a:t>arkadaş</a:t>
                      </a:r>
                      <a:r>
                        <a:rPr sz="1800" dirty="0">
                          <a:latin typeface="Arial" panose="020B0604020202020204" pitchFamily="34" charset="0"/>
                          <a:cs typeface="Arial" panose="020B0604020202020204" pitchFamily="34" charset="0"/>
                        </a:rPr>
                        <a:t> </a:t>
                      </a:r>
                      <a:r>
                        <a:rPr sz="1800" spc="-10" dirty="0">
                          <a:latin typeface="Arial" panose="020B0604020202020204" pitchFamily="34" charset="0"/>
                          <a:cs typeface="Arial" panose="020B0604020202020204" pitchFamily="34" charset="0"/>
                        </a:rPr>
                        <a:t>arama</a:t>
                      </a:r>
                      <a:endParaRPr sz="1800">
                        <a:latin typeface="Arial" panose="020B0604020202020204" pitchFamily="34" charset="0"/>
                        <a:cs typeface="Arial" panose="020B0604020202020204" pitchFamily="34" charset="0"/>
                      </a:endParaRPr>
                    </a:p>
                    <a:p>
                      <a:pPr marL="68580">
                        <a:lnSpc>
                          <a:spcPct val="100000"/>
                        </a:lnSpc>
                        <a:spcBef>
                          <a:spcPts val="305"/>
                        </a:spcBef>
                      </a:pPr>
                      <a:r>
                        <a:rPr sz="1800" spc="-55" dirty="0">
                          <a:latin typeface="Arial" panose="020B0604020202020204" pitchFamily="34" charset="0"/>
                          <a:cs typeface="Arial" panose="020B0604020202020204" pitchFamily="34" charset="0"/>
                        </a:rPr>
                        <a:t>süresi</a:t>
                      </a:r>
                      <a:r>
                        <a:rPr sz="1800" spc="-10" dirty="0">
                          <a:latin typeface="Arial" panose="020B0604020202020204" pitchFamily="34" charset="0"/>
                          <a:cs typeface="Arial" panose="020B0604020202020204" pitchFamily="34" charset="0"/>
                        </a:rPr>
                        <a:t> </a:t>
                      </a:r>
                      <a:r>
                        <a:rPr sz="1800" spc="-85" dirty="0">
                          <a:latin typeface="Arial" panose="020B0604020202020204" pitchFamily="34" charset="0"/>
                          <a:cs typeface="Arial" panose="020B0604020202020204" pitchFamily="34" charset="0"/>
                        </a:rPr>
                        <a:t>düşük</a:t>
                      </a:r>
                      <a:r>
                        <a:rPr sz="1800" spc="-10" dirty="0">
                          <a:latin typeface="Arial" panose="020B0604020202020204" pitchFamily="34" charset="0"/>
                          <a:cs typeface="Arial" panose="020B0604020202020204" pitchFamily="34" charset="0"/>
                        </a:rPr>
                        <a:t> olanlar</a:t>
                      </a:r>
                      <a:endParaRPr sz="1800">
                        <a:latin typeface="Arial" panose="020B0604020202020204" pitchFamily="34" charset="0"/>
                        <a:cs typeface="Arial" panose="020B0604020202020204" pitchFamily="34" charset="0"/>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6675">
                        <a:lnSpc>
                          <a:spcPct val="100000"/>
                        </a:lnSpc>
                        <a:spcBef>
                          <a:spcPts val="845"/>
                        </a:spcBef>
                      </a:pPr>
                      <a:r>
                        <a:rPr lang="tr-TR" sz="1800" dirty="0">
                          <a:solidFill>
                            <a:schemeClr val="tx1"/>
                          </a:solidFill>
                          <a:latin typeface="Arial" panose="020B0604020202020204" pitchFamily="34" charset="0"/>
                          <a:cs typeface="Arial" panose="020B0604020202020204" pitchFamily="34" charset="0"/>
                          <a:sym typeface="+mn-ea"/>
                        </a:rPr>
                        <a:t>90 Altın Para / Dakika</a:t>
                      </a:r>
                    </a:p>
                  </a:txBody>
                  <a:tcPr marL="0" marR="0" marT="107314"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R="125730" algn="ctr">
                        <a:lnSpc>
                          <a:spcPct val="100000"/>
                        </a:lnSpc>
                        <a:spcBef>
                          <a:spcPts val="845"/>
                        </a:spcBef>
                      </a:pPr>
                      <a:r>
                        <a:rPr sz="1800" dirty="0">
                          <a:solidFill>
                            <a:schemeClr val="tx1"/>
                          </a:solidFill>
                          <a:latin typeface="Arial" panose="020B0604020202020204" pitchFamily="34" charset="0"/>
                          <a:cs typeface="Arial" panose="020B0604020202020204" pitchFamily="34" charset="0"/>
                        </a:rPr>
                        <a:t>950</a:t>
                      </a:r>
                      <a:r>
                        <a:rPr sz="1800" spc="220" dirty="0">
                          <a:solidFill>
                            <a:schemeClr val="tx1"/>
                          </a:solidFill>
                          <a:latin typeface="Arial" panose="020B0604020202020204" pitchFamily="34" charset="0"/>
                          <a:cs typeface="Arial" panose="020B0604020202020204" pitchFamily="34" charset="0"/>
                        </a:rPr>
                        <a:t> </a:t>
                      </a:r>
                      <a:r>
                        <a:rPr sz="1800" spc="-10" dirty="0">
                          <a:solidFill>
                            <a:schemeClr val="tx1"/>
                          </a:solidFill>
                          <a:latin typeface="Arial" panose="020B0604020202020204" pitchFamily="34" charset="0"/>
                          <a:cs typeface="Arial" panose="020B0604020202020204" pitchFamily="34" charset="0"/>
                        </a:rPr>
                        <a:t>altın</a:t>
                      </a:r>
                      <a:r>
                        <a:rPr sz="1800" spc="-80" dirty="0">
                          <a:solidFill>
                            <a:schemeClr val="tx1"/>
                          </a:solidFill>
                          <a:latin typeface="Arial" panose="020B0604020202020204" pitchFamily="34" charset="0"/>
                          <a:cs typeface="Arial" panose="020B0604020202020204" pitchFamily="34" charset="0"/>
                        </a:rPr>
                        <a:t> </a:t>
                      </a:r>
                      <a:r>
                        <a:rPr sz="1800" spc="-10" dirty="0">
                          <a:solidFill>
                            <a:schemeClr val="tx1"/>
                          </a:solidFill>
                          <a:latin typeface="Arial" panose="020B0604020202020204" pitchFamily="34" charset="0"/>
                          <a:cs typeface="Arial" panose="020B0604020202020204" pitchFamily="34" charset="0"/>
                        </a:rPr>
                        <a:t>para=1$</a:t>
                      </a:r>
                    </a:p>
                  </a:txBody>
                  <a:tcPr marL="0" marR="0" marT="107314"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4"/>
                  </a:ext>
                </a:extLst>
              </a:tr>
            </a:tbl>
          </a:graphicData>
        </a:graphic>
      </p:graphicFrame>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874520" cy="743585"/>
          </a:xfrm>
          <a:custGeom>
            <a:avLst/>
            <a:gdLst/>
            <a:ahLst/>
            <a:cxnLst/>
            <a:rect l="l" t="t" r="r" b="b"/>
            <a:pathLst>
              <a:path w="1874520" h="743585">
                <a:moveTo>
                  <a:pt x="0" y="743318"/>
                </a:moveTo>
                <a:lnTo>
                  <a:pt x="0" y="0"/>
                </a:lnTo>
                <a:lnTo>
                  <a:pt x="1873973" y="0"/>
                </a:lnTo>
                <a:lnTo>
                  <a:pt x="1820459" y="100898"/>
                </a:lnTo>
                <a:lnTo>
                  <a:pt x="1702355" y="184432"/>
                </a:lnTo>
                <a:lnTo>
                  <a:pt x="1481226" y="238938"/>
                </a:lnTo>
                <a:lnTo>
                  <a:pt x="1238744" y="261245"/>
                </a:lnTo>
                <a:lnTo>
                  <a:pt x="1188506" y="266697"/>
                </a:lnTo>
                <a:lnTo>
                  <a:pt x="1138057" y="272927"/>
                </a:lnTo>
                <a:lnTo>
                  <a:pt x="1087556" y="280128"/>
                </a:lnTo>
                <a:lnTo>
                  <a:pt x="1037160" y="288493"/>
                </a:lnTo>
                <a:lnTo>
                  <a:pt x="987029" y="298213"/>
                </a:lnTo>
                <a:lnTo>
                  <a:pt x="937320" y="309481"/>
                </a:lnTo>
                <a:lnTo>
                  <a:pt x="888191" y="322489"/>
                </a:lnTo>
                <a:lnTo>
                  <a:pt x="839803" y="337429"/>
                </a:lnTo>
                <a:lnTo>
                  <a:pt x="792311" y="354494"/>
                </a:lnTo>
                <a:lnTo>
                  <a:pt x="745876" y="373877"/>
                </a:lnTo>
                <a:lnTo>
                  <a:pt x="700655" y="395768"/>
                </a:lnTo>
                <a:lnTo>
                  <a:pt x="656807" y="420361"/>
                </a:lnTo>
                <a:lnTo>
                  <a:pt x="614489" y="447848"/>
                </a:lnTo>
                <a:lnTo>
                  <a:pt x="573862" y="478422"/>
                </a:lnTo>
                <a:lnTo>
                  <a:pt x="521697" y="518964"/>
                </a:lnTo>
                <a:lnTo>
                  <a:pt x="470342" y="555219"/>
                </a:lnTo>
                <a:lnTo>
                  <a:pt x="419942" y="587437"/>
                </a:lnTo>
                <a:lnTo>
                  <a:pt x="370639" y="615873"/>
                </a:lnTo>
                <a:lnTo>
                  <a:pt x="322577" y="640779"/>
                </a:lnTo>
                <a:lnTo>
                  <a:pt x="275901" y="662408"/>
                </a:lnTo>
                <a:lnTo>
                  <a:pt x="230752" y="681013"/>
                </a:lnTo>
                <a:lnTo>
                  <a:pt x="187276" y="696848"/>
                </a:lnTo>
                <a:lnTo>
                  <a:pt x="145615" y="710165"/>
                </a:lnTo>
                <a:lnTo>
                  <a:pt x="105913" y="721218"/>
                </a:lnTo>
                <a:lnTo>
                  <a:pt x="68315" y="730259"/>
                </a:lnTo>
                <a:lnTo>
                  <a:pt x="32962" y="737541"/>
                </a:lnTo>
                <a:lnTo>
                  <a:pt x="0" y="743318"/>
                </a:lnTo>
                <a:close/>
              </a:path>
            </a:pathLst>
          </a:custGeom>
          <a:solidFill>
            <a:srgbClr val="7000E6"/>
          </a:solidFill>
        </p:spPr>
        <p:txBody>
          <a:bodyPr wrap="square" lIns="0" tIns="0" rIns="0" bIns="0" rtlCol="0"/>
          <a:lstStyle/>
          <a:p>
            <a:endParaRPr/>
          </a:p>
        </p:txBody>
      </p:sp>
      <p:sp>
        <p:nvSpPr>
          <p:cNvPr id="3" name="object 3"/>
          <p:cNvSpPr/>
          <p:nvPr/>
        </p:nvSpPr>
        <p:spPr>
          <a:xfrm>
            <a:off x="10910239" y="5823534"/>
            <a:ext cx="1282065" cy="1035050"/>
          </a:xfrm>
          <a:custGeom>
            <a:avLst/>
            <a:gdLst/>
            <a:ahLst/>
            <a:cxnLst/>
            <a:rect l="l" t="t" r="r" b="b"/>
            <a:pathLst>
              <a:path w="1282065" h="1035050">
                <a:moveTo>
                  <a:pt x="1281760" y="1034465"/>
                </a:moveTo>
                <a:lnTo>
                  <a:pt x="0" y="1034465"/>
                </a:lnTo>
                <a:lnTo>
                  <a:pt x="38381" y="1008803"/>
                </a:lnTo>
                <a:lnTo>
                  <a:pt x="76417" y="981926"/>
                </a:lnTo>
                <a:lnTo>
                  <a:pt x="114040" y="953807"/>
                </a:lnTo>
                <a:lnTo>
                  <a:pt x="151185" y="924417"/>
                </a:lnTo>
                <a:lnTo>
                  <a:pt x="187784" y="893729"/>
                </a:lnTo>
                <a:lnTo>
                  <a:pt x="223773" y="861715"/>
                </a:lnTo>
                <a:lnTo>
                  <a:pt x="259084" y="828346"/>
                </a:lnTo>
                <a:lnTo>
                  <a:pt x="293652" y="793595"/>
                </a:lnTo>
                <a:lnTo>
                  <a:pt x="327410" y="757433"/>
                </a:lnTo>
                <a:lnTo>
                  <a:pt x="360292" y="719834"/>
                </a:lnTo>
                <a:lnTo>
                  <a:pt x="392232" y="680768"/>
                </a:lnTo>
                <a:lnTo>
                  <a:pt x="423163" y="640208"/>
                </a:lnTo>
                <a:lnTo>
                  <a:pt x="453020" y="598126"/>
                </a:lnTo>
                <a:lnTo>
                  <a:pt x="514596" y="504387"/>
                </a:lnTo>
                <a:lnTo>
                  <a:pt x="548150" y="456718"/>
                </a:lnTo>
                <a:lnTo>
                  <a:pt x="582364" y="411474"/>
                </a:lnTo>
                <a:lnTo>
                  <a:pt x="617202" y="368645"/>
                </a:lnTo>
                <a:lnTo>
                  <a:pt x="652628" y="328218"/>
                </a:lnTo>
                <a:lnTo>
                  <a:pt x="688609" y="290182"/>
                </a:lnTo>
                <a:lnTo>
                  <a:pt x="725109" y="254523"/>
                </a:lnTo>
                <a:lnTo>
                  <a:pt x="762092" y="221232"/>
                </a:lnTo>
                <a:lnTo>
                  <a:pt x="799524" y="190295"/>
                </a:lnTo>
                <a:lnTo>
                  <a:pt x="837369" y="161701"/>
                </a:lnTo>
                <a:lnTo>
                  <a:pt x="875593" y="135437"/>
                </a:lnTo>
                <a:lnTo>
                  <a:pt x="914160" y="111493"/>
                </a:lnTo>
                <a:lnTo>
                  <a:pt x="953036" y="89856"/>
                </a:lnTo>
                <a:lnTo>
                  <a:pt x="992184" y="70514"/>
                </a:lnTo>
                <a:lnTo>
                  <a:pt x="1031571" y="53455"/>
                </a:lnTo>
                <a:lnTo>
                  <a:pt x="1071160" y="38667"/>
                </a:lnTo>
                <a:lnTo>
                  <a:pt x="1110917" y="26139"/>
                </a:lnTo>
                <a:lnTo>
                  <a:pt x="1150808" y="15859"/>
                </a:lnTo>
                <a:lnTo>
                  <a:pt x="1190795" y="7814"/>
                </a:lnTo>
                <a:lnTo>
                  <a:pt x="1230845" y="1993"/>
                </a:lnTo>
                <a:lnTo>
                  <a:pt x="1281760" y="0"/>
                </a:lnTo>
                <a:lnTo>
                  <a:pt x="1281760" y="1034465"/>
                </a:lnTo>
                <a:close/>
              </a:path>
            </a:pathLst>
          </a:custGeom>
          <a:solidFill>
            <a:srgbClr val="00C786"/>
          </a:solidFill>
        </p:spPr>
        <p:txBody>
          <a:bodyPr wrap="square" lIns="0" tIns="0" rIns="0" bIns="0" rtlCol="0"/>
          <a:lstStyle/>
          <a:p>
            <a:endParaRPr/>
          </a:p>
        </p:txBody>
      </p:sp>
      <p:grpSp>
        <p:nvGrpSpPr>
          <p:cNvPr id="13" name="object 13"/>
          <p:cNvGrpSpPr/>
          <p:nvPr/>
        </p:nvGrpSpPr>
        <p:grpSpPr>
          <a:xfrm>
            <a:off x="11394947" y="53339"/>
            <a:ext cx="688975" cy="688975"/>
            <a:chOff x="11394947" y="53339"/>
            <a:chExt cx="688975" cy="688975"/>
          </a:xfrm>
        </p:grpSpPr>
        <p:pic>
          <p:nvPicPr>
            <p:cNvPr id="14" name="object 14"/>
            <p:cNvPicPr/>
            <p:nvPr/>
          </p:nvPicPr>
          <p:blipFill>
            <a:blip r:embed="rId2" cstate="print"/>
            <a:stretch>
              <a:fillRect/>
            </a:stretch>
          </p:blipFill>
          <p:spPr>
            <a:xfrm>
              <a:off x="11550395" y="99059"/>
              <a:ext cx="533400" cy="515112"/>
            </a:xfrm>
            <a:prstGeom prst="rect">
              <a:avLst/>
            </a:prstGeom>
          </p:spPr>
        </p:pic>
        <p:pic>
          <p:nvPicPr>
            <p:cNvPr id="15" name="object 15"/>
            <p:cNvPicPr/>
            <p:nvPr/>
          </p:nvPicPr>
          <p:blipFill>
            <a:blip r:embed="rId3" cstate="print"/>
            <a:stretch>
              <a:fillRect/>
            </a:stretch>
          </p:blipFill>
          <p:spPr>
            <a:xfrm>
              <a:off x="11394947" y="53339"/>
              <a:ext cx="688848" cy="688847"/>
            </a:xfrm>
            <a:prstGeom prst="rect">
              <a:avLst/>
            </a:prstGeom>
          </p:spPr>
        </p:pic>
      </p:grpSp>
      <p:sp>
        <p:nvSpPr>
          <p:cNvPr id="16" name="object 16"/>
          <p:cNvSpPr txBox="1">
            <a:spLocks noGrp="1"/>
          </p:cNvSpPr>
          <p:nvPr>
            <p:ph type="title"/>
          </p:nvPr>
        </p:nvSpPr>
        <p:spPr>
          <a:xfrm>
            <a:off x="814705" y="140335"/>
            <a:ext cx="10267530" cy="904875"/>
          </a:xfrm>
          <a:prstGeom prst="rect">
            <a:avLst/>
          </a:prstGeom>
        </p:spPr>
        <p:txBody>
          <a:bodyPr vert="horz" wrap="square" lIns="0" tIns="289941" rIns="0" bIns="0" rtlCol="0">
            <a:spAutoFit/>
          </a:bodyPr>
          <a:lstStyle/>
          <a:p>
            <a:pPr marL="2628265">
              <a:lnSpc>
                <a:spcPct val="100000"/>
              </a:lnSpc>
              <a:spcBef>
                <a:spcPts val="95"/>
              </a:spcBef>
            </a:pPr>
            <a:r>
              <a:rPr spc="-20" dirty="0">
                <a:sym typeface="+mn-ea"/>
              </a:rPr>
              <a:t>Yayıncı</a:t>
            </a:r>
            <a:r>
              <a:rPr spc="-185" dirty="0">
                <a:sym typeface="+mn-ea"/>
              </a:rPr>
              <a:t> </a:t>
            </a:r>
            <a:r>
              <a:rPr lang="tr-TR" dirty="0">
                <a:sym typeface="+mn-ea"/>
              </a:rPr>
              <a:t>Gruplama Kuralları</a:t>
            </a:r>
            <a:endParaRPr spc="-10" dirty="0"/>
          </a:p>
        </p:txBody>
      </p:sp>
      <p:sp>
        <p:nvSpPr>
          <p:cNvPr id="17" name="object 17"/>
          <p:cNvSpPr txBox="1">
            <a:spLocks noGrp="1"/>
          </p:cNvSpPr>
          <p:nvPr>
            <p:ph type="ftr" sz="quarter" idx="5"/>
          </p:nvPr>
        </p:nvSpPr>
        <p:spPr>
          <a:prstGeom prst="rect">
            <a:avLst/>
          </a:prstGeom>
        </p:spPr>
        <p:txBody>
          <a:bodyPr vert="horz" wrap="square" lIns="0" tIns="0" rIns="0" bIns="0" rtlCol="0">
            <a:spAutoFit/>
          </a:bodyPr>
          <a:lstStyle/>
          <a:p>
            <a:pPr marL="12700">
              <a:lnSpc>
                <a:spcPts val="1650"/>
              </a:lnSpc>
            </a:pPr>
            <a:r>
              <a:rPr dirty="0"/>
              <a:t>Private</a:t>
            </a:r>
            <a:r>
              <a:rPr spc="-20" dirty="0"/>
              <a:t> </a:t>
            </a:r>
            <a:r>
              <a:rPr dirty="0"/>
              <a:t>&amp;</a:t>
            </a:r>
            <a:r>
              <a:rPr spc="-20" dirty="0"/>
              <a:t> </a:t>
            </a:r>
            <a:r>
              <a:rPr spc="-10" dirty="0"/>
              <a:t>Confidential</a:t>
            </a:r>
          </a:p>
        </p:txBody>
      </p:sp>
      <p:sp>
        <p:nvSpPr>
          <p:cNvPr id="31" name="object 15"/>
          <p:cNvSpPr txBox="1"/>
          <p:nvPr/>
        </p:nvSpPr>
        <p:spPr>
          <a:xfrm>
            <a:off x="845185" y="1752600"/>
            <a:ext cx="10501630" cy="4544060"/>
          </a:xfrm>
          <a:prstGeom prst="rect">
            <a:avLst/>
          </a:prstGeom>
        </p:spPr>
        <p:txBody>
          <a:bodyPr vert="horz" wrap="square" lIns="0" tIns="50800" rIns="0" bIns="0" rtlCol="0">
            <a:spAutoFit/>
          </a:bodyPr>
          <a:lstStyle/>
          <a:p>
            <a:pPr marL="12700">
              <a:lnSpc>
                <a:spcPct val="100000"/>
              </a:lnSpc>
              <a:spcBef>
                <a:spcPts val="400"/>
              </a:spcBef>
            </a:pPr>
            <a:r>
              <a:rPr sz="1800" b="1" spc="-10" dirty="0">
                <a:latin typeface="Arial" panose="020B0604020202020204" pitchFamily="34" charset="0"/>
                <a:cs typeface="Arial" panose="020B0604020202020204" pitchFamily="34" charset="0"/>
              </a:rPr>
              <a:t>Öneriler:</a:t>
            </a:r>
          </a:p>
          <a:p>
            <a:pPr marL="12700">
              <a:lnSpc>
                <a:spcPct val="100000"/>
              </a:lnSpc>
              <a:spcBef>
                <a:spcPts val="400"/>
              </a:spcBef>
            </a:pPr>
            <a:r>
              <a:rPr sz="1400" b="1" spc="-50" dirty="0">
                <a:solidFill>
                  <a:srgbClr val="FF0000"/>
                </a:solidFill>
                <a:latin typeface="Arial" panose="020B0604020202020204" pitchFamily="34" charset="0"/>
                <a:cs typeface="Arial" panose="020B0604020202020204" pitchFamily="34" charset="0"/>
              </a:rPr>
              <a:t>Yeni</a:t>
            </a:r>
            <a:r>
              <a:rPr sz="1400" b="1" spc="-5" dirty="0">
                <a:solidFill>
                  <a:srgbClr val="FF0000"/>
                </a:solidFill>
                <a:latin typeface="Arial" panose="020B0604020202020204" pitchFamily="34" charset="0"/>
                <a:cs typeface="Arial" panose="020B0604020202020204" pitchFamily="34" charset="0"/>
              </a:rPr>
              <a:t> </a:t>
            </a:r>
            <a:r>
              <a:rPr sz="1400" b="1" spc="-45" dirty="0">
                <a:solidFill>
                  <a:srgbClr val="FF0000"/>
                </a:solidFill>
                <a:latin typeface="Arial" panose="020B0604020202020204" pitchFamily="34" charset="0"/>
                <a:cs typeface="Arial" panose="020B0604020202020204" pitchFamily="34" charset="0"/>
              </a:rPr>
              <a:t>Yayıncı:</a:t>
            </a:r>
            <a:r>
              <a:rPr sz="1400" spc="20" dirty="0">
                <a:latin typeface="Arial" panose="020B0604020202020204" pitchFamily="34" charset="0"/>
                <a:cs typeface="Arial" panose="020B0604020202020204" pitchFamily="34" charset="0"/>
              </a:rPr>
              <a:t> </a:t>
            </a:r>
            <a:r>
              <a:rPr sz="1400" spc="-50" dirty="0">
                <a:latin typeface="Arial" panose="020B0604020202020204" pitchFamily="34" charset="0"/>
                <a:cs typeface="Arial" panose="020B0604020202020204" pitchFamily="34" charset="0"/>
              </a:rPr>
              <a:t>Yayıncılığının</a:t>
            </a:r>
            <a:r>
              <a:rPr sz="1400" dirty="0">
                <a:latin typeface="Arial" panose="020B0604020202020204" pitchFamily="34" charset="0"/>
                <a:cs typeface="Arial" panose="020B0604020202020204" pitchFamily="34" charset="0"/>
              </a:rPr>
              <a:t> </a:t>
            </a:r>
            <a:r>
              <a:rPr sz="1400" spc="-50" dirty="0">
                <a:latin typeface="Arial" panose="020B0604020202020204" pitchFamily="34" charset="0"/>
                <a:cs typeface="Arial" panose="020B0604020202020204" pitchFamily="34" charset="0"/>
              </a:rPr>
              <a:t>ilk</a:t>
            </a:r>
            <a:r>
              <a:rPr sz="1400" spc="-5" dirty="0">
                <a:latin typeface="Arial" panose="020B0604020202020204" pitchFamily="34" charset="0"/>
                <a:cs typeface="Arial" panose="020B0604020202020204" pitchFamily="34" charset="0"/>
              </a:rPr>
              <a:t> </a:t>
            </a:r>
            <a:r>
              <a:rPr sz="1400" dirty="0">
                <a:latin typeface="Arial" panose="020B0604020202020204" pitchFamily="34" charset="0"/>
                <a:cs typeface="Arial" panose="020B0604020202020204" pitchFamily="34" charset="0"/>
              </a:rPr>
              <a:t>7</a:t>
            </a:r>
            <a:r>
              <a:rPr sz="1400" spc="-5" dirty="0">
                <a:latin typeface="Arial" panose="020B0604020202020204" pitchFamily="34" charset="0"/>
                <a:cs typeface="Arial" panose="020B0604020202020204" pitchFamily="34" charset="0"/>
              </a:rPr>
              <a:t> </a:t>
            </a:r>
            <a:r>
              <a:rPr sz="1400" spc="-75" dirty="0">
                <a:latin typeface="Arial" panose="020B0604020202020204" pitchFamily="34" charset="0"/>
                <a:cs typeface="Arial" panose="020B0604020202020204" pitchFamily="34" charset="0"/>
              </a:rPr>
              <a:t>gününde</a:t>
            </a:r>
            <a:r>
              <a:rPr sz="1400" dirty="0">
                <a:latin typeface="Arial" panose="020B0604020202020204" pitchFamily="34" charset="0"/>
                <a:cs typeface="Arial" panose="020B0604020202020204" pitchFamily="34" charset="0"/>
              </a:rPr>
              <a:t> </a:t>
            </a:r>
            <a:r>
              <a:rPr sz="1400" spc="-55" dirty="0">
                <a:latin typeface="Arial" panose="020B0604020202020204" pitchFamily="34" charset="0"/>
                <a:cs typeface="Arial" panose="020B0604020202020204" pitchFamily="34" charset="0"/>
              </a:rPr>
              <a:t>performansına</a:t>
            </a:r>
            <a:r>
              <a:rPr sz="1400" spc="-5" dirty="0">
                <a:latin typeface="Arial" panose="020B0604020202020204" pitchFamily="34" charset="0"/>
                <a:cs typeface="Arial" panose="020B0604020202020204" pitchFamily="34" charset="0"/>
              </a:rPr>
              <a:t> </a:t>
            </a:r>
            <a:r>
              <a:rPr sz="1400" spc="-65" dirty="0">
                <a:latin typeface="Arial" panose="020B0604020202020204" pitchFamily="34" charset="0"/>
                <a:cs typeface="Arial" panose="020B0604020202020204" pitchFamily="34" charset="0"/>
              </a:rPr>
              <a:t>bakılmaması</a:t>
            </a:r>
            <a:r>
              <a:rPr sz="1400" spc="-5" dirty="0">
                <a:latin typeface="Arial" panose="020B0604020202020204" pitchFamily="34" charset="0"/>
                <a:cs typeface="Arial" panose="020B0604020202020204" pitchFamily="34" charset="0"/>
              </a:rPr>
              <a:t> </a:t>
            </a:r>
            <a:r>
              <a:rPr sz="1400" spc="-45" dirty="0">
                <a:latin typeface="Arial" panose="020B0604020202020204" pitchFamily="34" charset="0"/>
                <a:cs typeface="Arial" panose="020B0604020202020204" pitchFamily="34" charset="0"/>
              </a:rPr>
              <a:t>fırsatını</a:t>
            </a:r>
            <a:r>
              <a:rPr sz="1400" dirty="0">
                <a:latin typeface="Arial" panose="020B0604020202020204" pitchFamily="34" charset="0"/>
                <a:cs typeface="Arial" panose="020B0604020202020204" pitchFamily="34" charset="0"/>
              </a:rPr>
              <a:t> </a:t>
            </a:r>
            <a:r>
              <a:rPr sz="1400" spc="-45" dirty="0">
                <a:latin typeface="Arial" panose="020B0604020202020204" pitchFamily="34" charset="0"/>
                <a:cs typeface="Arial" panose="020B0604020202020204" pitchFamily="34" charset="0"/>
              </a:rPr>
              <a:t>değerlendirmeli. </a:t>
            </a:r>
            <a:r>
              <a:rPr sz="1400" spc="-55" dirty="0">
                <a:latin typeface="Arial" panose="020B0604020202020204" pitchFamily="34" charset="0"/>
                <a:cs typeface="Arial" panose="020B0604020202020204" pitchFamily="34" charset="0"/>
              </a:rPr>
              <a:t>Olabildiğince</a:t>
            </a:r>
            <a:r>
              <a:rPr sz="1400" spc="-20" dirty="0">
                <a:latin typeface="Arial" panose="020B0604020202020204" pitchFamily="34" charset="0"/>
                <a:cs typeface="Arial" panose="020B0604020202020204" pitchFamily="34" charset="0"/>
              </a:rPr>
              <a:t> </a:t>
            </a:r>
            <a:r>
              <a:rPr sz="1400" spc="-80" dirty="0">
                <a:latin typeface="Arial" panose="020B0604020202020204" pitchFamily="34" charset="0"/>
                <a:cs typeface="Arial" panose="020B0604020202020204" pitchFamily="34" charset="0"/>
              </a:rPr>
              <a:t>yüksek</a:t>
            </a:r>
            <a:r>
              <a:rPr sz="1400" spc="-10" dirty="0">
                <a:latin typeface="Arial" panose="020B0604020202020204" pitchFamily="34" charset="0"/>
                <a:cs typeface="Arial" panose="020B0604020202020204" pitchFamily="34" charset="0"/>
              </a:rPr>
              <a:t> </a:t>
            </a:r>
            <a:r>
              <a:rPr sz="1400" spc="-80" dirty="0">
                <a:latin typeface="Arial" panose="020B0604020202020204" pitchFamily="34" charset="0"/>
                <a:cs typeface="Arial" panose="020B0604020202020204" pitchFamily="34" charset="0"/>
              </a:rPr>
              <a:t>sayıda</a:t>
            </a:r>
            <a:r>
              <a:rPr sz="1400" spc="-5" dirty="0">
                <a:latin typeface="Arial" panose="020B0604020202020204" pitchFamily="34" charset="0"/>
                <a:cs typeface="Arial" panose="020B0604020202020204" pitchFamily="34" charset="0"/>
              </a:rPr>
              <a:t> </a:t>
            </a:r>
            <a:r>
              <a:rPr sz="1400" spc="-70" dirty="0">
                <a:latin typeface="Arial" panose="020B0604020202020204" pitchFamily="34" charset="0"/>
                <a:cs typeface="Arial" panose="020B0604020202020204" pitchFamily="34" charset="0"/>
              </a:rPr>
              <a:t>arkadaş</a:t>
            </a:r>
            <a:r>
              <a:rPr sz="1400" spc="-10" dirty="0">
                <a:latin typeface="Arial" panose="020B0604020202020204" pitchFamily="34" charset="0"/>
                <a:cs typeface="Arial" panose="020B0604020202020204" pitchFamily="34" charset="0"/>
              </a:rPr>
              <a:t> </a:t>
            </a:r>
            <a:r>
              <a:rPr sz="1400" spc="-55" dirty="0">
                <a:latin typeface="Arial" panose="020B0604020202020204" pitchFamily="34" charset="0"/>
                <a:cs typeface="Arial" panose="020B0604020202020204" pitchFamily="34" charset="0"/>
              </a:rPr>
              <a:t>eklemeli</a:t>
            </a:r>
            <a:r>
              <a:rPr sz="1400" spc="-5" dirty="0">
                <a:latin typeface="Arial" panose="020B0604020202020204" pitchFamily="34" charset="0"/>
                <a:cs typeface="Arial" panose="020B0604020202020204" pitchFamily="34" charset="0"/>
              </a:rPr>
              <a:t> </a:t>
            </a:r>
            <a:r>
              <a:rPr sz="1400" spc="-95" dirty="0">
                <a:latin typeface="Arial" panose="020B0604020202020204" pitchFamily="34" charset="0"/>
                <a:cs typeface="Arial" panose="020B0604020202020204" pitchFamily="34" charset="0"/>
              </a:rPr>
              <a:t>ve</a:t>
            </a:r>
            <a:r>
              <a:rPr sz="1400" spc="-10" dirty="0">
                <a:latin typeface="Arial" panose="020B0604020202020204" pitchFamily="34" charset="0"/>
                <a:cs typeface="Arial" panose="020B0604020202020204" pitchFamily="34" charset="0"/>
              </a:rPr>
              <a:t> </a:t>
            </a:r>
            <a:r>
              <a:rPr sz="1400" spc="-75" dirty="0">
                <a:latin typeface="Arial" panose="020B0604020202020204" pitchFamily="34" charset="0"/>
                <a:cs typeface="Arial" panose="020B0604020202020204" pitchFamily="34" charset="0"/>
              </a:rPr>
              <a:t>mümkün</a:t>
            </a:r>
            <a:r>
              <a:rPr sz="1400" spc="-5" dirty="0">
                <a:latin typeface="Arial" panose="020B0604020202020204" pitchFamily="34" charset="0"/>
                <a:cs typeface="Arial" panose="020B0604020202020204" pitchFamily="34" charset="0"/>
              </a:rPr>
              <a:t> </a:t>
            </a:r>
            <a:r>
              <a:rPr sz="1400" spc="-60" dirty="0">
                <a:latin typeface="Arial" panose="020B0604020202020204" pitchFamily="34" charset="0"/>
                <a:cs typeface="Arial" panose="020B0604020202020204" pitchFamily="34" charset="0"/>
              </a:rPr>
              <a:t>oldukça</a:t>
            </a:r>
            <a:r>
              <a:rPr sz="1400" spc="-10" dirty="0">
                <a:latin typeface="Arial" panose="020B0604020202020204" pitchFamily="34" charset="0"/>
                <a:cs typeface="Arial" panose="020B0604020202020204" pitchFamily="34" charset="0"/>
              </a:rPr>
              <a:t> </a:t>
            </a:r>
            <a:r>
              <a:rPr sz="1400" dirty="0">
                <a:latin typeface="Arial" panose="020B0604020202020204" pitchFamily="34" charset="0"/>
                <a:cs typeface="Arial" panose="020B0604020202020204" pitchFamily="34" charset="0"/>
              </a:rPr>
              <a:t>5</a:t>
            </a:r>
            <a:r>
              <a:rPr sz="1400" spc="-5" dirty="0">
                <a:latin typeface="Arial" panose="020B0604020202020204" pitchFamily="34" charset="0"/>
                <a:cs typeface="Arial" panose="020B0604020202020204" pitchFamily="34" charset="0"/>
              </a:rPr>
              <a:t> </a:t>
            </a:r>
            <a:r>
              <a:rPr sz="1400" spc="-60" dirty="0">
                <a:latin typeface="Arial" panose="020B0604020202020204" pitchFamily="34" charset="0"/>
                <a:cs typeface="Arial" panose="020B0604020202020204" pitchFamily="34" charset="0"/>
              </a:rPr>
              <a:t>dakikanın</a:t>
            </a:r>
            <a:r>
              <a:rPr sz="1400" spc="-10" dirty="0">
                <a:latin typeface="Arial" panose="020B0604020202020204" pitchFamily="34" charset="0"/>
                <a:cs typeface="Arial" panose="020B0604020202020204" pitchFamily="34" charset="0"/>
              </a:rPr>
              <a:t> </a:t>
            </a:r>
            <a:r>
              <a:rPr sz="1400" spc="-65" dirty="0">
                <a:latin typeface="Arial" panose="020B0604020202020204" pitchFamily="34" charset="0"/>
                <a:cs typeface="Arial" panose="020B0604020202020204" pitchFamily="34" charset="0"/>
              </a:rPr>
              <a:t>üzerinde</a:t>
            </a:r>
            <a:r>
              <a:rPr sz="1400" spc="-5" dirty="0">
                <a:latin typeface="Arial" panose="020B0604020202020204" pitchFamily="34" charset="0"/>
                <a:cs typeface="Arial" panose="020B0604020202020204" pitchFamily="34" charset="0"/>
              </a:rPr>
              <a:t> </a:t>
            </a:r>
            <a:r>
              <a:rPr sz="1400" spc="-10" dirty="0">
                <a:latin typeface="Arial" panose="020B0604020202020204" pitchFamily="34" charset="0"/>
                <a:cs typeface="Arial" panose="020B0604020202020204" pitchFamily="34" charset="0"/>
              </a:rPr>
              <a:t>arkadaş </a:t>
            </a:r>
            <a:r>
              <a:rPr sz="1400" spc="-60" dirty="0">
                <a:latin typeface="Arial" panose="020B0604020202020204" pitchFamily="34" charset="0"/>
                <a:cs typeface="Arial" panose="020B0604020202020204" pitchFamily="34" charset="0"/>
              </a:rPr>
              <a:t>araması</a:t>
            </a:r>
            <a:r>
              <a:rPr sz="1400" spc="-10" dirty="0">
                <a:latin typeface="Arial" panose="020B0604020202020204" pitchFamily="34" charset="0"/>
                <a:cs typeface="Arial" panose="020B0604020202020204" pitchFamily="34" charset="0"/>
              </a:rPr>
              <a:t> </a:t>
            </a:r>
            <a:r>
              <a:rPr sz="1400" spc="-50" dirty="0">
                <a:latin typeface="Arial" panose="020B0604020202020204" pitchFamily="34" charset="0"/>
                <a:cs typeface="Arial" panose="020B0604020202020204" pitchFamily="34" charset="0"/>
              </a:rPr>
              <a:t>sohbeti</a:t>
            </a:r>
            <a:r>
              <a:rPr sz="1400" spc="-10" dirty="0">
                <a:latin typeface="Arial" panose="020B0604020202020204" pitchFamily="34" charset="0"/>
                <a:cs typeface="Arial" panose="020B0604020202020204" pitchFamily="34" charset="0"/>
              </a:rPr>
              <a:t> </a:t>
            </a:r>
            <a:r>
              <a:rPr sz="1400" spc="-65" dirty="0">
                <a:latin typeface="Arial" panose="020B0604020202020204" pitchFamily="34" charset="0"/>
                <a:cs typeface="Arial" panose="020B0604020202020204" pitchFamily="34" charset="0"/>
              </a:rPr>
              <a:t>yapmalı.</a:t>
            </a:r>
            <a:r>
              <a:rPr sz="1400" spc="-10" dirty="0">
                <a:latin typeface="Arial" panose="020B0604020202020204" pitchFamily="34" charset="0"/>
                <a:cs typeface="Arial" panose="020B0604020202020204" pitchFamily="34" charset="0"/>
              </a:rPr>
              <a:t> </a:t>
            </a:r>
            <a:r>
              <a:rPr sz="1400" spc="-70" dirty="0">
                <a:latin typeface="Arial" panose="020B0604020202020204" pitchFamily="34" charset="0"/>
                <a:cs typeface="Arial" panose="020B0604020202020204" pitchFamily="34" charset="0"/>
              </a:rPr>
              <a:t>Ek</a:t>
            </a:r>
            <a:r>
              <a:rPr sz="1400" spc="-10" dirty="0">
                <a:latin typeface="Arial" panose="020B0604020202020204" pitchFamily="34" charset="0"/>
                <a:cs typeface="Arial" panose="020B0604020202020204" pitchFamily="34" charset="0"/>
              </a:rPr>
              <a:t> </a:t>
            </a:r>
            <a:r>
              <a:rPr sz="1400" spc="-55" dirty="0">
                <a:latin typeface="Arial" panose="020B0604020202020204" pitchFamily="34" charset="0"/>
                <a:cs typeface="Arial" panose="020B0604020202020204" pitchFamily="34" charset="0"/>
              </a:rPr>
              <a:t>olarak</a:t>
            </a:r>
            <a:r>
              <a:rPr sz="1400" spc="-10" dirty="0">
                <a:latin typeface="Arial" panose="020B0604020202020204" pitchFamily="34" charset="0"/>
                <a:cs typeface="Arial" panose="020B0604020202020204" pitchFamily="34" charset="0"/>
              </a:rPr>
              <a:t> </a:t>
            </a:r>
            <a:r>
              <a:rPr sz="1400" spc="-65" dirty="0">
                <a:latin typeface="Arial" panose="020B0604020202020204" pitchFamily="34" charset="0"/>
                <a:cs typeface="Arial" panose="020B0604020202020204" pitchFamily="34" charset="0"/>
              </a:rPr>
              <a:t>kısa</a:t>
            </a:r>
            <a:r>
              <a:rPr sz="1400" spc="-10" dirty="0">
                <a:latin typeface="Arial" panose="020B0604020202020204" pitchFamily="34" charset="0"/>
                <a:cs typeface="Arial" panose="020B0604020202020204" pitchFamily="34" charset="0"/>
              </a:rPr>
              <a:t> </a:t>
            </a:r>
            <a:r>
              <a:rPr lang="tr-TR" altLang="en-US" sz="1400" spc="-10" dirty="0">
                <a:latin typeface="Arial" panose="020B0604020202020204" pitchFamily="34" charset="0"/>
                <a:cs typeface="Arial" panose="020B0604020202020204" pitchFamily="34" charset="0"/>
              </a:rPr>
              <a:t>süren </a:t>
            </a:r>
            <a:r>
              <a:rPr sz="1400" spc="-70" dirty="0">
                <a:latin typeface="Arial" panose="020B0604020202020204" pitchFamily="34" charset="0"/>
                <a:cs typeface="Arial" panose="020B0604020202020204" pitchFamily="34" charset="0"/>
              </a:rPr>
              <a:t>arkadaş</a:t>
            </a:r>
            <a:r>
              <a:rPr sz="1400" spc="-10" dirty="0">
                <a:latin typeface="Arial" panose="020B0604020202020204" pitchFamily="34" charset="0"/>
                <a:cs typeface="Arial" panose="020B0604020202020204" pitchFamily="34" charset="0"/>
              </a:rPr>
              <a:t> </a:t>
            </a:r>
            <a:r>
              <a:rPr sz="1400" spc="-60" dirty="0">
                <a:latin typeface="Arial" panose="020B0604020202020204" pitchFamily="34" charset="0"/>
                <a:cs typeface="Arial" panose="020B0604020202020204" pitchFamily="34" charset="0"/>
              </a:rPr>
              <a:t>araması</a:t>
            </a:r>
            <a:r>
              <a:rPr sz="1400" spc="-10" dirty="0">
                <a:latin typeface="Arial" panose="020B0604020202020204" pitchFamily="34" charset="0"/>
                <a:cs typeface="Arial" panose="020B0604020202020204" pitchFamily="34" charset="0"/>
              </a:rPr>
              <a:t> </a:t>
            </a:r>
            <a:r>
              <a:rPr sz="1400" spc="-40" dirty="0">
                <a:latin typeface="Arial" panose="020B0604020202020204" pitchFamily="34" charset="0"/>
                <a:cs typeface="Arial" panose="020B0604020202020204" pitchFamily="34" charset="0"/>
              </a:rPr>
              <a:t>oranını</a:t>
            </a:r>
            <a:r>
              <a:rPr sz="1400" spc="-10" dirty="0">
                <a:latin typeface="Arial" panose="020B0604020202020204" pitchFamily="34" charset="0"/>
                <a:cs typeface="Arial" panose="020B0604020202020204" pitchFamily="34" charset="0"/>
              </a:rPr>
              <a:t> </a:t>
            </a:r>
            <a:r>
              <a:rPr sz="1400" spc="-85" dirty="0">
                <a:latin typeface="Arial" panose="020B0604020202020204" pitchFamily="34" charset="0"/>
                <a:cs typeface="Arial" panose="020B0604020202020204" pitchFamily="34" charset="0"/>
              </a:rPr>
              <a:t>düşük</a:t>
            </a:r>
            <a:r>
              <a:rPr sz="1400" spc="-5" dirty="0">
                <a:latin typeface="Arial" panose="020B0604020202020204" pitchFamily="34" charset="0"/>
                <a:cs typeface="Arial" panose="020B0604020202020204" pitchFamily="34" charset="0"/>
              </a:rPr>
              <a:t> </a:t>
            </a:r>
            <a:r>
              <a:rPr sz="1400" spc="-10" dirty="0">
                <a:latin typeface="Arial" panose="020B0604020202020204" pitchFamily="34" charset="0"/>
                <a:cs typeface="Arial" panose="020B0604020202020204" pitchFamily="34" charset="0"/>
              </a:rPr>
              <a:t>tutmalıdır.</a:t>
            </a:r>
            <a:endParaRPr sz="1400">
              <a:latin typeface="Arial" panose="020B0604020202020204" pitchFamily="34" charset="0"/>
              <a:cs typeface="Arial" panose="020B0604020202020204" pitchFamily="34" charset="0"/>
            </a:endParaRPr>
          </a:p>
          <a:p>
            <a:pPr marL="12700" marR="10160" indent="0">
              <a:lnSpc>
                <a:spcPct val="124000"/>
              </a:lnSpc>
              <a:buNone/>
              <a:tabLst>
                <a:tab pos="160655" algn="l"/>
              </a:tabLst>
            </a:pPr>
            <a:endParaRPr sz="1400" spc="-70" dirty="0">
              <a:latin typeface="Arial" panose="020B0604020202020204" pitchFamily="34" charset="0"/>
              <a:cs typeface="Arial" panose="020B0604020202020204" pitchFamily="34" charset="0"/>
            </a:endParaRPr>
          </a:p>
          <a:p>
            <a:pPr marL="12700" marR="10160" indent="0">
              <a:lnSpc>
                <a:spcPct val="124000"/>
              </a:lnSpc>
              <a:buNone/>
              <a:tabLst>
                <a:tab pos="160655" algn="l"/>
              </a:tabLst>
            </a:pPr>
            <a:r>
              <a:rPr lang="tr-TR" altLang="en-US" sz="1400" b="1">
                <a:solidFill>
                  <a:srgbClr val="FF0000"/>
                </a:solidFill>
                <a:latin typeface="Arial" panose="020B0604020202020204"/>
                <a:cs typeface="Arial" panose="020B0604020202020204"/>
                <a:sym typeface="+mn-ea"/>
              </a:rPr>
              <a:t>Grup </a:t>
            </a:r>
            <a:r>
              <a:rPr sz="1400" b="1" dirty="0">
                <a:solidFill>
                  <a:srgbClr val="FF0000"/>
                </a:solidFill>
                <a:latin typeface="Arial" panose="020B0604020202020204" pitchFamily="34" charset="0"/>
                <a:cs typeface="Arial" panose="020B0604020202020204" pitchFamily="34" charset="0"/>
                <a:sym typeface="+mn-ea"/>
              </a:rPr>
              <a:t>I</a:t>
            </a:r>
            <a:r>
              <a:rPr sz="1400" b="1" spc="-20" dirty="0">
                <a:solidFill>
                  <a:srgbClr val="FF0000"/>
                </a:solidFill>
                <a:latin typeface="Arial" panose="020B0604020202020204" pitchFamily="34" charset="0"/>
                <a:cs typeface="Arial" panose="020B0604020202020204" pitchFamily="34" charset="0"/>
              </a:rPr>
              <a:t>:</a:t>
            </a:r>
            <a:r>
              <a:rPr sz="1400" spc="-10" dirty="0">
                <a:latin typeface="Arial" panose="020B0604020202020204" pitchFamily="34" charset="0"/>
                <a:cs typeface="Arial" panose="020B0604020202020204" pitchFamily="34" charset="0"/>
              </a:rPr>
              <a:t> </a:t>
            </a:r>
            <a:r>
              <a:rPr lang="tr-TR" altLang="en-US" sz="1400">
                <a:latin typeface="Arial" panose="020B0604020202020204"/>
                <a:cs typeface="Arial" panose="020B0604020202020204"/>
                <a:sym typeface="+mn-ea"/>
              </a:rPr>
              <a:t>Grup</a:t>
            </a:r>
            <a:r>
              <a:rPr lang="tr-TR" altLang="en-US" sz="1400" b="1">
                <a:latin typeface="Arial" panose="020B0604020202020204"/>
                <a:cs typeface="Arial" panose="020B0604020202020204"/>
                <a:sym typeface="+mn-ea"/>
              </a:rPr>
              <a:t> </a:t>
            </a:r>
            <a:r>
              <a:rPr sz="1400" b="0" dirty="0">
                <a:solidFill>
                  <a:schemeClr val="tx1"/>
                </a:solidFill>
                <a:latin typeface="Arial" panose="020B0604020202020204" pitchFamily="34" charset="0"/>
                <a:cs typeface="Arial" panose="020B0604020202020204" pitchFamily="34" charset="0"/>
                <a:sym typeface="+mn-ea"/>
              </a:rPr>
              <a:t>I</a:t>
            </a:r>
            <a:r>
              <a:rPr sz="1400" spc="-65" dirty="0">
                <a:latin typeface="Arial" panose="020B0604020202020204" pitchFamily="34" charset="0"/>
                <a:cs typeface="Arial" panose="020B0604020202020204" pitchFamily="34" charset="0"/>
              </a:rPr>
              <a:t>'de</a:t>
            </a:r>
            <a:r>
              <a:rPr sz="1400" spc="-10" dirty="0">
                <a:latin typeface="Arial" panose="020B0604020202020204" pitchFamily="34" charset="0"/>
                <a:cs typeface="Arial" panose="020B0604020202020204" pitchFamily="34" charset="0"/>
              </a:rPr>
              <a:t> </a:t>
            </a:r>
            <a:r>
              <a:rPr sz="1400" spc="-65" dirty="0">
                <a:latin typeface="Arial" panose="020B0604020202020204" pitchFamily="34" charset="0"/>
                <a:cs typeface="Arial" panose="020B0604020202020204" pitchFamily="34" charset="0"/>
              </a:rPr>
              <a:t>bulunan</a:t>
            </a:r>
            <a:r>
              <a:rPr sz="1400" spc="-10" dirty="0">
                <a:latin typeface="Arial" panose="020B0604020202020204" pitchFamily="34" charset="0"/>
                <a:cs typeface="Arial" panose="020B0604020202020204" pitchFamily="34" charset="0"/>
              </a:rPr>
              <a:t> </a:t>
            </a:r>
            <a:r>
              <a:rPr sz="1400" spc="-40" dirty="0">
                <a:latin typeface="Arial" panose="020B0604020202020204" pitchFamily="34" charset="0"/>
                <a:cs typeface="Arial" panose="020B0604020202020204" pitchFamily="34" charset="0"/>
              </a:rPr>
              <a:t>bir</a:t>
            </a:r>
            <a:r>
              <a:rPr sz="1400" spc="-10" dirty="0">
                <a:latin typeface="Arial" panose="020B0604020202020204" pitchFamily="34" charset="0"/>
                <a:cs typeface="Arial" panose="020B0604020202020204" pitchFamily="34" charset="0"/>
              </a:rPr>
              <a:t> </a:t>
            </a:r>
            <a:r>
              <a:rPr sz="1400" spc="-60" dirty="0">
                <a:latin typeface="Arial" panose="020B0604020202020204" pitchFamily="34" charset="0"/>
                <a:cs typeface="Arial" panose="020B0604020202020204" pitchFamily="34" charset="0"/>
              </a:rPr>
              <a:t>yayıncı</a:t>
            </a:r>
            <a:r>
              <a:rPr sz="1400" spc="-10" dirty="0">
                <a:latin typeface="Arial" panose="020B0604020202020204" pitchFamily="34" charset="0"/>
                <a:cs typeface="Arial" panose="020B0604020202020204" pitchFamily="34" charset="0"/>
              </a:rPr>
              <a:t> </a:t>
            </a:r>
            <a:r>
              <a:rPr sz="1400" spc="-65" dirty="0">
                <a:latin typeface="Arial" panose="020B0604020202020204" pitchFamily="34" charset="0"/>
                <a:cs typeface="Arial" panose="020B0604020202020204" pitchFamily="34" charset="0"/>
              </a:rPr>
              <a:t>arama</a:t>
            </a:r>
            <a:r>
              <a:rPr sz="1400" spc="-10" dirty="0">
                <a:latin typeface="Arial" panose="020B0604020202020204" pitchFamily="34" charset="0"/>
                <a:cs typeface="Arial" panose="020B0604020202020204" pitchFamily="34" charset="0"/>
              </a:rPr>
              <a:t> </a:t>
            </a:r>
            <a:r>
              <a:rPr sz="1400" spc="-45" dirty="0">
                <a:latin typeface="Arial" panose="020B0604020202020204" pitchFamily="34" charset="0"/>
                <a:cs typeface="Arial" panose="020B0604020202020204" pitchFamily="34" charset="0"/>
              </a:rPr>
              <a:t>ücretini</a:t>
            </a:r>
            <a:r>
              <a:rPr sz="1400" spc="-10" dirty="0">
                <a:latin typeface="Arial" panose="020B0604020202020204" pitchFamily="34" charset="0"/>
                <a:cs typeface="Arial" panose="020B0604020202020204" pitchFamily="34" charset="0"/>
              </a:rPr>
              <a:t> </a:t>
            </a:r>
            <a:r>
              <a:rPr sz="1400" spc="-30" dirty="0">
                <a:latin typeface="Arial" panose="020B0604020202020204" pitchFamily="34" charset="0"/>
                <a:cs typeface="Arial" panose="020B0604020202020204" pitchFamily="34" charset="0"/>
              </a:rPr>
              <a:t>100</a:t>
            </a:r>
            <a:r>
              <a:rPr sz="1400" spc="-10" dirty="0">
                <a:latin typeface="Arial" panose="020B0604020202020204" pitchFamily="34" charset="0"/>
                <a:cs typeface="Arial" panose="020B0604020202020204" pitchFamily="34" charset="0"/>
              </a:rPr>
              <a:t> </a:t>
            </a:r>
            <a:r>
              <a:rPr sz="1400" spc="-50" dirty="0">
                <a:latin typeface="Arial" panose="020B0604020202020204" pitchFamily="34" charset="0"/>
                <a:cs typeface="Arial" panose="020B0604020202020204" pitchFamily="34" charset="0"/>
              </a:rPr>
              <a:t>altın</a:t>
            </a:r>
            <a:r>
              <a:rPr sz="1400" spc="-10" dirty="0">
                <a:latin typeface="Arial" panose="020B0604020202020204" pitchFamily="34" charset="0"/>
                <a:cs typeface="Arial" panose="020B0604020202020204" pitchFamily="34" charset="0"/>
              </a:rPr>
              <a:t> </a:t>
            </a:r>
            <a:r>
              <a:rPr sz="1400" spc="-70" dirty="0">
                <a:latin typeface="Arial" panose="020B0604020202020204" pitchFamily="34" charset="0"/>
                <a:cs typeface="Arial" panose="020B0604020202020204" pitchFamily="34" charset="0"/>
              </a:rPr>
              <a:t>para</a:t>
            </a:r>
            <a:r>
              <a:rPr sz="1400" spc="-10" dirty="0">
                <a:latin typeface="Arial" panose="020B0604020202020204" pitchFamily="34" charset="0"/>
                <a:cs typeface="Arial" panose="020B0604020202020204" pitchFamily="34" charset="0"/>
              </a:rPr>
              <a:t> </a:t>
            </a:r>
            <a:r>
              <a:rPr sz="1400" dirty="0">
                <a:latin typeface="Arial" panose="020B0604020202020204" pitchFamily="34" charset="0"/>
                <a:cs typeface="Arial" panose="020B0604020202020204" pitchFamily="34" charset="0"/>
              </a:rPr>
              <a:t>/</a:t>
            </a:r>
            <a:r>
              <a:rPr sz="1400" spc="-10" dirty="0">
                <a:latin typeface="Arial" panose="020B0604020202020204" pitchFamily="34" charset="0"/>
                <a:cs typeface="Arial" panose="020B0604020202020204" pitchFamily="34" charset="0"/>
              </a:rPr>
              <a:t> </a:t>
            </a:r>
            <a:r>
              <a:rPr sz="1400" spc="-70" dirty="0">
                <a:latin typeface="Arial" panose="020B0604020202020204" pitchFamily="34" charset="0"/>
                <a:cs typeface="Arial" panose="020B0604020202020204" pitchFamily="34" charset="0"/>
              </a:rPr>
              <a:t>d</a:t>
            </a:r>
            <a:r>
              <a:rPr lang="tr-TR" altLang="en-US" sz="1400" spc="-70" dirty="0">
                <a:latin typeface="Arial" panose="020B0604020202020204" pitchFamily="34" charset="0"/>
                <a:cs typeface="Arial" panose="020B0604020202020204" pitchFamily="34" charset="0"/>
              </a:rPr>
              <a:t>akikad</a:t>
            </a:r>
            <a:r>
              <a:rPr sz="1400" spc="-70" dirty="0">
                <a:latin typeface="Arial" panose="020B0604020202020204" pitchFamily="34" charset="0"/>
                <a:cs typeface="Arial" panose="020B0604020202020204" pitchFamily="34" charset="0"/>
              </a:rPr>
              <a:t>an</a:t>
            </a:r>
            <a:r>
              <a:rPr lang="tr-TR" altLang="en-US" sz="1400" spc="-70" dirty="0">
                <a:latin typeface="Arial" panose="020B0604020202020204" pitchFamily="34" charset="0"/>
                <a:cs typeface="Arial" panose="020B0604020202020204" pitchFamily="34" charset="0"/>
              </a:rPr>
              <a:t>,</a:t>
            </a:r>
            <a:r>
              <a:rPr sz="1400" spc="-10" dirty="0">
                <a:latin typeface="Arial" panose="020B0604020202020204" pitchFamily="34" charset="0"/>
                <a:cs typeface="Arial" panose="020B0604020202020204" pitchFamily="34" charset="0"/>
              </a:rPr>
              <a:t> </a:t>
            </a:r>
            <a:r>
              <a:rPr sz="1400" spc="-30" dirty="0">
                <a:latin typeface="Arial" panose="020B0604020202020204" pitchFamily="34" charset="0"/>
                <a:cs typeface="Arial" panose="020B0604020202020204" pitchFamily="34" charset="0"/>
              </a:rPr>
              <a:t>120</a:t>
            </a:r>
            <a:r>
              <a:rPr sz="1400" spc="-10" dirty="0">
                <a:latin typeface="Arial" panose="020B0604020202020204" pitchFamily="34" charset="0"/>
                <a:cs typeface="Arial" panose="020B0604020202020204" pitchFamily="34" charset="0"/>
              </a:rPr>
              <a:t> </a:t>
            </a:r>
            <a:r>
              <a:rPr sz="1400" spc="-50" dirty="0">
                <a:latin typeface="Arial" panose="020B0604020202020204" pitchFamily="34" charset="0"/>
                <a:cs typeface="Arial" panose="020B0604020202020204" pitchFamily="34" charset="0"/>
              </a:rPr>
              <a:t>altın</a:t>
            </a:r>
            <a:r>
              <a:rPr sz="1400" spc="-10" dirty="0">
                <a:latin typeface="Arial" panose="020B0604020202020204" pitchFamily="34" charset="0"/>
                <a:cs typeface="Arial" panose="020B0604020202020204" pitchFamily="34" charset="0"/>
              </a:rPr>
              <a:t> para/ </a:t>
            </a:r>
            <a:r>
              <a:rPr sz="1400" spc="-75" dirty="0">
                <a:latin typeface="Arial" panose="020B0604020202020204" pitchFamily="34" charset="0"/>
                <a:cs typeface="Arial" panose="020B0604020202020204" pitchFamily="34" charset="0"/>
              </a:rPr>
              <a:t>dakikaya</a:t>
            </a:r>
            <a:r>
              <a:rPr sz="1400" spc="-5" dirty="0">
                <a:latin typeface="Arial" panose="020B0604020202020204" pitchFamily="34" charset="0"/>
                <a:cs typeface="Arial" panose="020B0604020202020204" pitchFamily="34" charset="0"/>
              </a:rPr>
              <a:t> </a:t>
            </a:r>
            <a:r>
              <a:rPr sz="1400" spc="-70" dirty="0">
                <a:latin typeface="Arial" panose="020B0604020202020204" pitchFamily="34" charset="0"/>
                <a:cs typeface="Arial" panose="020B0604020202020204" pitchFamily="34" charset="0"/>
              </a:rPr>
              <a:t>yükseltmek</a:t>
            </a:r>
            <a:r>
              <a:rPr sz="1400" dirty="0">
                <a:latin typeface="Arial" panose="020B0604020202020204" pitchFamily="34" charset="0"/>
                <a:cs typeface="Arial" panose="020B0604020202020204" pitchFamily="34" charset="0"/>
              </a:rPr>
              <a:t> </a:t>
            </a:r>
            <a:r>
              <a:rPr sz="1400" spc="-55" dirty="0">
                <a:latin typeface="Arial" panose="020B0604020202020204" pitchFamily="34" charset="0"/>
                <a:cs typeface="Arial" panose="020B0604020202020204" pitchFamily="34" charset="0"/>
              </a:rPr>
              <a:t>istiyorsa</a:t>
            </a:r>
            <a:r>
              <a:rPr sz="1400" spc="-5" dirty="0">
                <a:latin typeface="Arial" panose="020B0604020202020204" pitchFamily="34" charset="0"/>
                <a:cs typeface="Arial" panose="020B0604020202020204" pitchFamily="34" charset="0"/>
              </a:rPr>
              <a:t> </a:t>
            </a:r>
            <a:r>
              <a:rPr sz="1400" spc="-75" dirty="0">
                <a:latin typeface="Arial" panose="020B0604020202020204" pitchFamily="34" charset="0"/>
                <a:cs typeface="Arial" panose="020B0604020202020204" pitchFamily="34" charset="0"/>
              </a:rPr>
              <a:t>mümkün</a:t>
            </a:r>
            <a:r>
              <a:rPr sz="1400" dirty="0">
                <a:latin typeface="Arial" panose="020B0604020202020204" pitchFamily="34" charset="0"/>
                <a:cs typeface="Arial" panose="020B0604020202020204" pitchFamily="34" charset="0"/>
              </a:rPr>
              <a:t> </a:t>
            </a:r>
            <a:r>
              <a:rPr sz="1400" spc="-60" dirty="0">
                <a:latin typeface="Arial" panose="020B0604020202020204" pitchFamily="34" charset="0"/>
                <a:cs typeface="Arial" panose="020B0604020202020204" pitchFamily="34" charset="0"/>
              </a:rPr>
              <a:t>oldukça</a:t>
            </a:r>
            <a:r>
              <a:rPr sz="1400" spc="-5" dirty="0">
                <a:latin typeface="Arial" panose="020B0604020202020204" pitchFamily="34" charset="0"/>
                <a:cs typeface="Arial" panose="020B0604020202020204" pitchFamily="34" charset="0"/>
              </a:rPr>
              <a:t> </a:t>
            </a:r>
            <a:r>
              <a:rPr sz="1400" spc="-55" dirty="0">
                <a:latin typeface="Arial" panose="020B0604020202020204" pitchFamily="34" charset="0"/>
                <a:cs typeface="Arial" panose="020B0604020202020204" pitchFamily="34" charset="0"/>
              </a:rPr>
              <a:t>çok</a:t>
            </a:r>
            <a:r>
              <a:rPr sz="1400" dirty="0">
                <a:latin typeface="Arial" panose="020B0604020202020204" pitchFamily="34" charset="0"/>
                <a:cs typeface="Arial" panose="020B0604020202020204" pitchFamily="34" charset="0"/>
              </a:rPr>
              <a:t> </a:t>
            </a:r>
            <a:r>
              <a:rPr sz="1400" spc="-80" dirty="0">
                <a:latin typeface="Arial" panose="020B0604020202020204" pitchFamily="34" charset="0"/>
                <a:cs typeface="Arial" panose="020B0604020202020204" pitchFamily="34" charset="0"/>
              </a:rPr>
              <a:t>sayıda</a:t>
            </a:r>
            <a:r>
              <a:rPr sz="1400" spc="-5" dirty="0">
                <a:latin typeface="Arial" panose="020B0604020202020204" pitchFamily="34" charset="0"/>
                <a:cs typeface="Arial" panose="020B0604020202020204" pitchFamily="34" charset="0"/>
              </a:rPr>
              <a:t> </a:t>
            </a:r>
            <a:r>
              <a:rPr sz="1400" spc="-70" dirty="0">
                <a:latin typeface="Arial" panose="020B0604020202020204" pitchFamily="34" charset="0"/>
                <a:cs typeface="Arial" panose="020B0604020202020204" pitchFamily="34" charset="0"/>
              </a:rPr>
              <a:t>gelen</a:t>
            </a:r>
            <a:r>
              <a:rPr sz="1400" dirty="0">
                <a:latin typeface="Arial" panose="020B0604020202020204" pitchFamily="34" charset="0"/>
                <a:cs typeface="Arial" panose="020B0604020202020204" pitchFamily="34" charset="0"/>
              </a:rPr>
              <a:t> </a:t>
            </a:r>
            <a:r>
              <a:rPr sz="1400" spc="-60" dirty="0">
                <a:latin typeface="Arial" panose="020B0604020202020204" pitchFamily="34" charset="0"/>
                <a:cs typeface="Arial" panose="020B0604020202020204" pitchFamily="34" charset="0"/>
              </a:rPr>
              <a:t>arkadaşlık</a:t>
            </a:r>
            <a:r>
              <a:rPr sz="1400" dirty="0">
                <a:latin typeface="Arial" panose="020B0604020202020204" pitchFamily="34" charset="0"/>
                <a:cs typeface="Arial" panose="020B0604020202020204" pitchFamily="34" charset="0"/>
              </a:rPr>
              <a:t> </a:t>
            </a:r>
            <a:r>
              <a:rPr sz="1400" spc="-50" dirty="0">
                <a:latin typeface="Arial" panose="020B0604020202020204" pitchFamily="34" charset="0"/>
                <a:cs typeface="Arial" panose="020B0604020202020204" pitchFamily="34" charset="0"/>
              </a:rPr>
              <a:t>isteğini</a:t>
            </a:r>
            <a:r>
              <a:rPr sz="1400" spc="-5" dirty="0">
                <a:latin typeface="Arial" panose="020B0604020202020204" pitchFamily="34" charset="0"/>
                <a:cs typeface="Arial" panose="020B0604020202020204" pitchFamily="34" charset="0"/>
              </a:rPr>
              <a:t> </a:t>
            </a:r>
            <a:r>
              <a:rPr sz="1400" spc="-65" dirty="0">
                <a:latin typeface="Arial" panose="020B0604020202020204" pitchFamily="34" charset="0"/>
                <a:cs typeface="Arial" panose="020B0604020202020204" pitchFamily="34" charset="0"/>
              </a:rPr>
              <a:t>kabul</a:t>
            </a:r>
            <a:r>
              <a:rPr sz="1400" dirty="0">
                <a:latin typeface="Arial" panose="020B0604020202020204" pitchFamily="34" charset="0"/>
                <a:cs typeface="Arial" panose="020B0604020202020204" pitchFamily="34" charset="0"/>
              </a:rPr>
              <a:t> </a:t>
            </a:r>
            <a:r>
              <a:rPr sz="1400" spc="-50" dirty="0">
                <a:latin typeface="Arial" panose="020B0604020202020204" pitchFamily="34" charset="0"/>
                <a:cs typeface="Arial" panose="020B0604020202020204" pitchFamily="34" charset="0"/>
              </a:rPr>
              <a:t>etmeli</a:t>
            </a:r>
            <a:r>
              <a:rPr sz="1400" spc="-5" dirty="0">
                <a:latin typeface="Arial" panose="020B0604020202020204" pitchFamily="34" charset="0"/>
                <a:cs typeface="Arial" panose="020B0604020202020204" pitchFamily="34" charset="0"/>
              </a:rPr>
              <a:t> </a:t>
            </a:r>
            <a:r>
              <a:rPr sz="1400" spc="-25" dirty="0">
                <a:latin typeface="Arial" panose="020B0604020202020204" pitchFamily="34" charset="0"/>
                <a:cs typeface="Arial" panose="020B0604020202020204" pitchFamily="34" charset="0"/>
              </a:rPr>
              <a:t>ve </a:t>
            </a:r>
            <a:r>
              <a:rPr sz="1400" spc="-70" dirty="0">
                <a:latin typeface="Arial" panose="020B0604020202020204" pitchFamily="34" charset="0"/>
                <a:cs typeface="Arial" panose="020B0604020202020204" pitchFamily="34" charset="0"/>
              </a:rPr>
              <a:t>arkadaş</a:t>
            </a:r>
            <a:r>
              <a:rPr sz="1400" spc="-20" dirty="0">
                <a:latin typeface="Arial" panose="020B0604020202020204" pitchFamily="34" charset="0"/>
                <a:cs typeface="Arial" panose="020B0604020202020204" pitchFamily="34" charset="0"/>
              </a:rPr>
              <a:t> </a:t>
            </a:r>
            <a:r>
              <a:rPr sz="1400" spc="-60" dirty="0">
                <a:latin typeface="Arial" panose="020B0604020202020204" pitchFamily="34" charset="0"/>
                <a:cs typeface="Arial" panose="020B0604020202020204" pitchFamily="34" charset="0"/>
              </a:rPr>
              <a:t>araması</a:t>
            </a:r>
            <a:r>
              <a:rPr sz="1400" spc="-15" dirty="0">
                <a:latin typeface="Arial" panose="020B0604020202020204" pitchFamily="34" charset="0"/>
                <a:cs typeface="Arial" panose="020B0604020202020204" pitchFamily="34" charset="0"/>
              </a:rPr>
              <a:t> </a:t>
            </a:r>
            <a:r>
              <a:rPr sz="1400" spc="-55" dirty="0">
                <a:latin typeface="Arial" panose="020B0604020202020204" pitchFamily="34" charset="0"/>
                <a:cs typeface="Arial" panose="020B0604020202020204" pitchFamily="34" charset="0"/>
              </a:rPr>
              <a:t>süresini</a:t>
            </a:r>
            <a:r>
              <a:rPr sz="1400" spc="-15" dirty="0">
                <a:latin typeface="Arial" panose="020B0604020202020204" pitchFamily="34" charset="0"/>
                <a:cs typeface="Arial" panose="020B0604020202020204" pitchFamily="34" charset="0"/>
              </a:rPr>
              <a:t> </a:t>
            </a:r>
            <a:r>
              <a:rPr sz="1400" dirty="0">
                <a:latin typeface="Arial" panose="020B0604020202020204" pitchFamily="34" charset="0"/>
                <a:cs typeface="Arial" panose="020B0604020202020204" pitchFamily="34" charset="0"/>
              </a:rPr>
              <a:t>5</a:t>
            </a:r>
            <a:r>
              <a:rPr sz="1400" spc="-15" dirty="0">
                <a:latin typeface="Arial" panose="020B0604020202020204" pitchFamily="34" charset="0"/>
                <a:cs typeface="Arial" panose="020B0604020202020204" pitchFamily="34" charset="0"/>
              </a:rPr>
              <a:t> </a:t>
            </a:r>
            <a:r>
              <a:rPr sz="1400" spc="-60" dirty="0">
                <a:latin typeface="Arial" panose="020B0604020202020204" pitchFamily="34" charset="0"/>
                <a:cs typeface="Arial" panose="020B0604020202020204" pitchFamily="34" charset="0"/>
              </a:rPr>
              <a:t>dakikanın</a:t>
            </a:r>
            <a:r>
              <a:rPr sz="1400" spc="-15" dirty="0">
                <a:latin typeface="Arial" panose="020B0604020202020204" pitchFamily="34" charset="0"/>
                <a:cs typeface="Arial" panose="020B0604020202020204" pitchFamily="34" charset="0"/>
              </a:rPr>
              <a:t> </a:t>
            </a:r>
            <a:r>
              <a:rPr sz="1400" spc="-65" dirty="0">
                <a:latin typeface="Arial" panose="020B0604020202020204" pitchFamily="34" charset="0"/>
                <a:cs typeface="Arial" panose="020B0604020202020204" pitchFamily="34" charset="0"/>
              </a:rPr>
              <a:t>üzerinde</a:t>
            </a:r>
            <a:r>
              <a:rPr sz="1400" spc="-15" dirty="0">
                <a:latin typeface="Arial" panose="020B0604020202020204" pitchFamily="34" charset="0"/>
                <a:cs typeface="Arial" panose="020B0604020202020204" pitchFamily="34" charset="0"/>
              </a:rPr>
              <a:t> </a:t>
            </a:r>
            <a:r>
              <a:rPr sz="1400" spc="-10" dirty="0">
                <a:latin typeface="Arial" panose="020B0604020202020204" pitchFamily="34" charset="0"/>
                <a:cs typeface="Arial" panose="020B0604020202020204" pitchFamily="34" charset="0"/>
              </a:rPr>
              <a:t>tutmalıdır.</a:t>
            </a:r>
            <a:endParaRPr sz="1400">
              <a:latin typeface="Arial" panose="020B0604020202020204" pitchFamily="34" charset="0"/>
              <a:cs typeface="Arial" panose="020B0604020202020204" pitchFamily="34" charset="0"/>
            </a:endParaRPr>
          </a:p>
          <a:p>
            <a:pPr marL="12700" marR="55880" indent="0">
              <a:lnSpc>
                <a:spcPct val="124000"/>
              </a:lnSpc>
              <a:buNone/>
              <a:tabLst>
                <a:tab pos="160655" algn="l"/>
              </a:tabLst>
            </a:pPr>
            <a:endParaRPr sz="1400" spc="-70" dirty="0">
              <a:latin typeface="Arial" panose="020B0604020202020204" pitchFamily="34" charset="0"/>
              <a:cs typeface="Arial" panose="020B0604020202020204" pitchFamily="34" charset="0"/>
            </a:endParaRPr>
          </a:p>
          <a:p>
            <a:pPr marL="12700" marR="55880" indent="0">
              <a:lnSpc>
                <a:spcPct val="124000"/>
              </a:lnSpc>
              <a:buNone/>
              <a:tabLst>
                <a:tab pos="160655" algn="l"/>
              </a:tabLst>
            </a:pPr>
            <a:r>
              <a:rPr sz="1400" b="1" spc="-70" dirty="0">
                <a:solidFill>
                  <a:srgbClr val="FF0000"/>
                </a:solidFill>
                <a:latin typeface="Arial" panose="020B0604020202020204" pitchFamily="34" charset="0"/>
                <a:cs typeface="Arial" panose="020B0604020202020204" pitchFamily="34" charset="0"/>
              </a:rPr>
              <a:t>Grup</a:t>
            </a:r>
            <a:r>
              <a:rPr sz="1400" b="1" spc="-5" dirty="0">
                <a:solidFill>
                  <a:srgbClr val="FF0000"/>
                </a:solidFill>
                <a:latin typeface="Arial" panose="020B0604020202020204" pitchFamily="34" charset="0"/>
                <a:cs typeface="Arial" panose="020B0604020202020204" pitchFamily="34" charset="0"/>
              </a:rPr>
              <a:t> </a:t>
            </a:r>
            <a:r>
              <a:rPr sz="1400" b="1" dirty="0">
                <a:solidFill>
                  <a:srgbClr val="FF0000"/>
                </a:solidFill>
                <a:latin typeface="Arial" panose="020B0604020202020204" pitchFamily="34" charset="0"/>
                <a:cs typeface="Arial" panose="020B0604020202020204" pitchFamily="34" charset="0"/>
              </a:rPr>
              <a:t>II:</a:t>
            </a:r>
            <a:r>
              <a:rPr sz="1400" spc="25" dirty="0">
                <a:latin typeface="Arial" panose="020B0604020202020204" pitchFamily="34" charset="0"/>
                <a:cs typeface="Arial" panose="020B0604020202020204" pitchFamily="34" charset="0"/>
              </a:rPr>
              <a:t> </a:t>
            </a:r>
            <a:r>
              <a:rPr lang="tr-TR" altLang="en-US" sz="1400">
                <a:latin typeface="Arial" panose="020B0604020202020204"/>
                <a:cs typeface="Arial" panose="020B0604020202020204"/>
                <a:sym typeface="+mn-ea"/>
              </a:rPr>
              <a:t>Grup</a:t>
            </a:r>
            <a:r>
              <a:rPr lang="tr-TR" altLang="en-US" sz="1400" b="1">
                <a:latin typeface="Arial" panose="020B0604020202020204"/>
                <a:cs typeface="Arial" panose="020B0604020202020204"/>
                <a:sym typeface="+mn-ea"/>
              </a:rPr>
              <a:t> </a:t>
            </a:r>
            <a:r>
              <a:rPr sz="1400" b="0" dirty="0">
                <a:solidFill>
                  <a:schemeClr val="tx1"/>
                </a:solidFill>
                <a:latin typeface="Arial" panose="020B0604020202020204" pitchFamily="34" charset="0"/>
                <a:cs typeface="Arial" panose="020B0604020202020204" pitchFamily="34" charset="0"/>
                <a:sym typeface="+mn-ea"/>
              </a:rPr>
              <a:t>II</a:t>
            </a:r>
            <a:r>
              <a:rPr lang="tr-TR" altLang="en-US" sz="1400" b="0" dirty="0">
                <a:solidFill>
                  <a:schemeClr val="tx1"/>
                </a:solidFill>
                <a:latin typeface="Arial" panose="020B0604020202020204" pitchFamily="34" charset="0"/>
                <a:cs typeface="Arial" panose="020B0604020202020204" pitchFamily="34" charset="0"/>
                <a:sym typeface="+mn-ea"/>
              </a:rPr>
              <a:t>’</a:t>
            </a:r>
            <a:r>
              <a:rPr sz="1400" spc="-65" dirty="0">
                <a:latin typeface="Arial" panose="020B0604020202020204" pitchFamily="34" charset="0"/>
                <a:cs typeface="Arial" panose="020B0604020202020204" pitchFamily="34" charset="0"/>
              </a:rPr>
              <a:t>de</a:t>
            </a:r>
            <a:r>
              <a:rPr sz="1400" dirty="0">
                <a:latin typeface="Arial" panose="020B0604020202020204" pitchFamily="34" charset="0"/>
                <a:cs typeface="Arial" panose="020B0604020202020204" pitchFamily="34" charset="0"/>
              </a:rPr>
              <a:t> </a:t>
            </a:r>
            <a:r>
              <a:rPr sz="1400" spc="-65" dirty="0">
                <a:latin typeface="Arial" panose="020B0604020202020204" pitchFamily="34" charset="0"/>
                <a:cs typeface="Arial" panose="020B0604020202020204" pitchFamily="34" charset="0"/>
              </a:rPr>
              <a:t>bulunan</a:t>
            </a:r>
            <a:r>
              <a:rPr sz="1400" dirty="0">
                <a:latin typeface="Arial" panose="020B0604020202020204" pitchFamily="34" charset="0"/>
                <a:cs typeface="Arial" panose="020B0604020202020204" pitchFamily="34" charset="0"/>
              </a:rPr>
              <a:t> </a:t>
            </a:r>
            <a:r>
              <a:rPr sz="1400" spc="-60" dirty="0">
                <a:latin typeface="Arial" panose="020B0604020202020204" pitchFamily="34" charset="0"/>
                <a:cs typeface="Arial" panose="020B0604020202020204" pitchFamily="34" charset="0"/>
              </a:rPr>
              <a:t>yayıncılar</a:t>
            </a:r>
            <a:r>
              <a:rPr sz="1400" dirty="0">
                <a:latin typeface="Arial" panose="020B0604020202020204" pitchFamily="34" charset="0"/>
                <a:cs typeface="Arial" panose="020B0604020202020204" pitchFamily="34" charset="0"/>
              </a:rPr>
              <a:t> </a:t>
            </a:r>
            <a:r>
              <a:rPr sz="1400" spc="-70" dirty="0">
                <a:latin typeface="Arial" panose="020B0604020202020204" pitchFamily="34" charset="0"/>
                <a:cs typeface="Arial" panose="020B0604020202020204" pitchFamily="34" charset="0"/>
              </a:rPr>
              <a:t>arkadaş</a:t>
            </a:r>
            <a:r>
              <a:rPr sz="1400" dirty="0">
                <a:latin typeface="Arial" panose="020B0604020202020204" pitchFamily="34" charset="0"/>
                <a:cs typeface="Arial" panose="020B0604020202020204" pitchFamily="34" charset="0"/>
              </a:rPr>
              <a:t> </a:t>
            </a:r>
            <a:r>
              <a:rPr sz="1400" spc="-60" dirty="0">
                <a:latin typeface="Arial" panose="020B0604020202020204" pitchFamily="34" charset="0"/>
                <a:cs typeface="Arial" panose="020B0604020202020204" pitchFamily="34" charset="0"/>
              </a:rPr>
              <a:t>araması</a:t>
            </a:r>
            <a:r>
              <a:rPr sz="1400" dirty="0">
                <a:latin typeface="Arial" panose="020B0604020202020204" pitchFamily="34" charset="0"/>
                <a:cs typeface="Arial" panose="020B0604020202020204" pitchFamily="34" charset="0"/>
              </a:rPr>
              <a:t> </a:t>
            </a:r>
            <a:r>
              <a:rPr sz="1400" spc="-50" dirty="0">
                <a:latin typeface="Arial" panose="020B0604020202020204" pitchFamily="34" charset="0"/>
                <a:cs typeface="Arial" panose="020B0604020202020204" pitchFamily="34" charset="0"/>
              </a:rPr>
              <a:t>sürelerini</a:t>
            </a:r>
            <a:r>
              <a:rPr sz="1400" dirty="0">
                <a:latin typeface="Arial" panose="020B0604020202020204" pitchFamily="34" charset="0"/>
                <a:cs typeface="Arial" panose="020B0604020202020204" pitchFamily="34" charset="0"/>
              </a:rPr>
              <a:t> </a:t>
            </a:r>
            <a:r>
              <a:rPr sz="1400" spc="-55" dirty="0">
                <a:latin typeface="Arial" panose="020B0604020202020204" pitchFamily="34" charset="0"/>
                <a:cs typeface="Arial" panose="020B0604020202020204" pitchFamily="34" charset="0"/>
              </a:rPr>
              <a:t>en</a:t>
            </a:r>
            <a:r>
              <a:rPr sz="1400" dirty="0">
                <a:latin typeface="Arial" panose="020B0604020202020204" pitchFamily="34" charset="0"/>
                <a:cs typeface="Arial" panose="020B0604020202020204" pitchFamily="34" charset="0"/>
              </a:rPr>
              <a:t> </a:t>
            </a:r>
            <a:r>
              <a:rPr sz="1400" spc="-85" dirty="0">
                <a:latin typeface="Arial" panose="020B0604020202020204" pitchFamily="34" charset="0"/>
                <a:cs typeface="Arial" panose="020B0604020202020204" pitchFamily="34" charset="0"/>
              </a:rPr>
              <a:t>az</a:t>
            </a:r>
            <a:r>
              <a:rPr sz="1400" dirty="0">
                <a:latin typeface="Arial" panose="020B0604020202020204" pitchFamily="34" charset="0"/>
                <a:cs typeface="Arial" panose="020B0604020202020204" pitchFamily="34" charset="0"/>
              </a:rPr>
              <a:t> </a:t>
            </a:r>
            <a:r>
              <a:rPr lang="tr-TR" altLang="en-US" sz="1400">
                <a:latin typeface="Arial" panose="020B0604020202020204"/>
                <a:cs typeface="Arial" panose="020B0604020202020204"/>
                <a:sym typeface="+mn-ea"/>
              </a:rPr>
              <a:t>Grup</a:t>
            </a:r>
            <a:r>
              <a:rPr lang="tr-TR" altLang="en-US" sz="1400" b="1">
                <a:latin typeface="Arial" panose="020B0604020202020204"/>
                <a:cs typeface="Arial" panose="020B0604020202020204"/>
                <a:sym typeface="+mn-ea"/>
              </a:rPr>
              <a:t> </a:t>
            </a:r>
            <a:r>
              <a:rPr sz="1400" b="0" dirty="0">
                <a:solidFill>
                  <a:schemeClr val="tx1"/>
                </a:solidFill>
                <a:latin typeface="Arial" panose="020B0604020202020204" pitchFamily="34" charset="0"/>
                <a:cs typeface="Arial" panose="020B0604020202020204" pitchFamily="34" charset="0"/>
                <a:sym typeface="+mn-ea"/>
              </a:rPr>
              <a:t>I</a:t>
            </a:r>
            <a:r>
              <a:rPr sz="1400" spc="-50" dirty="0">
                <a:latin typeface="Arial" panose="020B0604020202020204" pitchFamily="34" charset="0"/>
                <a:cs typeface="Arial" panose="020B0604020202020204" pitchFamily="34" charset="0"/>
              </a:rPr>
              <a:t>'deki</a:t>
            </a:r>
            <a:r>
              <a:rPr sz="1400" dirty="0">
                <a:latin typeface="Arial" panose="020B0604020202020204" pitchFamily="34" charset="0"/>
                <a:cs typeface="Arial" panose="020B0604020202020204" pitchFamily="34" charset="0"/>
              </a:rPr>
              <a:t> </a:t>
            </a:r>
            <a:r>
              <a:rPr sz="1400" spc="-10" dirty="0">
                <a:latin typeface="Arial" panose="020B0604020202020204" pitchFamily="34" charset="0"/>
                <a:cs typeface="Arial" panose="020B0604020202020204" pitchFamily="34" charset="0"/>
              </a:rPr>
              <a:t>yayıncılar </a:t>
            </a:r>
            <a:r>
              <a:rPr sz="1400" spc="-65" dirty="0">
                <a:latin typeface="Arial" panose="020B0604020202020204" pitchFamily="34" charset="0"/>
                <a:cs typeface="Arial" panose="020B0604020202020204" pitchFamily="34" charset="0"/>
              </a:rPr>
              <a:t>kadar</a:t>
            </a:r>
            <a:r>
              <a:rPr sz="1400" spc="-15" dirty="0">
                <a:latin typeface="Arial" panose="020B0604020202020204" pitchFamily="34" charset="0"/>
                <a:cs typeface="Arial" panose="020B0604020202020204" pitchFamily="34" charset="0"/>
              </a:rPr>
              <a:t> </a:t>
            </a:r>
            <a:r>
              <a:rPr sz="1400" spc="-80" dirty="0">
                <a:latin typeface="Arial" panose="020B0604020202020204" pitchFamily="34" charset="0"/>
                <a:cs typeface="Arial" panose="020B0604020202020204" pitchFamily="34" charset="0"/>
              </a:rPr>
              <a:t>yüksek</a:t>
            </a:r>
            <a:r>
              <a:rPr sz="1400" spc="-10" dirty="0">
                <a:latin typeface="Arial" panose="020B0604020202020204" pitchFamily="34" charset="0"/>
                <a:cs typeface="Arial" panose="020B0604020202020204" pitchFamily="34" charset="0"/>
              </a:rPr>
              <a:t> </a:t>
            </a:r>
            <a:r>
              <a:rPr sz="1400" spc="-70" dirty="0">
                <a:latin typeface="Arial" panose="020B0604020202020204" pitchFamily="34" charset="0"/>
                <a:cs typeface="Arial" panose="020B0604020202020204" pitchFamily="34" charset="0"/>
              </a:rPr>
              <a:t>tutmaya</a:t>
            </a:r>
            <a:r>
              <a:rPr sz="1400" spc="-10" dirty="0">
                <a:latin typeface="Arial" panose="020B0604020202020204" pitchFamily="34" charset="0"/>
                <a:cs typeface="Arial" panose="020B0604020202020204" pitchFamily="34" charset="0"/>
              </a:rPr>
              <a:t> </a:t>
            </a:r>
            <a:r>
              <a:rPr sz="1400" spc="-65" dirty="0">
                <a:latin typeface="Arial" panose="020B0604020202020204" pitchFamily="34" charset="0"/>
                <a:cs typeface="Arial" panose="020B0604020202020204" pitchFamily="34" charset="0"/>
              </a:rPr>
              <a:t>gayret</a:t>
            </a:r>
            <a:r>
              <a:rPr sz="1400" spc="-10" dirty="0">
                <a:latin typeface="Arial" panose="020B0604020202020204" pitchFamily="34" charset="0"/>
                <a:cs typeface="Arial" panose="020B0604020202020204" pitchFamily="34" charset="0"/>
              </a:rPr>
              <a:t> </a:t>
            </a:r>
            <a:r>
              <a:rPr sz="1400" spc="-50" dirty="0">
                <a:latin typeface="Arial" panose="020B0604020202020204" pitchFamily="34" charset="0"/>
                <a:cs typeface="Arial" panose="020B0604020202020204" pitchFamily="34" charset="0"/>
              </a:rPr>
              <a:t>etmeli</a:t>
            </a:r>
            <a:r>
              <a:rPr sz="1400" spc="-10" dirty="0">
                <a:latin typeface="Arial" panose="020B0604020202020204" pitchFamily="34" charset="0"/>
                <a:cs typeface="Arial" panose="020B0604020202020204" pitchFamily="34" charset="0"/>
              </a:rPr>
              <a:t> </a:t>
            </a:r>
            <a:r>
              <a:rPr sz="1400" spc="-95" dirty="0">
                <a:latin typeface="Arial" panose="020B0604020202020204" pitchFamily="34" charset="0"/>
                <a:cs typeface="Arial" panose="020B0604020202020204" pitchFamily="34" charset="0"/>
              </a:rPr>
              <a:t>ve</a:t>
            </a:r>
            <a:r>
              <a:rPr sz="1400" spc="-10" dirty="0">
                <a:latin typeface="Arial" panose="020B0604020202020204" pitchFamily="34" charset="0"/>
                <a:cs typeface="Arial" panose="020B0604020202020204" pitchFamily="34" charset="0"/>
              </a:rPr>
              <a:t> </a:t>
            </a:r>
            <a:r>
              <a:rPr lang="tr-TR" altLang="en-US" sz="1400">
                <a:latin typeface="Arial" panose="020B0604020202020204"/>
                <a:cs typeface="Arial" panose="020B0604020202020204"/>
                <a:sym typeface="+mn-ea"/>
              </a:rPr>
              <a:t>Grup</a:t>
            </a:r>
            <a:r>
              <a:rPr lang="tr-TR" altLang="en-US" sz="1400" b="1">
                <a:latin typeface="Arial" panose="020B0604020202020204"/>
                <a:cs typeface="Arial" panose="020B0604020202020204"/>
                <a:sym typeface="+mn-ea"/>
              </a:rPr>
              <a:t> </a:t>
            </a:r>
            <a:r>
              <a:rPr sz="1400" b="0" dirty="0">
                <a:solidFill>
                  <a:schemeClr val="tx1"/>
                </a:solidFill>
                <a:latin typeface="Arial" panose="020B0604020202020204" pitchFamily="34" charset="0"/>
                <a:cs typeface="Arial" panose="020B0604020202020204" pitchFamily="34" charset="0"/>
                <a:sym typeface="+mn-ea"/>
              </a:rPr>
              <a:t>III</a:t>
            </a:r>
            <a:r>
              <a:rPr sz="1400" spc="-45" dirty="0">
                <a:latin typeface="Arial" panose="020B0604020202020204" pitchFamily="34" charset="0"/>
                <a:cs typeface="Arial" panose="020B0604020202020204" pitchFamily="34" charset="0"/>
              </a:rPr>
              <a:t>'teki</a:t>
            </a:r>
            <a:r>
              <a:rPr sz="1400" spc="-10" dirty="0">
                <a:latin typeface="Arial" panose="020B0604020202020204" pitchFamily="34" charset="0"/>
                <a:cs typeface="Arial" panose="020B0604020202020204" pitchFamily="34" charset="0"/>
              </a:rPr>
              <a:t> </a:t>
            </a:r>
            <a:r>
              <a:rPr sz="1400" spc="-55" dirty="0">
                <a:latin typeface="Arial" panose="020B0604020202020204" pitchFamily="34" charset="0"/>
                <a:cs typeface="Arial" panose="020B0604020202020204" pitchFamily="34" charset="0"/>
              </a:rPr>
              <a:t>yayıncıların</a:t>
            </a:r>
            <a:r>
              <a:rPr sz="1400" spc="-10" dirty="0">
                <a:latin typeface="Arial" panose="020B0604020202020204" pitchFamily="34" charset="0"/>
                <a:cs typeface="Arial" panose="020B0604020202020204" pitchFamily="34" charset="0"/>
              </a:rPr>
              <a:t> </a:t>
            </a:r>
            <a:r>
              <a:rPr sz="1400" spc="-65" dirty="0">
                <a:latin typeface="Arial" panose="020B0604020202020204" pitchFamily="34" charset="0"/>
                <a:cs typeface="Arial" panose="020B0604020202020204" pitchFamily="34" charset="0"/>
              </a:rPr>
              <a:t>seviyesine</a:t>
            </a:r>
            <a:r>
              <a:rPr sz="1400" spc="-10" dirty="0">
                <a:latin typeface="Arial" panose="020B0604020202020204" pitchFamily="34" charset="0"/>
                <a:cs typeface="Arial" panose="020B0604020202020204" pitchFamily="34" charset="0"/>
              </a:rPr>
              <a:t> </a:t>
            </a:r>
            <a:r>
              <a:rPr sz="1400" spc="-65" dirty="0">
                <a:latin typeface="Arial" panose="020B0604020202020204" pitchFamily="34" charset="0"/>
                <a:cs typeface="Arial" panose="020B0604020202020204" pitchFamily="34" charset="0"/>
              </a:rPr>
              <a:t>düşmekten</a:t>
            </a:r>
            <a:r>
              <a:rPr sz="1400" spc="-10" dirty="0">
                <a:latin typeface="Arial" panose="020B0604020202020204" pitchFamily="34" charset="0"/>
                <a:cs typeface="Arial" panose="020B0604020202020204" pitchFamily="34" charset="0"/>
              </a:rPr>
              <a:t> </a:t>
            </a:r>
            <a:r>
              <a:rPr sz="1400" spc="-40" dirty="0">
                <a:latin typeface="Arial" panose="020B0604020202020204" pitchFamily="34" charset="0"/>
                <a:cs typeface="Arial" panose="020B0604020202020204" pitchFamily="34" charset="0"/>
              </a:rPr>
              <a:t>sakınmalıdır.</a:t>
            </a:r>
            <a:endParaRPr sz="1400">
              <a:latin typeface="Arial" panose="020B0604020202020204" pitchFamily="34" charset="0"/>
              <a:cs typeface="Arial" panose="020B0604020202020204" pitchFamily="34" charset="0"/>
            </a:endParaRPr>
          </a:p>
          <a:p>
            <a:pPr marL="12700" marR="621665" indent="0">
              <a:lnSpc>
                <a:spcPct val="124000"/>
              </a:lnSpc>
              <a:buNone/>
              <a:tabLst>
                <a:tab pos="160655" algn="l"/>
              </a:tabLst>
            </a:pPr>
            <a:endParaRPr sz="1400" spc="-70" dirty="0">
              <a:latin typeface="Arial" panose="020B0604020202020204" pitchFamily="34" charset="0"/>
              <a:cs typeface="Arial" panose="020B0604020202020204" pitchFamily="34" charset="0"/>
            </a:endParaRPr>
          </a:p>
          <a:p>
            <a:pPr marL="12700" marR="621665" indent="0">
              <a:lnSpc>
                <a:spcPct val="124000"/>
              </a:lnSpc>
              <a:buNone/>
              <a:tabLst>
                <a:tab pos="160655" algn="l"/>
              </a:tabLst>
            </a:pPr>
            <a:r>
              <a:rPr sz="1400" b="1" spc="-70" dirty="0">
                <a:solidFill>
                  <a:srgbClr val="FF0000"/>
                </a:solidFill>
                <a:latin typeface="Arial" panose="020B0604020202020204" pitchFamily="34" charset="0"/>
                <a:cs typeface="Arial" panose="020B0604020202020204" pitchFamily="34" charset="0"/>
              </a:rPr>
              <a:t>Grup</a:t>
            </a:r>
            <a:r>
              <a:rPr sz="1400" b="1" dirty="0">
                <a:solidFill>
                  <a:srgbClr val="FF0000"/>
                </a:solidFill>
                <a:latin typeface="Arial" panose="020B0604020202020204" pitchFamily="34" charset="0"/>
                <a:cs typeface="Arial" panose="020B0604020202020204" pitchFamily="34" charset="0"/>
              </a:rPr>
              <a:t> III</a:t>
            </a:r>
            <a:r>
              <a:rPr sz="1400" dirty="0">
                <a:latin typeface="Arial" panose="020B0604020202020204" pitchFamily="34" charset="0"/>
                <a:cs typeface="Arial" panose="020B0604020202020204" pitchFamily="34" charset="0"/>
              </a:rPr>
              <a:t>:</a:t>
            </a:r>
            <a:r>
              <a:rPr sz="1400" spc="25" dirty="0">
                <a:latin typeface="Arial" panose="020B0604020202020204" pitchFamily="34" charset="0"/>
                <a:cs typeface="Arial" panose="020B0604020202020204" pitchFamily="34" charset="0"/>
              </a:rPr>
              <a:t> </a:t>
            </a:r>
            <a:r>
              <a:rPr lang="tr-TR" altLang="en-US" sz="1400">
                <a:latin typeface="Arial" panose="020B0604020202020204"/>
                <a:cs typeface="Arial" panose="020B0604020202020204"/>
                <a:sym typeface="+mn-ea"/>
              </a:rPr>
              <a:t>Grup</a:t>
            </a:r>
            <a:r>
              <a:rPr lang="tr-TR" altLang="en-US" sz="1400" b="1">
                <a:latin typeface="Arial" panose="020B0604020202020204"/>
                <a:cs typeface="Arial" panose="020B0604020202020204"/>
                <a:sym typeface="+mn-ea"/>
              </a:rPr>
              <a:t> </a:t>
            </a:r>
            <a:r>
              <a:rPr sz="1400" b="0" dirty="0">
                <a:solidFill>
                  <a:schemeClr val="tx1"/>
                </a:solidFill>
                <a:latin typeface="Arial" panose="020B0604020202020204" pitchFamily="34" charset="0"/>
                <a:cs typeface="Arial" panose="020B0604020202020204" pitchFamily="34" charset="0"/>
                <a:sym typeface="+mn-ea"/>
              </a:rPr>
              <a:t>III</a:t>
            </a:r>
            <a:r>
              <a:rPr sz="1400" dirty="0">
                <a:latin typeface="Arial" panose="020B0604020202020204" pitchFamily="34" charset="0"/>
                <a:cs typeface="Arial" panose="020B0604020202020204" pitchFamily="34" charset="0"/>
              </a:rPr>
              <a:t> </a:t>
            </a:r>
            <a:r>
              <a:rPr sz="1400" spc="-60" dirty="0">
                <a:latin typeface="Arial" panose="020B0604020202020204" pitchFamily="34" charset="0"/>
                <a:cs typeface="Arial" panose="020B0604020202020204" pitchFamily="34" charset="0"/>
              </a:rPr>
              <a:t>yayıncıları</a:t>
            </a:r>
            <a:r>
              <a:rPr sz="1400" spc="5" dirty="0">
                <a:latin typeface="Arial" panose="020B0604020202020204" pitchFamily="34" charset="0"/>
                <a:cs typeface="Arial" panose="020B0604020202020204" pitchFamily="34" charset="0"/>
              </a:rPr>
              <a:t> </a:t>
            </a:r>
            <a:r>
              <a:rPr sz="1400" spc="-50" dirty="0">
                <a:latin typeface="Arial" panose="020B0604020202020204" pitchFamily="34" charset="0"/>
                <a:cs typeface="Arial" panose="020B0604020202020204" pitchFamily="34" charset="0"/>
              </a:rPr>
              <a:t>öncelikle</a:t>
            </a:r>
            <a:r>
              <a:rPr sz="1400" dirty="0">
                <a:latin typeface="Arial" panose="020B0604020202020204" pitchFamily="34" charset="0"/>
                <a:cs typeface="Arial" panose="020B0604020202020204" pitchFamily="34" charset="0"/>
              </a:rPr>
              <a:t> </a:t>
            </a:r>
            <a:r>
              <a:rPr sz="1400" spc="-60" dirty="0">
                <a:latin typeface="Arial" panose="020B0604020202020204" pitchFamily="34" charset="0"/>
                <a:cs typeface="Arial" panose="020B0604020202020204" pitchFamily="34" charset="0"/>
              </a:rPr>
              <a:t>halihazırda</a:t>
            </a:r>
            <a:r>
              <a:rPr sz="1400" spc="5" dirty="0">
                <a:latin typeface="Arial" panose="020B0604020202020204" pitchFamily="34" charset="0"/>
                <a:cs typeface="Arial" panose="020B0604020202020204" pitchFamily="34" charset="0"/>
              </a:rPr>
              <a:t> </a:t>
            </a:r>
            <a:r>
              <a:rPr sz="1400" spc="-70" dirty="0">
                <a:latin typeface="Arial" panose="020B0604020202020204" pitchFamily="34" charset="0"/>
                <a:cs typeface="Arial" panose="020B0604020202020204" pitchFamily="34" charset="0"/>
              </a:rPr>
              <a:t>arkadaş</a:t>
            </a:r>
            <a:r>
              <a:rPr sz="1400" dirty="0">
                <a:latin typeface="Arial" panose="020B0604020202020204" pitchFamily="34" charset="0"/>
                <a:cs typeface="Arial" panose="020B0604020202020204" pitchFamily="34" charset="0"/>
              </a:rPr>
              <a:t> </a:t>
            </a:r>
            <a:r>
              <a:rPr sz="1400" spc="-60" dirty="0">
                <a:latin typeface="Arial" panose="020B0604020202020204" pitchFamily="34" charset="0"/>
                <a:cs typeface="Arial" panose="020B0604020202020204" pitchFamily="34" charset="0"/>
              </a:rPr>
              <a:t>oldukları</a:t>
            </a:r>
            <a:r>
              <a:rPr sz="1400" spc="5" dirty="0">
                <a:latin typeface="Arial" panose="020B0604020202020204" pitchFamily="34" charset="0"/>
                <a:cs typeface="Arial" panose="020B0604020202020204" pitchFamily="34" charset="0"/>
              </a:rPr>
              <a:t> </a:t>
            </a:r>
            <a:r>
              <a:rPr sz="1400" spc="-55" dirty="0">
                <a:latin typeface="Arial" panose="020B0604020202020204" pitchFamily="34" charset="0"/>
                <a:cs typeface="Arial" panose="020B0604020202020204" pitchFamily="34" charset="0"/>
              </a:rPr>
              <a:t>kullanıcılarla</a:t>
            </a:r>
            <a:r>
              <a:rPr sz="1400" dirty="0">
                <a:latin typeface="Arial" panose="020B0604020202020204" pitchFamily="34" charset="0"/>
                <a:cs typeface="Arial" panose="020B0604020202020204" pitchFamily="34" charset="0"/>
              </a:rPr>
              <a:t> </a:t>
            </a:r>
            <a:r>
              <a:rPr sz="1400" spc="-20" dirty="0">
                <a:latin typeface="Arial" panose="020B0604020202020204" pitchFamily="34" charset="0"/>
                <a:cs typeface="Arial" panose="020B0604020202020204" pitchFamily="34" charset="0"/>
              </a:rPr>
              <a:t>olan </a:t>
            </a:r>
            <a:r>
              <a:rPr sz="1400" spc="-50" dirty="0">
                <a:latin typeface="Arial" panose="020B0604020202020204" pitchFamily="34" charset="0"/>
                <a:cs typeface="Arial" panose="020B0604020202020204" pitchFamily="34" charset="0"/>
              </a:rPr>
              <a:t>sohbetlerine</a:t>
            </a:r>
            <a:r>
              <a:rPr sz="1400" dirty="0">
                <a:latin typeface="Arial" panose="020B0604020202020204" pitchFamily="34" charset="0"/>
                <a:cs typeface="Arial" panose="020B0604020202020204" pitchFamily="34" charset="0"/>
              </a:rPr>
              <a:t> </a:t>
            </a:r>
            <a:r>
              <a:rPr sz="1400" spc="-65" dirty="0">
                <a:latin typeface="Arial" panose="020B0604020202020204" pitchFamily="34" charset="0"/>
                <a:cs typeface="Arial" panose="020B0604020202020204" pitchFamily="34" charset="0"/>
              </a:rPr>
              <a:t>odaklanmalı</a:t>
            </a:r>
            <a:r>
              <a:rPr sz="1400" dirty="0">
                <a:latin typeface="Arial" panose="020B0604020202020204" pitchFamily="34" charset="0"/>
                <a:cs typeface="Arial" panose="020B0604020202020204" pitchFamily="34" charset="0"/>
              </a:rPr>
              <a:t> </a:t>
            </a:r>
            <a:r>
              <a:rPr sz="1400" spc="-95" dirty="0">
                <a:latin typeface="Arial" panose="020B0604020202020204" pitchFamily="34" charset="0"/>
                <a:cs typeface="Arial" panose="020B0604020202020204" pitchFamily="34" charset="0"/>
              </a:rPr>
              <a:t>ve</a:t>
            </a:r>
            <a:r>
              <a:rPr sz="1400" dirty="0">
                <a:latin typeface="Arial" panose="020B0604020202020204" pitchFamily="34" charset="0"/>
                <a:cs typeface="Arial" panose="020B0604020202020204" pitchFamily="34" charset="0"/>
              </a:rPr>
              <a:t> </a:t>
            </a:r>
            <a:r>
              <a:rPr sz="1400" spc="-65" dirty="0">
                <a:latin typeface="Arial" panose="020B0604020202020204" pitchFamily="34" charset="0"/>
                <a:cs typeface="Arial" panose="020B0604020202020204" pitchFamily="34" charset="0"/>
              </a:rPr>
              <a:t>arkadaşlarıyla</a:t>
            </a:r>
            <a:r>
              <a:rPr sz="1400" dirty="0">
                <a:latin typeface="Arial" panose="020B0604020202020204" pitchFamily="34" charset="0"/>
                <a:cs typeface="Arial" panose="020B0604020202020204" pitchFamily="34" charset="0"/>
              </a:rPr>
              <a:t> </a:t>
            </a:r>
            <a:r>
              <a:rPr sz="1400" spc="-60" dirty="0">
                <a:latin typeface="Arial" panose="020B0604020202020204" pitchFamily="34" charset="0"/>
                <a:cs typeface="Arial" panose="020B0604020202020204" pitchFamily="34" charset="0"/>
              </a:rPr>
              <a:t>olan</a:t>
            </a:r>
            <a:r>
              <a:rPr sz="1400" dirty="0">
                <a:latin typeface="Arial" panose="020B0604020202020204" pitchFamily="34" charset="0"/>
                <a:cs typeface="Arial" panose="020B0604020202020204" pitchFamily="34" charset="0"/>
              </a:rPr>
              <a:t> </a:t>
            </a:r>
            <a:r>
              <a:rPr sz="1400" spc="-55" dirty="0">
                <a:latin typeface="Arial" panose="020B0604020202020204" pitchFamily="34" charset="0"/>
                <a:cs typeface="Arial" panose="020B0604020202020204" pitchFamily="34" charset="0"/>
              </a:rPr>
              <a:t>konuşmalarını</a:t>
            </a:r>
            <a:r>
              <a:rPr sz="1400" dirty="0">
                <a:latin typeface="Arial" panose="020B0604020202020204" pitchFamily="34" charset="0"/>
                <a:cs typeface="Arial" panose="020B0604020202020204" pitchFamily="34" charset="0"/>
              </a:rPr>
              <a:t> 5 </a:t>
            </a:r>
            <a:r>
              <a:rPr sz="1400" spc="-60" dirty="0">
                <a:latin typeface="Arial" panose="020B0604020202020204" pitchFamily="34" charset="0"/>
                <a:cs typeface="Arial" panose="020B0604020202020204" pitchFamily="34" charset="0"/>
              </a:rPr>
              <a:t>dakikanın</a:t>
            </a:r>
            <a:r>
              <a:rPr sz="1400" dirty="0">
                <a:latin typeface="Arial" panose="020B0604020202020204" pitchFamily="34" charset="0"/>
                <a:cs typeface="Arial" panose="020B0604020202020204" pitchFamily="34" charset="0"/>
              </a:rPr>
              <a:t> </a:t>
            </a:r>
            <a:r>
              <a:rPr sz="1400" spc="-10" dirty="0">
                <a:latin typeface="Arial" panose="020B0604020202020204" pitchFamily="34" charset="0"/>
                <a:cs typeface="Arial" panose="020B0604020202020204" pitchFamily="34" charset="0"/>
              </a:rPr>
              <a:t>üzerine </a:t>
            </a:r>
            <a:r>
              <a:rPr sz="1400" spc="-50" dirty="0">
                <a:latin typeface="Arial" panose="020B0604020202020204" pitchFamily="34" charset="0"/>
                <a:cs typeface="Arial" panose="020B0604020202020204" pitchFamily="34" charset="0"/>
              </a:rPr>
              <a:t>çıkartmalılardır.</a:t>
            </a:r>
            <a:r>
              <a:rPr sz="1400" spc="5" dirty="0">
                <a:latin typeface="Arial" panose="020B0604020202020204" pitchFamily="34" charset="0"/>
                <a:cs typeface="Arial" panose="020B0604020202020204" pitchFamily="34" charset="0"/>
              </a:rPr>
              <a:t> </a:t>
            </a:r>
            <a:r>
              <a:rPr sz="1400" spc="-55" dirty="0">
                <a:latin typeface="Arial" panose="020B0604020202020204" pitchFamily="34" charset="0"/>
                <a:cs typeface="Arial" panose="020B0604020202020204" pitchFamily="34" charset="0"/>
              </a:rPr>
              <a:t>Böylece</a:t>
            </a:r>
            <a:r>
              <a:rPr sz="1400" spc="5" dirty="0">
                <a:latin typeface="Arial" panose="020B0604020202020204" pitchFamily="34" charset="0"/>
                <a:cs typeface="Arial" panose="020B0604020202020204" pitchFamily="34" charset="0"/>
              </a:rPr>
              <a:t> </a:t>
            </a:r>
            <a:r>
              <a:rPr sz="1400" spc="-70" dirty="0">
                <a:latin typeface="Arial" panose="020B0604020202020204" pitchFamily="34" charset="0"/>
                <a:cs typeface="Arial" panose="020B0604020202020204" pitchFamily="34" charset="0"/>
              </a:rPr>
              <a:t>daha</a:t>
            </a:r>
            <a:r>
              <a:rPr sz="1400" spc="10" dirty="0">
                <a:latin typeface="Arial" panose="020B0604020202020204" pitchFamily="34" charset="0"/>
                <a:cs typeface="Arial" panose="020B0604020202020204" pitchFamily="34" charset="0"/>
              </a:rPr>
              <a:t> </a:t>
            </a:r>
            <a:r>
              <a:rPr sz="1400" spc="-55" dirty="0">
                <a:latin typeface="Arial" panose="020B0604020202020204" pitchFamily="34" charset="0"/>
                <a:cs typeface="Arial" panose="020B0604020202020204" pitchFamily="34" charset="0"/>
              </a:rPr>
              <a:t>çok</a:t>
            </a:r>
            <a:r>
              <a:rPr sz="1400" spc="5" dirty="0">
                <a:latin typeface="Arial" panose="020B0604020202020204" pitchFamily="34" charset="0"/>
                <a:cs typeface="Arial" panose="020B0604020202020204" pitchFamily="34" charset="0"/>
              </a:rPr>
              <a:t> </a:t>
            </a:r>
            <a:r>
              <a:rPr sz="1400" spc="-50" dirty="0">
                <a:latin typeface="Arial" panose="020B0604020202020204" pitchFamily="34" charset="0"/>
                <a:cs typeface="Arial" panose="020B0604020202020204" pitchFamily="34" charset="0"/>
              </a:rPr>
              <a:t>önerilebilirler</a:t>
            </a:r>
            <a:r>
              <a:rPr sz="1400" spc="5" dirty="0">
                <a:latin typeface="Arial" panose="020B0604020202020204" pitchFamily="34" charset="0"/>
                <a:cs typeface="Arial" panose="020B0604020202020204" pitchFamily="34" charset="0"/>
              </a:rPr>
              <a:t> </a:t>
            </a:r>
            <a:r>
              <a:rPr sz="1400" spc="-95" dirty="0">
                <a:latin typeface="Arial" panose="020B0604020202020204" pitchFamily="34" charset="0"/>
                <a:cs typeface="Arial" panose="020B0604020202020204" pitchFamily="34" charset="0"/>
              </a:rPr>
              <a:t>ve</a:t>
            </a:r>
            <a:r>
              <a:rPr sz="1400" spc="10" dirty="0">
                <a:latin typeface="Arial" panose="020B0604020202020204" pitchFamily="34" charset="0"/>
                <a:cs typeface="Arial" panose="020B0604020202020204" pitchFamily="34" charset="0"/>
              </a:rPr>
              <a:t> </a:t>
            </a:r>
            <a:r>
              <a:rPr sz="1400" spc="-70" dirty="0">
                <a:latin typeface="Arial" panose="020B0604020202020204" pitchFamily="34" charset="0"/>
                <a:cs typeface="Arial" panose="020B0604020202020204" pitchFamily="34" charset="0"/>
              </a:rPr>
              <a:t>yeni</a:t>
            </a:r>
            <a:r>
              <a:rPr sz="1400" spc="5" dirty="0">
                <a:latin typeface="Arial" panose="020B0604020202020204" pitchFamily="34" charset="0"/>
                <a:cs typeface="Arial" panose="020B0604020202020204" pitchFamily="34" charset="0"/>
              </a:rPr>
              <a:t> </a:t>
            </a:r>
            <a:r>
              <a:rPr sz="1400" spc="-60" dirty="0">
                <a:latin typeface="Arial" panose="020B0604020202020204" pitchFamily="34" charset="0"/>
                <a:cs typeface="Arial" panose="020B0604020202020204" pitchFamily="34" charset="0"/>
              </a:rPr>
              <a:t>arkadaşlık</a:t>
            </a:r>
            <a:r>
              <a:rPr sz="1400" spc="5" dirty="0">
                <a:latin typeface="Arial" panose="020B0604020202020204" pitchFamily="34" charset="0"/>
                <a:cs typeface="Arial" panose="020B0604020202020204" pitchFamily="34" charset="0"/>
              </a:rPr>
              <a:t> </a:t>
            </a:r>
            <a:r>
              <a:rPr sz="1400" spc="-50" dirty="0">
                <a:latin typeface="Arial" panose="020B0604020202020204" pitchFamily="34" charset="0"/>
                <a:cs typeface="Arial" panose="020B0604020202020204" pitchFamily="34" charset="0"/>
              </a:rPr>
              <a:t>isteği</a:t>
            </a:r>
            <a:r>
              <a:rPr sz="1400" spc="10" dirty="0">
                <a:latin typeface="Arial" panose="020B0604020202020204" pitchFamily="34" charset="0"/>
                <a:cs typeface="Arial" panose="020B0604020202020204" pitchFamily="34" charset="0"/>
              </a:rPr>
              <a:t> </a:t>
            </a:r>
            <a:r>
              <a:rPr sz="1400" spc="-10" dirty="0">
                <a:latin typeface="Arial" panose="020B0604020202020204" pitchFamily="34" charset="0"/>
                <a:cs typeface="Arial" panose="020B0604020202020204" pitchFamily="34" charset="0"/>
              </a:rPr>
              <a:t>alabilirler.</a:t>
            </a:r>
          </a:p>
          <a:p>
            <a:pPr marL="12700" marR="621665" indent="0">
              <a:lnSpc>
                <a:spcPct val="124000"/>
              </a:lnSpc>
              <a:buNone/>
              <a:tabLst>
                <a:tab pos="160655" algn="l"/>
              </a:tabLst>
            </a:pPr>
            <a:endParaRPr sz="1400">
              <a:latin typeface="Arial" panose="020B0604020202020204" pitchFamily="34" charset="0"/>
              <a:cs typeface="Arial" panose="020B0604020202020204" pitchFamily="34" charset="0"/>
            </a:endParaRPr>
          </a:p>
          <a:p>
            <a:pPr marL="12700" marR="621665" indent="0">
              <a:lnSpc>
                <a:spcPct val="124000"/>
              </a:lnSpc>
              <a:buNone/>
              <a:tabLst>
                <a:tab pos="160655" algn="l"/>
              </a:tabLst>
            </a:pPr>
            <a:r>
              <a:rPr lang="tr-TR" altLang="en-US" sz="1400" b="1">
                <a:solidFill>
                  <a:srgbClr val="FF0000"/>
                </a:solidFill>
                <a:latin typeface="Arial" panose="020B0604020202020204" pitchFamily="34" charset="0"/>
                <a:cs typeface="Arial" panose="020B0604020202020204" pitchFamily="34" charset="0"/>
              </a:rPr>
              <a:t>NOT: </a:t>
            </a:r>
            <a:r>
              <a:rPr lang="tr-TR" altLang="en-US" sz="1400" b="1">
                <a:solidFill>
                  <a:schemeClr val="tx1"/>
                </a:solidFill>
                <a:latin typeface="Arial" panose="020B0604020202020204" pitchFamily="34" charset="0"/>
                <a:cs typeface="Arial" panose="020B0604020202020204" pitchFamily="34" charset="0"/>
              </a:rPr>
              <a:t>Yayıncıların grupları, yayıncıların performansına göre belirlenmektedir. Yayıncı performansları, ortalama arkadaş arama süresi oranlarına göre değerlendirildikleri gibi değişkenlik gösteren farklı parametrelere de bağlıdır. Yayıncıların bulundukları gruba göre önerileri takip etmeleri, yüksek performans göstermeleri konusunda kendilerine yardımcı olacaktır.</a:t>
            </a:r>
          </a:p>
        </p:txBody>
      </p:sp>
      <p:sp>
        <p:nvSpPr>
          <p:cNvPr id="32" name="object 16"/>
          <p:cNvSpPr txBox="1"/>
          <p:nvPr/>
        </p:nvSpPr>
        <p:spPr>
          <a:xfrm>
            <a:off x="845185" y="1045210"/>
            <a:ext cx="10502265" cy="607060"/>
          </a:xfrm>
          <a:prstGeom prst="rect">
            <a:avLst/>
          </a:prstGeom>
          <a:ln w="12192">
            <a:solidFill>
              <a:srgbClr val="000000"/>
            </a:solidFill>
          </a:ln>
        </p:spPr>
        <p:txBody>
          <a:bodyPr vert="horz" wrap="square" lIns="0" tIns="53340" rIns="0" bIns="0" rtlCol="0">
            <a:spAutoFit/>
          </a:bodyPr>
          <a:lstStyle/>
          <a:p>
            <a:pPr marL="147320">
              <a:lnSpc>
                <a:spcPct val="100000"/>
              </a:lnSpc>
              <a:spcBef>
                <a:spcPts val="420"/>
              </a:spcBef>
            </a:pPr>
            <a:r>
              <a:rPr sz="1800" b="1" dirty="0">
                <a:latin typeface="Arial" panose="020B0604020202020204"/>
                <a:cs typeface="Arial" panose="020B0604020202020204"/>
              </a:rPr>
              <a:t>Ortalama</a:t>
            </a:r>
            <a:r>
              <a:rPr sz="1800" b="1" spc="-25" dirty="0">
                <a:latin typeface="Arial" panose="020B0604020202020204"/>
                <a:cs typeface="Arial" panose="020B0604020202020204"/>
              </a:rPr>
              <a:t> </a:t>
            </a:r>
            <a:r>
              <a:rPr sz="1800" b="1" dirty="0">
                <a:latin typeface="Arial" panose="020B0604020202020204"/>
                <a:cs typeface="Arial" panose="020B0604020202020204"/>
              </a:rPr>
              <a:t>arkadaş</a:t>
            </a:r>
            <a:r>
              <a:rPr sz="1800" b="1" spc="-25" dirty="0">
                <a:latin typeface="Arial" panose="020B0604020202020204"/>
                <a:cs typeface="Arial" panose="020B0604020202020204"/>
              </a:rPr>
              <a:t> </a:t>
            </a:r>
            <a:r>
              <a:rPr sz="1800" b="1" dirty="0">
                <a:latin typeface="Arial" panose="020B0604020202020204"/>
                <a:cs typeface="Arial" panose="020B0604020202020204"/>
              </a:rPr>
              <a:t>araması</a:t>
            </a:r>
            <a:r>
              <a:rPr sz="1800" b="1" spc="-25" dirty="0">
                <a:latin typeface="Arial" panose="020B0604020202020204"/>
                <a:cs typeface="Arial" panose="020B0604020202020204"/>
              </a:rPr>
              <a:t> </a:t>
            </a:r>
            <a:r>
              <a:rPr sz="1800" b="1" dirty="0">
                <a:latin typeface="Arial" panose="020B0604020202020204"/>
                <a:cs typeface="Arial" panose="020B0604020202020204"/>
              </a:rPr>
              <a:t>süresi</a:t>
            </a:r>
            <a:r>
              <a:rPr sz="1800" b="1" spc="-25" dirty="0">
                <a:latin typeface="Arial" panose="020B0604020202020204"/>
                <a:cs typeface="Arial" panose="020B0604020202020204"/>
              </a:rPr>
              <a:t> </a:t>
            </a:r>
            <a:r>
              <a:rPr sz="1800" b="1" spc="-10" dirty="0">
                <a:latin typeface="Arial" panose="020B0604020202020204"/>
                <a:cs typeface="Arial" panose="020B0604020202020204"/>
              </a:rPr>
              <a:t>oranı:</a:t>
            </a:r>
            <a:endParaRPr sz="1800">
              <a:latin typeface="Arial" panose="020B0604020202020204"/>
              <a:cs typeface="Arial" panose="020B0604020202020204"/>
            </a:endParaRPr>
          </a:p>
          <a:p>
            <a:pPr marL="144780">
              <a:lnSpc>
                <a:spcPct val="100000"/>
              </a:lnSpc>
            </a:pPr>
            <a:r>
              <a:rPr sz="1800" b="1" dirty="0">
                <a:latin typeface="Arial" panose="020B0604020202020204"/>
                <a:cs typeface="Arial" panose="020B0604020202020204"/>
              </a:rPr>
              <a:t>Ortalama</a:t>
            </a:r>
            <a:r>
              <a:rPr sz="1800" b="1" spc="-30" dirty="0">
                <a:latin typeface="Arial" panose="020B0604020202020204"/>
                <a:cs typeface="Arial" panose="020B0604020202020204"/>
              </a:rPr>
              <a:t> </a:t>
            </a:r>
            <a:r>
              <a:rPr sz="1800" b="1" dirty="0">
                <a:latin typeface="Arial" panose="020B0604020202020204"/>
                <a:cs typeface="Arial" panose="020B0604020202020204"/>
              </a:rPr>
              <a:t>arkadaş</a:t>
            </a:r>
            <a:r>
              <a:rPr sz="1800" b="1" spc="-25" dirty="0">
                <a:latin typeface="Arial" panose="020B0604020202020204"/>
                <a:cs typeface="Arial" panose="020B0604020202020204"/>
              </a:rPr>
              <a:t> </a:t>
            </a:r>
            <a:r>
              <a:rPr sz="1800" b="1" dirty="0">
                <a:latin typeface="Arial" panose="020B0604020202020204"/>
                <a:cs typeface="Arial" panose="020B0604020202020204"/>
              </a:rPr>
              <a:t>araması</a:t>
            </a:r>
            <a:r>
              <a:rPr sz="1800" b="1" spc="-20" dirty="0">
                <a:latin typeface="Arial" panose="020B0604020202020204"/>
                <a:cs typeface="Arial" panose="020B0604020202020204"/>
              </a:rPr>
              <a:t> </a:t>
            </a:r>
            <a:r>
              <a:rPr sz="1800" b="1" dirty="0">
                <a:latin typeface="Arial" panose="020B0604020202020204"/>
                <a:cs typeface="Arial" panose="020B0604020202020204"/>
              </a:rPr>
              <a:t>süresi</a:t>
            </a:r>
            <a:r>
              <a:rPr sz="1800" b="1" spc="-25" dirty="0">
                <a:latin typeface="Arial" panose="020B0604020202020204"/>
                <a:cs typeface="Arial" panose="020B0604020202020204"/>
              </a:rPr>
              <a:t> </a:t>
            </a:r>
            <a:r>
              <a:rPr sz="1800" b="1" dirty="0">
                <a:latin typeface="Arial" panose="020B0604020202020204"/>
                <a:cs typeface="Arial" panose="020B0604020202020204"/>
              </a:rPr>
              <a:t>/</a:t>
            </a:r>
            <a:r>
              <a:rPr sz="1800" b="1" spc="-20" dirty="0">
                <a:latin typeface="Arial" panose="020B0604020202020204"/>
                <a:cs typeface="Arial" panose="020B0604020202020204"/>
              </a:rPr>
              <a:t> </a:t>
            </a:r>
            <a:r>
              <a:rPr sz="1800" b="1" dirty="0">
                <a:latin typeface="Arial" panose="020B0604020202020204"/>
                <a:cs typeface="Arial" panose="020B0604020202020204"/>
              </a:rPr>
              <a:t>Toplam</a:t>
            </a:r>
            <a:r>
              <a:rPr sz="1800" b="1" spc="-15" dirty="0">
                <a:latin typeface="Arial" panose="020B0604020202020204"/>
                <a:cs typeface="Arial" panose="020B0604020202020204"/>
              </a:rPr>
              <a:t> </a:t>
            </a:r>
            <a:r>
              <a:rPr sz="1800" b="1" dirty="0">
                <a:latin typeface="Arial" panose="020B0604020202020204"/>
                <a:cs typeface="Arial" panose="020B0604020202020204"/>
              </a:rPr>
              <a:t>arkadaş</a:t>
            </a:r>
            <a:r>
              <a:rPr sz="1800" b="1" spc="-25" dirty="0">
                <a:latin typeface="Arial" panose="020B0604020202020204"/>
                <a:cs typeface="Arial" panose="020B0604020202020204"/>
              </a:rPr>
              <a:t> </a:t>
            </a:r>
            <a:r>
              <a:rPr sz="1800" b="1" dirty="0">
                <a:latin typeface="Arial" panose="020B0604020202020204"/>
                <a:cs typeface="Arial" panose="020B0604020202020204"/>
              </a:rPr>
              <a:t>araması</a:t>
            </a:r>
            <a:r>
              <a:rPr sz="1800" b="1" spc="-20" dirty="0">
                <a:latin typeface="Arial" panose="020B0604020202020204"/>
                <a:cs typeface="Arial" panose="020B0604020202020204"/>
              </a:rPr>
              <a:t> </a:t>
            </a:r>
            <a:r>
              <a:rPr sz="1800" b="1" spc="-10" dirty="0">
                <a:latin typeface="Arial" panose="020B0604020202020204"/>
                <a:cs typeface="Arial" panose="020B0604020202020204"/>
              </a:rPr>
              <a:t>süresi</a:t>
            </a:r>
            <a:endParaRPr sz="1800">
              <a:latin typeface="Arial" panose="020B0604020202020204"/>
              <a:cs typeface="Arial" panose="020B0604020202020204"/>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874520" cy="743585"/>
          </a:xfrm>
          <a:custGeom>
            <a:avLst/>
            <a:gdLst/>
            <a:ahLst/>
            <a:cxnLst/>
            <a:rect l="l" t="t" r="r" b="b"/>
            <a:pathLst>
              <a:path w="1874520" h="743585">
                <a:moveTo>
                  <a:pt x="0" y="743318"/>
                </a:moveTo>
                <a:lnTo>
                  <a:pt x="0" y="0"/>
                </a:lnTo>
                <a:lnTo>
                  <a:pt x="1873973" y="0"/>
                </a:lnTo>
                <a:lnTo>
                  <a:pt x="1820459" y="100898"/>
                </a:lnTo>
                <a:lnTo>
                  <a:pt x="1702355" y="184432"/>
                </a:lnTo>
                <a:lnTo>
                  <a:pt x="1481226" y="238938"/>
                </a:lnTo>
                <a:lnTo>
                  <a:pt x="1238744" y="261245"/>
                </a:lnTo>
                <a:lnTo>
                  <a:pt x="1188506" y="266697"/>
                </a:lnTo>
                <a:lnTo>
                  <a:pt x="1138057" y="272927"/>
                </a:lnTo>
                <a:lnTo>
                  <a:pt x="1087556" y="280128"/>
                </a:lnTo>
                <a:lnTo>
                  <a:pt x="1037160" y="288493"/>
                </a:lnTo>
                <a:lnTo>
                  <a:pt x="987029" y="298213"/>
                </a:lnTo>
                <a:lnTo>
                  <a:pt x="937320" y="309481"/>
                </a:lnTo>
                <a:lnTo>
                  <a:pt x="888191" y="322489"/>
                </a:lnTo>
                <a:lnTo>
                  <a:pt x="839803" y="337429"/>
                </a:lnTo>
                <a:lnTo>
                  <a:pt x="792311" y="354494"/>
                </a:lnTo>
                <a:lnTo>
                  <a:pt x="745876" y="373877"/>
                </a:lnTo>
                <a:lnTo>
                  <a:pt x="700655" y="395768"/>
                </a:lnTo>
                <a:lnTo>
                  <a:pt x="656807" y="420361"/>
                </a:lnTo>
                <a:lnTo>
                  <a:pt x="614489" y="447848"/>
                </a:lnTo>
                <a:lnTo>
                  <a:pt x="573862" y="478422"/>
                </a:lnTo>
                <a:lnTo>
                  <a:pt x="521697" y="518964"/>
                </a:lnTo>
                <a:lnTo>
                  <a:pt x="470342" y="555219"/>
                </a:lnTo>
                <a:lnTo>
                  <a:pt x="419942" y="587437"/>
                </a:lnTo>
                <a:lnTo>
                  <a:pt x="370639" y="615873"/>
                </a:lnTo>
                <a:lnTo>
                  <a:pt x="322577" y="640779"/>
                </a:lnTo>
                <a:lnTo>
                  <a:pt x="275901" y="662408"/>
                </a:lnTo>
                <a:lnTo>
                  <a:pt x="230752" y="681013"/>
                </a:lnTo>
                <a:lnTo>
                  <a:pt x="187276" y="696848"/>
                </a:lnTo>
                <a:lnTo>
                  <a:pt x="145615" y="710165"/>
                </a:lnTo>
                <a:lnTo>
                  <a:pt x="105913" y="721218"/>
                </a:lnTo>
                <a:lnTo>
                  <a:pt x="68315" y="730259"/>
                </a:lnTo>
                <a:lnTo>
                  <a:pt x="32962" y="737541"/>
                </a:lnTo>
                <a:lnTo>
                  <a:pt x="0" y="743318"/>
                </a:lnTo>
                <a:close/>
              </a:path>
            </a:pathLst>
          </a:custGeom>
          <a:solidFill>
            <a:srgbClr val="00C685"/>
          </a:solidFill>
        </p:spPr>
        <p:txBody>
          <a:bodyPr wrap="square" lIns="0" tIns="0" rIns="0" bIns="0" rtlCol="0"/>
          <a:lstStyle/>
          <a:p>
            <a:endParaRPr/>
          </a:p>
        </p:txBody>
      </p:sp>
      <p:sp>
        <p:nvSpPr>
          <p:cNvPr id="3" name="object 3"/>
          <p:cNvSpPr/>
          <p:nvPr/>
        </p:nvSpPr>
        <p:spPr>
          <a:xfrm>
            <a:off x="10910239" y="5823534"/>
            <a:ext cx="1282065" cy="1035050"/>
          </a:xfrm>
          <a:custGeom>
            <a:avLst/>
            <a:gdLst/>
            <a:ahLst/>
            <a:cxnLst/>
            <a:rect l="l" t="t" r="r" b="b"/>
            <a:pathLst>
              <a:path w="1282065" h="1035050">
                <a:moveTo>
                  <a:pt x="1281760" y="1034465"/>
                </a:moveTo>
                <a:lnTo>
                  <a:pt x="0" y="1034465"/>
                </a:lnTo>
                <a:lnTo>
                  <a:pt x="38381" y="1008803"/>
                </a:lnTo>
                <a:lnTo>
                  <a:pt x="76417" y="981926"/>
                </a:lnTo>
                <a:lnTo>
                  <a:pt x="114040" y="953807"/>
                </a:lnTo>
                <a:lnTo>
                  <a:pt x="151185" y="924417"/>
                </a:lnTo>
                <a:lnTo>
                  <a:pt x="187784" y="893729"/>
                </a:lnTo>
                <a:lnTo>
                  <a:pt x="223773" y="861715"/>
                </a:lnTo>
                <a:lnTo>
                  <a:pt x="259084" y="828346"/>
                </a:lnTo>
                <a:lnTo>
                  <a:pt x="293652" y="793595"/>
                </a:lnTo>
                <a:lnTo>
                  <a:pt x="327410" y="757433"/>
                </a:lnTo>
                <a:lnTo>
                  <a:pt x="360292" y="719834"/>
                </a:lnTo>
                <a:lnTo>
                  <a:pt x="392232" y="680768"/>
                </a:lnTo>
                <a:lnTo>
                  <a:pt x="423163" y="640208"/>
                </a:lnTo>
                <a:lnTo>
                  <a:pt x="453020" y="598126"/>
                </a:lnTo>
                <a:lnTo>
                  <a:pt x="514596" y="504387"/>
                </a:lnTo>
                <a:lnTo>
                  <a:pt x="548150" y="456718"/>
                </a:lnTo>
                <a:lnTo>
                  <a:pt x="582364" y="411474"/>
                </a:lnTo>
                <a:lnTo>
                  <a:pt x="617202" y="368645"/>
                </a:lnTo>
                <a:lnTo>
                  <a:pt x="652628" y="328218"/>
                </a:lnTo>
                <a:lnTo>
                  <a:pt x="688609" y="290182"/>
                </a:lnTo>
                <a:lnTo>
                  <a:pt x="725109" y="254523"/>
                </a:lnTo>
                <a:lnTo>
                  <a:pt x="762092" y="221232"/>
                </a:lnTo>
                <a:lnTo>
                  <a:pt x="799524" y="190295"/>
                </a:lnTo>
                <a:lnTo>
                  <a:pt x="837369" y="161701"/>
                </a:lnTo>
                <a:lnTo>
                  <a:pt x="875593" y="135437"/>
                </a:lnTo>
                <a:lnTo>
                  <a:pt x="914160" y="111493"/>
                </a:lnTo>
                <a:lnTo>
                  <a:pt x="953036" y="89856"/>
                </a:lnTo>
                <a:lnTo>
                  <a:pt x="992184" y="70514"/>
                </a:lnTo>
                <a:lnTo>
                  <a:pt x="1031571" y="53455"/>
                </a:lnTo>
                <a:lnTo>
                  <a:pt x="1071160" y="38667"/>
                </a:lnTo>
                <a:lnTo>
                  <a:pt x="1110917" y="26139"/>
                </a:lnTo>
                <a:lnTo>
                  <a:pt x="1150808" y="15859"/>
                </a:lnTo>
                <a:lnTo>
                  <a:pt x="1190795" y="7814"/>
                </a:lnTo>
                <a:lnTo>
                  <a:pt x="1230845" y="1993"/>
                </a:lnTo>
                <a:lnTo>
                  <a:pt x="1281760" y="0"/>
                </a:lnTo>
                <a:lnTo>
                  <a:pt x="1281760" y="1034465"/>
                </a:lnTo>
                <a:close/>
              </a:path>
            </a:pathLst>
          </a:custGeom>
          <a:solidFill>
            <a:srgbClr val="00C786"/>
          </a:solidFill>
        </p:spPr>
        <p:txBody>
          <a:bodyPr wrap="square" lIns="0" tIns="0" rIns="0" bIns="0" rtlCol="0"/>
          <a:lstStyle/>
          <a:p>
            <a:endParaRPr/>
          </a:p>
        </p:txBody>
      </p:sp>
      <p:sp>
        <p:nvSpPr>
          <p:cNvPr id="4" name="object 4"/>
          <p:cNvSpPr txBox="1"/>
          <p:nvPr/>
        </p:nvSpPr>
        <p:spPr>
          <a:xfrm>
            <a:off x="628015" y="1139825"/>
            <a:ext cx="10580370" cy="6402705"/>
          </a:xfrm>
          <a:prstGeom prst="rect">
            <a:avLst/>
          </a:prstGeom>
        </p:spPr>
        <p:txBody>
          <a:bodyPr vert="horz" wrap="square" lIns="0" tIns="12065" rIns="0" bIns="0" rtlCol="0">
            <a:spAutoFit/>
          </a:bodyPr>
          <a:lstStyle/>
          <a:p>
            <a:pPr marL="297815" marR="130810" indent="-285115">
              <a:lnSpc>
                <a:spcPct val="100000"/>
              </a:lnSpc>
              <a:spcBef>
                <a:spcPts val="95"/>
              </a:spcBef>
              <a:buClr>
                <a:srgbClr val="252525"/>
              </a:buClr>
              <a:buChar char="•"/>
              <a:tabLst>
                <a:tab pos="297815" algn="l"/>
                <a:tab pos="298450" algn="l"/>
              </a:tabLst>
            </a:pPr>
            <a:r>
              <a:rPr sz="1800" spc="-20" dirty="0">
                <a:latin typeface="Arial" panose="020B0604020202020204" pitchFamily="34" charset="0"/>
                <a:cs typeface="Arial" panose="020B0604020202020204" pitchFamily="34" charset="0"/>
              </a:rPr>
              <a:t>Yayıncının</a:t>
            </a:r>
            <a:r>
              <a:rPr sz="1800" spc="-60" dirty="0">
                <a:latin typeface="Arial" panose="020B0604020202020204" pitchFamily="34" charset="0"/>
                <a:cs typeface="Arial" panose="020B0604020202020204" pitchFamily="34" charset="0"/>
              </a:rPr>
              <a:t> </a:t>
            </a:r>
            <a:r>
              <a:rPr sz="1800" dirty="0">
                <a:latin typeface="Arial" panose="020B0604020202020204" pitchFamily="34" charset="0"/>
                <a:cs typeface="Arial" panose="020B0604020202020204" pitchFamily="34" charset="0"/>
              </a:rPr>
              <a:t>maaşı,</a:t>
            </a:r>
            <a:r>
              <a:rPr sz="1800" spc="-60" dirty="0">
                <a:latin typeface="Arial" panose="020B0604020202020204" pitchFamily="34" charset="0"/>
                <a:cs typeface="Arial" panose="020B0604020202020204" pitchFamily="34" charset="0"/>
              </a:rPr>
              <a:t> </a:t>
            </a:r>
            <a:r>
              <a:rPr lang="tr-TR" altLang="en-US" sz="1800" spc="-60" dirty="0">
                <a:latin typeface="Arial" panose="020B0604020202020204" pitchFamily="34" charset="0"/>
                <a:cs typeface="Arial" panose="020B0604020202020204" pitchFamily="34" charset="0"/>
              </a:rPr>
              <a:t>kazanmış olduğu altın para </a:t>
            </a:r>
            <a:r>
              <a:rPr sz="1800" dirty="0">
                <a:latin typeface="Arial" panose="020B0604020202020204" pitchFamily="34" charset="0"/>
                <a:cs typeface="Arial" panose="020B0604020202020204" pitchFamily="34" charset="0"/>
              </a:rPr>
              <a:t>sayısına</a:t>
            </a:r>
            <a:r>
              <a:rPr sz="1800" spc="-55" dirty="0">
                <a:latin typeface="Arial" panose="020B0604020202020204" pitchFamily="34" charset="0"/>
                <a:cs typeface="Arial" panose="020B0604020202020204" pitchFamily="34" charset="0"/>
              </a:rPr>
              <a:t> </a:t>
            </a:r>
            <a:r>
              <a:rPr sz="1800" dirty="0">
                <a:latin typeface="Arial" panose="020B0604020202020204" pitchFamily="34" charset="0"/>
                <a:cs typeface="Arial" panose="020B0604020202020204" pitchFamily="34" charset="0"/>
              </a:rPr>
              <a:t>ve</a:t>
            </a:r>
            <a:r>
              <a:rPr sz="1800" spc="-60" dirty="0">
                <a:latin typeface="Arial" panose="020B0604020202020204" pitchFamily="34" charset="0"/>
                <a:cs typeface="Arial" panose="020B0604020202020204" pitchFamily="34" charset="0"/>
              </a:rPr>
              <a:t> </a:t>
            </a:r>
            <a:r>
              <a:rPr sz="1800" dirty="0">
                <a:latin typeface="Arial" panose="020B0604020202020204" pitchFamily="34" charset="0"/>
                <a:cs typeface="Arial" panose="020B0604020202020204" pitchFamily="34" charset="0"/>
              </a:rPr>
              <a:t>dönüşüm</a:t>
            </a:r>
            <a:r>
              <a:rPr sz="1800" spc="-55" dirty="0">
                <a:latin typeface="Arial" panose="020B0604020202020204" pitchFamily="34" charset="0"/>
                <a:cs typeface="Arial" panose="020B0604020202020204" pitchFamily="34" charset="0"/>
              </a:rPr>
              <a:t> </a:t>
            </a:r>
            <a:r>
              <a:rPr sz="1800" spc="-10" dirty="0">
                <a:latin typeface="Arial" panose="020B0604020202020204" pitchFamily="34" charset="0"/>
                <a:cs typeface="Arial" panose="020B0604020202020204" pitchFamily="34" charset="0"/>
              </a:rPr>
              <a:t>oranına </a:t>
            </a:r>
            <a:r>
              <a:rPr sz="1800" dirty="0">
                <a:latin typeface="Arial" panose="020B0604020202020204" pitchFamily="34" charset="0"/>
                <a:cs typeface="Arial" panose="020B0604020202020204" pitchFamily="34" charset="0"/>
              </a:rPr>
              <a:t>göre</a:t>
            </a:r>
            <a:r>
              <a:rPr sz="1800" spc="-55" dirty="0">
                <a:latin typeface="Arial" panose="020B0604020202020204" pitchFamily="34" charset="0"/>
                <a:cs typeface="Arial" panose="020B0604020202020204" pitchFamily="34" charset="0"/>
              </a:rPr>
              <a:t> </a:t>
            </a:r>
            <a:r>
              <a:rPr sz="1800" spc="-10" dirty="0">
                <a:latin typeface="Arial" panose="020B0604020202020204" pitchFamily="34" charset="0"/>
                <a:cs typeface="Arial" panose="020B0604020202020204" pitchFamily="34" charset="0"/>
              </a:rPr>
              <a:t>hesaplanır.</a:t>
            </a:r>
          </a:p>
          <a:p>
            <a:pPr marL="12700" marR="130810" indent="0">
              <a:lnSpc>
                <a:spcPct val="100000"/>
              </a:lnSpc>
              <a:spcBef>
                <a:spcPts val="95"/>
              </a:spcBef>
              <a:buClr>
                <a:srgbClr val="252525"/>
              </a:buClr>
              <a:buNone/>
              <a:tabLst>
                <a:tab pos="297815" algn="l"/>
                <a:tab pos="298450" algn="l"/>
              </a:tabLst>
            </a:pPr>
            <a:endParaRPr sz="1800">
              <a:latin typeface="Arial" panose="020B0604020202020204" pitchFamily="34" charset="0"/>
              <a:cs typeface="Arial" panose="020B0604020202020204" pitchFamily="34" charset="0"/>
            </a:endParaRPr>
          </a:p>
          <a:p>
            <a:pPr marL="297815" indent="-285115">
              <a:lnSpc>
                <a:spcPct val="100000"/>
              </a:lnSpc>
              <a:spcBef>
                <a:spcPts val="5"/>
              </a:spcBef>
              <a:buClr>
                <a:srgbClr val="252525"/>
              </a:buClr>
              <a:buChar char="•"/>
              <a:tabLst>
                <a:tab pos="297815" algn="l"/>
                <a:tab pos="298450" algn="l"/>
              </a:tabLst>
            </a:pPr>
            <a:r>
              <a:rPr lang="tr-TR" altLang="en-US" sz="1800" dirty="0">
                <a:latin typeface="Arial" panose="020B0604020202020204" pitchFamily="34" charset="0"/>
                <a:cs typeface="Arial" panose="020B0604020202020204" pitchFamily="34" charset="0"/>
              </a:rPr>
              <a:t>Yayıncının maaş alabilmesi için</a:t>
            </a:r>
            <a:r>
              <a:rPr sz="1800" spc="-70" dirty="0">
                <a:latin typeface="Arial" panose="020B0604020202020204" pitchFamily="34" charset="0"/>
                <a:cs typeface="Arial" panose="020B0604020202020204" pitchFamily="34" charset="0"/>
              </a:rPr>
              <a:t> </a:t>
            </a:r>
            <a:r>
              <a:rPr sz="1800" dirty="0">
                <a:latin typeface="Arial" panose="020B0604020202020204" pitchFamily="34" charset="0"/>
                <a:cs typeface="Arial" panose="020B0604020202020204" pitchFamily="34" charset="0"/>
              </a:rPr>
              <a:t>haftalık</a:t>
            </a:r>
            <a:r>
              <a:rPr sz="1800" spc="-75" dirty="0">
                <a:latin typeface="Arial" panose="020B0604020202020204" pitchFamily="34" charset="0"/>
                <a:cs typeface="Arial" panose="020B0604020202020204" pitchFamily="34" charset="0"/>
              </a:rPr>
              <a:t> </a:t>
            </a:r>
            <a:r>
              <a:rPr sz="1800" dirty="0">
                <a:latin typeface="Arial" panose="020B0604020202020204" pitchFamily="34" charset="0"/>
                <a:cs typeface="Arial" panose="020B0604020202020204" pitchFamily="34" charset="0"/>
              </a:rPr>
              <a:t>minimum</a:t>
            </a:r>
            <a:r>
              <a:rPr sz="1800" spc="-70" dirty="0">
                <a:latin typeface="Arial" panose="020B0604020202020204" pitchFamily="34" charset="0"/>
                <a:cs typeface="Arial" panose="020B0604020202020204" pitchFamily="34" charset="0"/>
              </a:rPr>
              <a:t> </a:t>
            </a:r>
            <a:r>
              <a:rPr sz="1800" dirty="0">
                <a:latin typeface="Arial" panose="020B0604020202020204" pitchFamily="34" charset="0"/>
                <a:cs typeface="Arial" panose="020B0604020202020204" pitchFamily="34" charset="0"/>
              </a:rPr>
              <a:t>20.000</a:t>
            </a:r>
            <a:r>
              <a:rPr sz="1800" spc="-70" dirty="0">
                <a:latin typeface="Arial" panose="020B0604020202020204" pitchFamily="34" charset="0"/>
                <a:cs typeface="Arial" panose="020B0604020202020204" pitchFamily="34" charset="0"/>
              </a:rPr>
              <a:t> </a:t>
            </a:r>
            <a:r>
              <a:rPr lang="tr-TR" altLang="en-US" sz="1800" spc="-10" dirty="0">
                <a:latin typeface="Arial" panose="020B0604020202020204" pitchFamily="34" charset="0"/>
                <a:cs typeface="Arial" panose="020B0604020202020204" pitchFamily="34" charset="0"/>
              </a:rPr>
              <a:t>altın para kazanması gerekmektedir. 20.000 altını geçtiği halde bir yayıncının maaşı yatmamışsa, yayıncının ajansıyla bu konuya dair iletişime geçmeden önce KYC Doğrulaması’nda kullandığı kimlik bilgilerinin doğruluğunu, uygulamada ödeme platformu için girmiş olduğu banka bilgilerinin doğruluğunu ve de girmiş olduğu KYC ile banka bilgilerinin birebir uyuşup uyuşmadığını kontrol etmesi gerekmektedir. Bilgilerde bir hata varsa hatanın detaylarıyla birlikte ajansına bildirmeli ve hatayı en kısa sürede düzeltmelidir. </a:t>
            </a:r>
            <a:r>
              <a:rPr lang="tr-TR" altLang="en-US" sz="1800" spc="-10" dirty="0">
                <a:latin typeface="Arial" panose="020B0604020202020204" pitchFamily="34" charset="0"/>
                <a:cs typeface="Arial" panose="020B0604020202020204" pitchFamily="34" charset="0"/>
                <a:sym typeface="+mn-ea"/>
              </a:rPr>
              <a:t>Herhangi bir sorun gözükmüyorsa, yayıncı ödemesinin, girmiş olduğu banka bilgilerinin ait olduğu banka hesabına gelmediğini kanıtlamak için; uygulamaya kayıtlı banka hesabının gelen transferleri kısmının (söz konusu ödeme döneminin tamamını kapsayacak şekilde) ekran videosunu atması gerekmektedir.</a:t>
            </a:r>
          </a:p>
          <a:p>
            <a:pPr marL="297815" indent="-285115">
              <a:lnSpc>
                <a:spcPct val="100000"/>
              </a:lnSpc>
              <a:spcBef>
                <a:spcPts val="5"/>
              </a:spcBef>
              <a:buClr>
                <a:srgbClr val="252525"/>
              </a:buClr>
              <a:buChar char="•"/>
              <a:tabLst>
                <a:tab pos="297815" algn="l"/>
                <a:tab pos="298450" algn="l"/>
              </a:tabLst>
            </a:pPr>
            <a:endParaRPr lang="tr-TR" altLang="en-US" sz="1800" spc="-10" dirty="0">
              <a:latin typeface="Arial" panose="020B0604020202020204" pitchFamily="34" charset="0"/>
              <a:cs typeface="Arial" panose="020B0604020202020204" pitchFamily="34" charset="0"/>
              <a:sym typeface="+mn-ea"/>
            </a:endParaRPr>
          </a:p>
          <a:p>
            <a:pPr marL="297815" indent="-285115">
              <a:lnSpc>
                <a:spcPct val="100000"/>
              </a:lnSpc>
              <a:spcBef>
                <a:spcPts val="5"/>
              </a:spcBef>
              <a:buClr>
                <a:srgbClr val="252525"/>
              </a:buClr>
              <a:buChar char="•"/>
              <a:tabLst>
                <a:tab pos="297815" algn="l"/>
                <a:tab pos="298450" algn="l"/>
              </a:tabLst>
            </a:pPr>
            <a:r>
              <a:rPr sz="1800" dirty="0">
                <a:latin typeface="Arial" panose="020B0604020202020204" pitchFamily="34" charset="0"/>
                <a:cs typeface="Arial" panose="020B0604020202020204" pitchFamily="34" charset="0"/>
              </a:rPr>
              <a:t>Dönüşüm</a:t>
            </a:r>
            <a:r>
              <a:rPr sz="1800" spc="-55" dirty="0">
                <a:latin typeface="Arial" panose="020B0604020202020204" pitchFamily="34" charset="0"/>
                <a:cs typeface="Arial" panose="020B0604020202020204" pitchFamily="34" charset="0"/>
              </a:rPr>
              <a:t> </a:t>
            </a:r>
            <a:r>
              <a:rPr sz="1800" dirty="0">
                <a:latin typeface="Arial" panose="020B0604020202020204" pitchFamily="34" charset="0"/>
                <a:cs typeface="Arial" panose="020B0604020202020204" pitchFamily="34" charset="0"/>
              </a:rPr>
              <a:t>oranınız</a:t>
            </a:r>
            <a:r>
              <a:rPr sz="1800" spc="-45" dirty="0">
                <a:latin typeface="Arial" panose="020B0604020202020204" pitchFamily="34" charset="0"/>
                <a:cs typeface="Arial" panose="020B0604020202020204" pitchFamily="34" charset="0"/>
              </a:rPr>
              <a:t> </a:t>
            </a:r>
            <a:r>
              <a:rPr sz="1800" dirty="0">
                <a:latin typeface="Arial" panose="020B0604020202020204" pitchFamily="34" charset="0"/>
                <a:cs typeface="Arial" panose="020B0604020202020204" pitchFamily="34" charset="0"/>
              </a:rPr>
              <a:t>ise</a:t>
            </a:r>
            <a:r>
              <a:rPr lang="tr-TR" altLang="en-US" sz="1800" dirty="0">
                <a:latin typeface="Arial" panose="020B0604020202020204" pitchFamily="34" charset="0"/>
                <a:cs typeface="Arial" panose="020B0604020202020204" pitchFamily="34" charset="0"/>
              </a:rPr>
              <a:t>; performansınıza göre yerleştirilmiş olduğunuz yayıncı grubunuza göre</a:t>
            </a:r>
            <a:r>
              <a:rPr sz="1800" spc="-50" dirty="0">
                <a:latin typeface="Arial" panose="020B0604020202020204" pitchFamily="34" charset="0"/>
                <a:cs typeface="Arial" panose="020B0604020202020204" pitchFamily="34" charset="0"/>
              </a:rPr>
              <a:t> </a:t>
            </a:r>
          </a:p>
          <a:p>
            <a:pPr marL="12700" indent="0">
              <a:lnSpc>
                <a:spcPct val="100000"/>
              </a:lnSpc>
              <a:buClr>
                <a:srgbClr val="252525"/>
              </a:buClr>
              <a:buNone/>
              <a:tabLst>
                <a:tab pos="297815" algn="l"/>
                <a:tab pos="298450" algn="l"/>
              </a:tabLst>
            </a:pPr>
            <a:r>
              <a:rPr sz="1800" dirty="0">
                <a:latin typeface="Arial" panose="020B0604020202020204" pitchFamily="34" charset="0"/>
                <a:cs typeface="Arial" panose="020B0604020202020204" pitchFamily="34" charset="0"/>
              </a:rPr>
              <a:t>750</a:t>
            </a:r>
            <a:r>
              <a:rPr sz="1800" spc="-50" dirty="0">
                <a:latin typeface="Arial" panose="020B0604020202020204" pitchFamily="34" charset="0"/>
                <a:cs typeface="Arial" panose="020B0604020202020204" pitchFamily="34" charset="0"/>
              </a:rPr>
              <a:t> </a:t>
            </a:r>
            <a:r>
              <a:rPr lang="tr-TR" altLang="en-US" sz="1800" dirty="0">
                <a:latin typeface="Arial" panose="020B0604020202020204" pitchFamily="34" charset="0"/>
                <a:cs typeface="Arial" panose="020B0604020202020204" pitchFamily="34" charset="0"/>
              </a:rPr>
              <a:t>altın para </a:t>
            </a:r>
            <a:r>
              <a:rPr sz="1800" dirty="0">
                <a:latin typeface="Arial" panose="020B0604020202020204" pitchFamily="34" charset="0"/>
                <a:cs typeface="Arial" panose="020B0604020202020204" pitchFamily="34" charset="0"/>
              </a:rPr>
              <a:t>=</a:t>
            </a:r>
            <a:r>
              <a:rPr sz="1800" spc="-50" dirty="0">
                <a:latin typeface="Arial" panose="020B0604020202020204" pitchFamily="34" charset="0"/>
                <a:cs typeface="Arial" panose="020B0604020202020204" pitchFamily="34" charset="0"/>
              </a:rPr>
              <a:t> </a:t>
            </a:r>
            <a:r>
              <a:rPr sz="1800" dirty="0">
                <a:latin typeface="Arial" panose="020B0604020202020204" pitchFamily="34" charset="0"/>
                <a:cs typeface="Arial" panose="020B0604020202020204" pitchFamily="34" charset="0"/>
              </a:rPr>
              <a:t>1</a:t>
            </a:r>
            <a:r>
              <a:rPr sz="1800" spc="-55" dirty="0">
                <a:latin typeface="Arial" panose="020B0604020202020204" pitchFamily="34" charset="0"/>
                <a:cs typeface="Arial" panose="020B0604020202020204" pitchFamily="34" charset="0"/>
              </a:rPr>
              <a:t> </a:t>
            </a:r>
            <a:r>
              <a:rPr sz="1800" spc="-50" dirty="0">
                <a:latin typeface="Arial" panose="020B0604020202020204" pitchFamily="34" charset="0"/>
                <a:cs typeface="Arial" panose="020B0604020202020204" pitchFamily="34" charset="0"/>
              </a:rPr>
              <a:t>$</a:t>
            </a:r>
            <a:r>
              <a:rPr lang="tr-TR" altLang="en-US" sz="1800" spc="-50" dirty="0">
                <a:latin typeface="Arial" panose="020B0604020202020204" pitchFamily="34" charset="0"/>
                <a:cs typeface="Arial" panose="020B0604020202020204" pitchFamily="34" charset="0"/>
              </a:rPr>
              <a:t>(</a:t>
            </a:r>
            <a:r>
              <a:rPr lang="tr-TR" altLang="en-US" sz="1800">
                <a:latin typeface="Arial" panose="020B0604020202020204" pitchFamily="34" charset="0"/>
                <a:cs typeface="Arial" panose="020B0604020202020204" pitchFamily="34" charset="0"/>
                <a:sym typeface="+mn-ea"/>
              </a:rPr>
              <a:t>Grup</a:t>
            </a:r>
            <a:r>
              <a:rPr lang="tr-TR" altLang="en-US" sz="1800" b="1">
                <a:latin typeface="Arial" panose="020B0604020202020204" pitchFamily="34" charset="0"/>
                <a:cs typeface="Arial" panose="020B0604020202020204" pitchFamily="34" charset="0"/>
                <a:sym typeface="+mn-ea"/>
              </a:rPr>
              <a:t> </a:t>
            </a:r>
            <a:r>
              <a:rPr sz="1800" b="0" dirty="0">
                <a:solidFill>
                  <a:schemeClr val="tx1"/>
                </a:solidFill>
                <a:latin typeface="Arial" panose="020B0604020202020204" pitchFamily="34" charset="0"/>
                <a:cs typeface="Arial" panose="020B0604020202020204" pitchFamily="34" charset="0"/>
                <a:sym typeface="+mn-ea"/>
              </a:rPr>
              <a:t>I</a:t>
            </a:r>
            <a:r>
              <a:rPr lang="tr-TR" altLang="en-US" sz="1800" b="0" dirty="0">
                <a:solidFill>
                  <a:schemeClr val="tx1"/>
                </a:solidFill>
                <a:latin typeface="Arial" panose="020B0604020202020204" pitchFamily="34" charset="0"/>
                <a:cs typeface="Arial" panose="020B0604020202020204" pitchFamily="34" charset="0"/>
                <a:sym typeface="+mn-ea"/>
              </a:rPr>
              <a:t>)</a:t>
            </a:r>
            <a:r>
              <a:rPr lang="tr-TR" altLang="en-US" sz="1800" spc="-50" dirty="0">
                <a:latin typeface="Arial" panose="020B0604020202020204" pitchFamily="34" charset="0"/>
                <a:cs typeface="Arial" panose="020B0604020202020204" pitchFamily="34" charset="0"/>
              </a:rPr>
              <a:t>, </a:t>
            </a:r>
            <a:r>
              <a:rPr lang="tr-TR" altLang="en-US" sz="1800" dirty="0">
                <a:latin typeface="Arial" panose="020B0604020202020204" pitchFamily="34" charset="0"/>
                <a:cs typeface="Arial" panose="020B0604020202020204" pitchFamily="34" charset="0"/>
                <a:sym typeface="+mn-ea"/>
              </a:rPr>
              <a:t>8</a:t>
            </a:r>
            <a:r>
              <a:rPr sz="1800" dirty="0">
                <a:latin typeface="Arial" panose="020B0604020202020204" pitchFamily="34" charset="0"/>
                <a:cs typeface="Arial" panose="020B0604020202020204" pitchFamily="34" charset="0"/>
                <a:sym typeface="+mn-ea"/>
              </a:rPr>
              <a:t>50</a:t>
            </a:r>
            <a:r>
              <a:rPr sz="1800" spc="-50" dirty="0">
                <a:latin typeface="Arial" panose="020B0604020202020204" pitchFamily="34" charset="0"/>
                <a:cs typeface="Arial" panose="020B0604020202020204" pitchFamily="34" charset="0"/>
                <a:sym typeface="+mn-ea"/>
              </a:rPr>
              <a:t> </a:t>
            </a:r>
            <a:r>
              <a:rPr lang="tr-TR" altLang="en-US" sz="1800" dirty="0">
                <a:latin typeface="Arial" panose="020B0604020202020204" pitchFamily="34" charset="0"/>
                <a:cs typeface="Arial" panose="020B0604020202020204" pitchFamily="34" charset="0"/>
                <a:sym typeface="+mn-ea"/>
              </a:rPr>
              <a:t>altın para </a:t>
            </a:r>
            <a:r>
              <a:rPr sz="1800" dirty="0">
                <a:latin typeface="Arial" panose="020B0604020202020204" pitchFamily="34" charset="0"/>
                <a:cs typeface="Arial" panose="020B0604020202020204" pitchFamily="34" charset="0"/>
                <a:sym typeface="+mn-ea"/>
              </a:rPr>
              <a:t>=</a:t>
            </a:r>
            <a:r>
              <a:rPr sz="1800" spc="-50" dirty="0">
                <a:latin typeface="Arial" panose="020B0604020202020204" pitchFamily="34" charset="0"/>
                <a:cs typeface="Arial" panose="020B0604020202020204" pitchFamily="34" charset="0"/>
                <a:sym typeface="+mn-ea"/>
              </a:rPr>
              <a:t> </a:t>
            </a:r>
            <a:r>
              <a:rPr sz="1800" dirty="0">
                <a:latin typeface="Arial" panose="020B0604020202020204" pitchFamily="34" charset="0"/>
                <a:cs typeface="Arial" panose="020B0604020202020204" pitchFamily="34" charset="0"/>
                <a:sym typeface="+mn-ea"/>
              </a:rPr>
              <a:t>1</a:t>
            </a:r>
            <a:r>
              <a:rPr sz="1800" spc="-55" dirty="0">
                <a:latin typeface="Arial" panose="020B0604020202020204" pitchFamily="34" charset="0"/>
                <a:cs typeface="Arial" panose="020B0604020202020204" pitchFamily="34" charset="0"/>
                <a:sym typeface="+mn-ea"/>
              </a:rPr>
              <a:t> </a:t>
            </a:r>
            <a:r>
              <a:rPr sz="1800" spc="-50" dirty="0">
                <a:latin typeface="Arial" panose="020B0604020202020204" pitchFamily="34" charset="0"/>
                <a:cs typeface="Arial" panose="020B0604020202020204" pitchFamily="34" charset="0"/>
                <a:sym typeface="+mn-ea"/>
              </a:rPr>
              <a:t>$</a:t>
            </a:r>
            <a:r>
              <a:rPr lang="tr-TR" altLang="en-US" sz="1800" spc="-50" dirty="0">
                <a:latin typeface="Arial" panose="020B0604020202020204" pitchFamily="34" charset="0"/>
                <a:cs typeface="Arial" panose="020B0604020202020204" pitchFamily="34" charset="0"/>
                <a:sym typeface="+mn-ea"/>
              </a:rPr>
              <a:t>(</a:t>
            </a:r>
            <a:r>
              <a:rPr lang="tr-TR" altLang="en-US" sz="1800">
                <a:latin typeface="Arial" panose="020B0604020202020204" pitchFamily="34" charset="0"/>
                <a:cs typeface="Arial" panose="020B0604020202020204" pitchFamily="34" charset="0"/>
                <a:sym typeface="+mn-ea"/>
              </a:rPr>
              <a:t>Grup</a:t>
            </a:r>
            <a:r>
              <a:rPr lang="tr-TR" altLang="en-US" sz="1800" b="1">
                <a:latin typeface="Arial" panose="020B0604020202020204" pitchFamily="34" charset="0"/>
                <a:cs typeface="Arial" panose="020B0604020202020204" pitchFamily="34" charset="0"/>
                <a:sym typeface="+mn-ea"/>
              </a:rPr>
              <a:t> </a:t>
            </a:r>
            <a:r>
              <a:rPr sz="1800" b="0" dirty="0">
                <a:solidFill>
                  <a:schemeClr val="tx1"/>
                </a:solidFill>
                <a:latin typeface="Arial" panose="020B0604020202020204" pitchFamily="34" charset="0"/>
                <a:cs typeface="Arial" panose="020B0604020202020204" pitchFamily="34" charset="0"/>
                <a:sym typeface="+mn-ea"/>
              </a:rPr>
              <a:t>II</a:t>
            </a:r>
            <a:r>
              <a:rPr lang="tr-TR" altLang="en-US" sz="1800" b="0" dirty="0">
                <a:solidFill>
                  <a:schemeClr val="tx1"/>
                </a:solidFill>
                <a:latin typeface="Arial" panose="020B0604020202020204" pitchFamily="34" charset="0"/>
                <a:cs typeface="Arial" panose="020B0604020202020204" pitchFamily="34" charset="0"/>
                <a:sym typeface="+mn-ea"/>
              </a:rPr>
              <a:t> veya Yeni Yayıncı)</a:t>
            </a:r>
            <a:r>
              <a:rPr lang="tr-TR" altLang="en-US" sz="1800" spc="-50" dirty="0">
                <a:latin typeface="Arial" panose="020B0604020202020204" pitchFamily="34" charset="0"/>
                <a:cs typeface="Arial" panose="020B0604020202020204" pitchFamily="34" charset="0"/>
                <a:sym typeface="+mn-ea"/>
              </a:rPr>
              <a:t> ya da </a:t>
            </a:r>
            <a:r>
              <a:rPr lang="tr-TR" altLang="en-US" sz="1800" dirty="0">
                <a:latin typeface="Arial" panose="020B0604020202020204" pitchFamily="34" charset="0"/>
                <a:cs typeface="Arial" panose="020B0604020202020204" pitchFamily="34" charset="0"/>
                <a:sym typeface="+mn-ea"/>
              </a:rPr>
              <a:t>9</a:t>
            </a:r>
            <a:r>
              <a:rPr sz="1800" dirty="0">
                <a:latin typeface="Arial" panose="020B0604020202020204" pitchFamily="34" charset="0"/>
                <a:cs typeface="Arial" panose="020B0604020202020204" pitchFamily="34" charset="0"/>
                <a:sym typeface="+mn-ea"/>
              </a:rPr>
              <a:t>50</a:t>
            </a:r>
            <a:r>
              <a:rPr sz="1800" spc="-50" dirty="0">
                <a:latin typeface="Arial" panose="020B0604020202020204" pitchFamily="34" charset="0"/>
                <a:cs typeface="Arial" panose="020B0604020202020204" pitchFamily="34" charset="0"/>
                <a:sym typeface="+mn-ea"/>
              </a:rPr>
              <a:t> </a:t>
            </a:r>
            <a:r>
              <a:rPr lang="tr-TR" altLang="en-US" sz="1800" dirty="0">
                <a:latin typeface="Arial" panose="020B0604020202020204" pitchFamily="34" charset="0"/>
                <a:cs typeface="Arial" panose="020B0604020202020204" pitchFamily="34" charset="0"/>
                <a:sym typeface="+mn-ea"/>
              </a:rPr>
              <a:t>altın para </a:t>
            </a:r>
            <a:r>
              <a:rPr sz="1800" dirty="0">
                <a:latin typeface="Arial" panose="020B0604020202020204" pitchFamily="34" charset="0"/>
                <a:cs typeface="Arial" panose="020B0604020202020204" pitchFamily="34" charset="0"/>
                <a:sym typeface="+mn-ea"/>
              </a:rPr>
              <a:t>=</a:t>
            </a:r>
            <a:r>
              <a:rPr sz="1800" spc="-50" dirty="0">
                <a:latin typeface="Arial" panose="020B0604020202020204" pitchFamily="34" charset="0"/>
                <a:cs typeface="Arial" panose="020B0604020202020204" pitchFamily="34" charset="0"/>
                <a:sym typeface="+mn-ea"/>
              </a:rPr>
              <a:t> </a:t>
            </a:r>
            <a:r>
              <a:rPr sz="1800" dirty="0">
                <a:latin typeface="Arial" panose="020B0604020202020204" pitchFamily="34" charset="0"/>
                <a:cs typeface="Arial" panose="020B0604020202020204" pitchFamily="34" charset="0"/>
                <a:sym typeface="+mn-ea"/>
              </a:rPr>
              <a:t>1</a:t>
            </a:r>
            <a:r>
              <a:rPr sz="1800" spc="-55" dirty="0">
                <a:latin typeface="Arial" panose="020B0604020202020204" pitchFamily="34" charset="0"/>
                <a:cs typeface="Arial" panose="020B0604020202020204" pitchFamily="34" charset="0"/>
                <a:sym typeface="+mn-ea"/>
              </a:rPr>
              <a:t> </a:t>
            </a:r>
            <a:r>
              <a:rPr sz="1800" spc="-50" dirty="0">
                <a:latin typeface="Arial" panose="020B0604020202020204" pitchFamily="34" charset="0"/>
                <a:cs typeface="Arial" panose="020B0604020202020204" pitchFamily="34" charset="0"/>
                <a:sym typeface="+mn-ea"/>
              </a:rPr>
              <a:t>$</a:t>
            </a:r>
            <a:r>
              <a:rPr lang="tr-TR" altLang="en-US" sz="1800" spc="-50" dirty="0">
                <a:latin typeface="Arial" panose="020B0604020202020204" pitchFamily="34" charset="0"/>
                <a:cs typeface="Arial" panose="020B0604020202020204" pitchFamily="34" charset="0"/>
                <a:sym typeface="+mn-ea"/>
              </a:rPr>
              <a:t> (</a:t>
            </a:r>
            <a:r>
              <a:rPr lang="tr-TR" altLang="en-US" sz="1800">
                <a:latin typeface="Arial" panose="020B0604020202020204" pitchFamily="34" charset="0"/>
                <a:cs typeface="Arial" panose="020B0604020202020204" pitchFamily="34" charset="0"/>
                <a:sym typeface="+mn-ea"/>
              </a:rPr>
              <a:t>Grup</a:t>
            </a:r>
            <a:r>
              <a:rPr lang="tr-TR" altLang="en-US" sz="1800" b="1">
                <a:latin typeface="Arial" panose="020B0604020202020204" pitchFamily="34" charset="0"/>
                <a:cs typeface="Arial" panose="020B0604020202020204" pitchFamily="34" charset="0"/>
                <a:sym typeface="+mn-ea"/>
              </a:rPr>
              <a:t> </a:t>
            </a:r>
            <a:r>
              <a:rPr sz="1800" b="0" dirty="0">
                <a:solidFill>
                  <a:schemeClr val="tx1"/>
                </a:solidFill>
                <a:latin typeface="Arial" panose="020B0604020202020204" pitchFamily="34" charset="0"/>
                <a:cs typeface="Arial" panose="020B0604020202020204" pitchFamily="34" charset="0"/>
                <a:sym typeface="+mn-ea"/>
              </a:rPr>
              <a:t>III</a:t>
            </a:r>
            <a:r>
              <a:rPr lang="tr-TR" altLang="en-US" sz="1800" spc="-50" dirty="0">
                <a:latin typeface="Arial" panose="020B0604020202020204" pitchFamily="34" charset="0"/>
                <a:cs typeface="Arial" panose="020B0604020202020204" pitchFamily="34" charset="0"/>
                <a:sym typeface="+mn-ea"/>
              </a:rPr>
              <a:t>) olarak hesaplanacaktır.</a:t>
            </a:r>
          </a:p>
          <a:p>
            <a:pPr marL="297815" indent="-285115">
              <a:lnSpc>
                <a:spcPct val="100000"/>
              </a:lnSpc>
              <a:buClr>
                <a:srgbClr val="252525"/>
              </a:buClr>
              <a:buChar char="•"/>
              <a:tabLst>
                <a:tab pos="297815" algn="l"/>
                <a:tab pos="298450" algn="l"/>
              </a:tabLst>
            </a:pPr>
            <a:endParaRPr sz="1800">
              <a:latin typeface="Arial" panose="020B0604020202020204" pitchFamily="34" charset="0"/>
              <a:cs typeface="Arial" panose="020B0604020202020204" pitchFamily="34" charset="0"/>
            </a:endParaRPr>
          </a:p>
          <a:p>
            <a:pPr marL="297815" indent="-285115">
              <a:lnSpc>
                <a:spcPct val="100000"/>
              </a:lnSpc>
              <a:buClr>
                <a:srgbClr val="252525"/>
              </a:buClr>
              <a:buChar char="•"/>
              <a:tabLst>
                <a:tab pos="297815" algn="l"/>
                <a:tab pos="298450" algn="l"/>
              </a:tabLst>
            </a:pPr>
            <a:r>
              <a:rPr sz="1800" dirty="0">
                <a:latin typeface="Arial" panose="020B0604020202020204" pitchFamily="34" charset="0"/>
                <a:cs typeface="Arial" panose="020B0604020202020204" pitchFamily="34" charset="0"/>
              </a:rPr>
              <a:t>Örne</a:t>
            </a:r>
            <a:r>
              <a:rPr lang="tr-TR" altLang="en-US" sz="1800" dirty="0">
                <a:latin typeface="Arial" panose="020B0604020202020204" pitchFamily="34" charset="0"/>
                <a:cs typeface="Arial" panose="020B0604020202020204" pitchFamily="34" charset="0"/>
              </a:rPr>
              <a:t>kler</a:t>
            </a:r>
            <a:r>
              <a:rPr sz="1800" spc="-40" dirty="0">
                <a:latin typeface="Arial" panose="020B0604020202020204" pitchFamily="34" charset="0"/>
                <a:cs typeface="Arial" panose="020B0604020202020204" pitchFamily="34" charset="0"/>
              </a:rPr>
              <a:t> </a:t>
            </a:r>
            <a:r>
              <a:rPr sz="1800" dirty="0">
                <a:latin typeface="Arial" panose="020B0604020202020204" pitchFamily="34" charset="0"/>
                <a:cs typeface="Arial" panose="020B0604020202020204" pitchFamily="34" charset="0"/>
              </a:rPr>
              <a:t>:</a:t>
            </a:r>
          </a:p>
          <a:p>
            <a:pPr marL="298450" indent="-285750">
              <a:lnSpc>
                <a:spcPct val="100000"/>
              </a:lnSpc>
              <a:buClr>
                <a:srgbClr val="252525"/>
              </a:buClr>
              <a:buFont typeface="Wingdings" panose="05000000000000000000" charset="0"/>
              <a:buChar char="o"/>
              <a:tabLst>
                <a:tab pos="297815" algn="l"/>
                <a:tab pos="298450" algn="l"/>
              </a:tabLst>
            </a:pPr>
            <a:r>
              <a:rPr lang="tr-TR" altLang="en-US" sz="1800" dirty="0">
                <a:latin typeface="Arial" panose="020B0604020202020204" pitchFamily="34" charset="0"/>
                <a:cs typeface="Arial" panose="020B0604020202020204" pitchFamily="34" charset="0"/>
              </a:rPr>
              <a:t>Yeni Yayıncı iseniz:</a:t>
            </a:r>
            <a:r>
              <a:rPr sz="1800" spc="-35" dirty="0">
                <a:latin typeface="Arial" panose="020B0604020202020204" pitchFamily="34" charset="0"/>
                <a:cs typeface="Arial" panose="020B0604020202020204" pitchFamily="34" charset="0"/>
              </a:rPr>
              <a:t> </a:t>
            </a:r>
            <a:r>
              <a:rPr sz="1800" dirty="0">
                <a:latin typeface="Arial" panose="020B0604020202020204" pitchFamily="34" charset="0"/>
                <a:cs typeface="Arial" panose="020B0604020202020204" pitchFamily="34" charset="0"/>
              </a:rPr>
              <a:t>3</a:t>
            </a:r>
            <a:r>
              <a:rPr lang="tr-TR" altLang="en-US" sz="1800" dirty="0">
                <a:latin typeface="Arial" panose="020B0604020202020204" pitchFamily="34" charset="0"/>
                <a:cs typeface="Arial" panose="020B0604020202020204" pitchFamily="34" charset="0"/>
              </a:rPr>
              <a:t>4.</a:t>
            </a:r>
            <a:r>
              <a:rPr sz="1800" dirty="0">
                <a:latin typeface="Arial" panose="020B0604020202020204" pitchFamily="34" charset="0"/>
                <a:cs typeface="Arial" panose="020B0604020202020204" pitchFamily="34" charset="0"/>
              </a:rPr>
              <a:t>000</a:t>
            </a:r>
            <a:r>
              <a:rPr sz="1800" spc="-40" dirty="0">
                <a:latin typeface="Arial" panose="020B0604020202020204" pitchFamily="34" charset="0"/>
                <a:cs typeface="Arial" panose="020B0604020202020204" pitchFamily="34" charset="0"/>
              </a:rPr>
              <a:t> </a:t>
            </a:r>
            <a:r>
              <a:rPr lang="tr-TR" altLang="en-US" sz="1800" dirty="0">
                <a:latin typeface="Arial" panose="020B0604020202020204" pitchFamily="34" charset="0"/>
                <a:cs typeface="Arial" panose="020B0604020202020204" pitchFamily="34" charset="0"/>
              </a:rPr>
              <a:t>altın para</a:t>
            </a:r>
            <a:r>
              <a:rPr sz="1800" dirty="0">
                <a:latin typeface="Arial" panose="020B0604020202020204" pitchFamily="34" charset="0"/>
                <a:cs typeface="Arial" panose="020B0604020202020204" pitchFamily="34" charset="0"/>
              </a:rPr>
              <a:t>=</a:t>
            </a:r>
            <a:r>
              <a:rPr sz="1800" spc="-40" dirty="0">
                <a:latin typeface="Arial" panose="020B0604020202020204" pitchFamily="34" charset="0"/>
                <a:cs typeface="Arial" panose="020B0604020202020204" pitchFamily="34" charset="0"/>
              </a:rPr>
              <a:t> </a:t>
            </a:r>
            <a:r>
              <a:rPr sz="1800" spc="-10" dirty="0">
                <a:latin typeface="Arial" panose="020B0604020202020204" pitchFamily="34" charset="0"/>
                <a:cs typeface="Arial" panose="020B0604020202020204" pitchFamily="34" charset="0"/>
              </a:rPr>
              <a:t>3</a:t>
            </a:r>
            <a:r>
              <a:rPr lang="tr-TR" altLang="en-US" sz="1800" spc="-10" dirty="0">
                <a:latin typeface="Arial" panose="020B0604020202020204" pitchFamily="34" charset="0"/>
                <a:cs typeface="Arial" panose="020B0604020202020204" pitchFamily="34" charset="0"/>
              </a:rPr>
              <a:t>4</a:t>
            </a:r>
            <a:r>
              <a:rPr sz="1800" spc="-10" dirty="0">
                <a:latin typeface="Arial" panose="020B0604020202020204" pitchFamily="34" charset="0"/>
                <a:cs typeface="Arial" panose="020B0604020202020204" pitchFamily="34" charset="0"/>
              </a:rPr>
              <a:t>000/</a:t>
            </a:r>
            <a:r>
              <a:rPr lang="tr-TR" altLang="en-US" sz="1800" spc="-10" dirty="0">
                <a:latin typeface="Arial" panose="020B0604020202020204" pitchFamily="34" charset="0"/>
                <a:cs typeface="Arial" panose="020B0604020202020204" pitchFamily="34" charset="0"/>
              </a:rPr>
              <a:t>8</a:t>
            </a:r>
            <a:r>
              <a:rPr sz="1800" spc="-10" dirty="0">
                <a:latin typeface="Arial" panose="020B0604020202020204" pitchFamily="34" charset="0"/>
                <a:cs typeface="Arial" panose="020B0604020202020204" pitchFamily="34" charset="0"/>
              </a:rPr>
              <a:t>50</a:t>
            </a:r>
            <a:r>
              <a:rPr lang="tr-TR" altLang="en-US" sz="1800" spc="-10" dirty="0">
                <a:latin typeface="Arial" panose="020B0604020202020204" pitchFamily="34" charset="0"/>
                <a:cs typeface="Arial" panose="020B0604020202020204" pitchFamily="34" charset="0"/>
              </a:rPr>
              <a:t>(Yeni Yayıncı dönüşüm oranı)</a:t>
            </a:r>
            <a:r>
              <a:rPr sz="1800" spc="-35" dirty="0">
                <a:latin typeface="Arial" panose="020B0604020202020204" pitchFamily="34" charset="0"/>
                <a:cs typeface="Arial" panose="020B0604020202020204" pitchFamily="34" charset="0"/>
              </a:rPr>
              <a:t> </a:t>
            </a:r>
            <a:r>
              <a:rPr sz="1800" dirty="0">
                <a:latin typeface="Arial" panose="020B0604020202020204" pitchFamily="34" charset="0"/>
                <a:cs typeface="Arial" panose="020B0604020202020204" pitchFamily="34" charset="0"/>
              </a:rPr>
              <a:t>=</a:t>
            </a:r>
            <a:r>
              <a:rPr sz="1800" spc="-35" dirty="0">
                <a:latin typeface="Arial" panose="020B0604020202020204" pitchFamily="34" charset="0"/>
                <a:cs typeface="Arial" panose="020B0604020202020204" pitchFamily="34" charset="0"/>
              </a:rPr>
              <a:t> </a:t>
            </a:r>
            <a:r>
              <a:rPr sz="1800" dirty="0">
                <a:latin typeface="Arial" panose="020B0604020202020204" pitchFamily="34" charset="0"/>
                <a:cs typeface="Arial" panose="020B0604020202020204" pitchFamily="34" charset="0"/>
              </a:rPr>
              <a:t>40</a:t>
            </a:r>
            <a:r>
              <a:rPr sz="1800" spc="-40" dirty="0">
                <a:latin typeface="Arial" panose="020B0604020202020204" pitchFamily="34" charset="0"/>
                <a:cs typeface="Arial" panose="020B0604020202020204" pitchFamily="34" charset="0"/>
              </a:rPr>
              <a:t> </a:t>
            </a:r>
            <a:r>
              <a:rPr sz="1800" spc="-50" dirty="0">
                <a:latin typeface="Arial" panose="020B0604020202020204" pitchFamily="34" charset="0"/>
                <a:cs typeface="Arial" panose="020B0604020202020204" pitchFamily="34" charset="0"/>
              </a:rPr>
              <a:t>$</a:t>
            </a:r>
            <a:r>
              <a:rPr lang="tr-TR" altLang="en-US" sz="1800" spc="-50" dirty="0">
                <a:latin typeface="Arial" panose="020B0604020202020204" pitchFamily="34" charset="0"/>
                <a:cs typeface="Arial" panose="020B0604020202020204" pitchFamily="34" charset="0"/>
              </a:rPr>
              <a:t> maaş ödemesi</a:t>
            </a:r>
            <a:endParaRPr sz="1800" spc="-50" dirty="0">
              <a:latin typeface="Arial" panose="020B0604020202020204" pitchFamily="34" charset="0"/>
              <a:cs typeface="Arial" panose="020B0604020202020204" pitchFamily="34" charset="0"/>
            </a:endParaRPr>
          </a:p>
          <a:p>
            <a:pPr marL="298450" indent="-285750">
              <a:lnSpc>
                <a:spcPct val="100000"/>
              </a:lnSpc>
              <a:buClr>
                <a:srgbClr val="252525"/>
              </a:buClr>
              <a:buFont typeface="Wingdings" panose="05000000000000000000" charset="0"/>
              <a:buChar char="o"/>
              <a:tabLst>
                <a:tab pos="297815" algn="l"/>
                <a:tab pos="298450" algn="l"/>
              </a:tabLst>
            </a:pPr>
            <a:r>
              <a:rPr lang="tr-TR" altLang="en-US" sz="1800">
                <a:latin typeface="Arial" panose="020B0604020202020204" pitchFamily="34" charset="0"/>
                <a:cs typeface="Arial" panose="020B0604020202020204" pitchFamily="34" charset="0"/>
                <a:sym typeface="+mn-ea"/>
              </a:rPr>
              <a:t>Grup</a:t>
            </a:r>
            <a:r>
              <a:rPr lang="tr-TR" altLang="en-US" sz="1800" b="1">
                <a:latin typeface="Arial" panose="020B0604020202020204" pitchFamily="34" charset="0"/>
                <a:cs typeface="Arial" panose="020B0604020202020204" pitchFamily="34" charset="0"/>
                <a:sym typeface="+mn-ea"/>
              </a:rPr>
              <a:t> </a:t>
            </a:r>
            <a:r>
              <a:rPr sz="1800" b="0" dirty="0">
                <a:solidFill>
                  <a:schemeClr val="tx1"/>
                </a:solidFill>
                <a:latin typeface="Arial" panose="020B0604020202020204" pitchFamily="34" charset="0"/>
                <a:cs typeface="Arial" panose="020B0604020202020204" pitchFamily="34" charset="0"/>
                <a:sym typeface="+mn-ea"/>
              </a:rPr>
              <a:t>I</a:t>
            </a:r>
            <a:r>
              <a:rPr lang="tr-TR" altLang="en-US" sz="1800" b="0" dirty="0">
                <a:solidFill>
                  <a:schemeClr val="tx1"/>
                </a:solidFill>
                <a:latin typeface="Arial" panose="020B0604020202020204" pitchFamily="34" charset="0"/>
                <a:cs typeface="Arial" panose="020B0604020202020204" pitchFamily="34" charset="0"/>
                <a:sym typeface="+mn-ea"/>
              </a:rPr>
              <a:t> Yayıncısı iseniz: 30.000 altın para: 30.000/750(</a:t>
            </a:r>
            <a:r>
              <a:rPr lang="tr-TR" altLang="en-US" sz="1800">
                <a:latin typeface="Arial" panose="020B0604020202020204" pitchFamily="34" charset="0"/>
                <a:cs typeface="Arial" panose="020B0604020202020204" pitchFamily="34" charset="0"/>
                <a:sym typeface="+mn-ea"/>
              </a:rPr>
              <a:t>Grup</a:t>
            </a:r>
            <a:r>
              <a:rPr lang="tr-TR" altLang="en-US" sz="1800" b="1">
                <a:latin typeface="Arial" panose="020B0604020202020204" pitchFamily="34" charset="0"/>
                <a:cs typeface="Arial" panose="020B0604020202020204" pitchFamily="34" charset="0"/>
                <a:sym typeface="+mn-ea"/>
              </a:rPr>
              <a:t> </a:t>
            </a:r>
            <a:r>
              <a:rPr sz="1800" b="0" dirty="0">
                <a:solidFill>
                  <a:schemeClr val="tx1"/>
                </a:solidFill>
                <a:latin typeface="Arial" panose="020B0604020202020204" pitchFamily="34" charset="0"/>
                <a:cs typeface="Arial" panose="020B0604020202020204" pitchFamily="34" charset="0"/>
                <a:sym typeface="+mn-ea"/>
              </a:rPr>
              <a:t>I</a:t>
            </a:r>
            <a:r>
              <a:rPr lang="tr-TR" altLang="en-US" sz="1800" b="0" dirty="0">
                <a:solidFill>
                  <a:schemeClr val="tx1"/>
                </a:solidFill>
                <a:latin typeface="Arial" panose="020B0604020202020204" pitchFamily="34" charset="0"/>
                <a:cs typeface="Arial" panose="020B0604020202020204" pitchFamily="34" charset="0"/>
                <a:sym typeface="+mn-ea"/>
              </a:rPr>
              <a:t> dönüşüm oranı) </a:t>
            </a:r>
            <a:r>
              <a:rPr sz="1800" spc="-35" dirty="0">
                <a:latin typeface="Arial" panose="020B0604020202020204" pitchFamily="34" charset="0"/>
                <a:cs typeface="Arial" panose="020B0604020202020204" pitchFamily="34" charset="0"/>
                <a:sym typeface="+mn-ea"/>
              </a:rPr>
              <a:t> </a:t>
            </a:r>
            <a:r>
              <a:rPr sz="1800" dirty="0">
                <a:latin typeface="Arial" panose="020B0604020202020204" pitchFamily="34" charset="0"/>
                <a:cs typeface="Arial" panose="020B0604020202020204" pitchFamily="34" charset="0"/>
                <a:sym typeface="+mn-ea"/>
              </a:rPr>
              <a:t>=</a:t>
            </a:r>
            <a:r>
              <a:rPr sz="1800" spc="-35" dirty="0">
                <a:latin typeface="Arial" panose="020B0604020202020204" pitchFamily="34" charset="0"/>
                <a:cs typeface="Arial" panose="020B0604020202020204" pitchFamily="34" charset="0"/>
                <a:sym typeface="+mn-ea"/>
              </a:rPr>
              <a:t> </a:t>
            </a:r>
            <a:r>
              <a:rPr sz="1800" dirty="0">
                <a:latin typeface="Arial" panose="020B0604020202020204" pitchFamily="34" charset="0"/>
                <a:cs typeface="Arial" panose="020B0604020202020204" pitchFamily="34" charset="0"/>
                <a:sym typeface="+mn-ea"/>
              </a:rPr>
              <a:t>40</a:t>
            </a:r>
            <a:r>
              <a:rPr sz="1800" spc="-40" dirty="0">
                <a:latin typeface="Arial" panose="020B0604020202020204" pitchFamily="34" charset="0"/>
                <a:cs typeface="Arial" panose="020B0604020202020204" pitchFamily="34" charset="0"/>
                <a:sym typeface="+mn-ea"/>
              </a:rPr>
              <a:t> </a:t>
            </a:r>
            <a:r>
              <a:rPr sz="1800" spc="-50" dirty="0">
                <a:latin typeface="Arial" panose="020B0604020202020204" pitchFamily="34" charset="0"/>
                <a:cs typeface="Arial" panose="020B0604020202020204" pitchFamily="34" charset="0"/>
                <a:sym typeface="+mn-ea"/>
              </a:rPr>
              <a:t>$</a:t>
            </a:r>
            <a:r>
              <a:rPr lang="tr-TR" altLang="en-US" sz="1800" spc="-50" dirty="0">
                <a:latin typeface="Arial" panose="020B0604020202020204" pitchFamily="34" charset="0"/>
                <a:cs typeface="Arial" panose="020B0604020202020204" pitchFamily="34" charset="0"/>
                <a:sym typeface="+mn-ea"/>
              </a:rPr>
              <a:t> maaş ödemesi</a:t>
            </a:r>
            <a:endParaRPr lang="tr-TR" altLang="en-US" sz="1800" b="0" dirty="0">
              <a:solidFill>
                <a:schemeClr val="tx1"/>
              </a:solidFill>
              <a:latin typeface="Arial" panose="020B0604020202020204" pitchFamily="34" charset="0"/>
              <a:cs typeface="Arial" panose="020B0604020202020204" pitchFamily="34" charset="0"/>
              <a:sym typeface="+mn-ea"/>
            </a:endParaRPr>
          </a:p>
          <a:p>
            <a:pPr marL="298450" indent="-285750">
              <a:lnSpc>
                <a:spcPct val="100000"/>
              </a:lnSpc>
              <a:buClr>
                <a:srgbClr val="252525"/>
              </a:buClr>
              <a:buFont typeface="Wingdings" panose="05000000000000000000" charset="0"/>
              <a:buChar char="o"/>
              <a:tabLst>
                <a:tab pos="297815" algn="l"/>
                <a:tab pos="298450" algn="l"/>
              </a:tabLst>
            </a:pPr>
            <a:r>
              <a:rPr lang="tr-TR" altLang="en-US" sz="1800">
                <a:latin typeface="Arial" panose="020B0604020202020204" pitchFamily="34" charset="0"/>
                <a:cs typeface="Arial" panose="020B0604020202020204" pitchFamily="34" charset="0"/>
                <a:sym typeface="+mn-ea"/>
              </a:rPr>
              <a:t>Grup</a:t>
            </a:r>
            <a:r>
              <a:rPr lang="tr-TR" altLang="en-US" sz="1800" b="1">
                <a:latin typeface="Arial" panose="020B0604020202020204" pitchFamily="34" charset="0"/>
                <a:cs typeface="Arial" panose="020B0604020202020204" pitchFamily="34" charset="0"/>
                <a:sym typeface="+mn-ea"/>
              </a:rPr>
              <a:t> </a:t>
            </a:r>
            <a:r>
              <a:rPr sz="1800" b="0" dirty="0">
                <a:solidFill>
                  <a:schemeClr val="tx1"/>
                </a:solidFill>
                <a:latin typeface="Arial" panose="020B0604020202020204" pitchFamily="34" charset="0"/>
                <a:cs typeface="Arial" panose="020B0604020202020204" pitchFamily="34" charset="0"/>
                <a:sym typeface="+mn-ea"/>
              </a:rPr>
              <a:t>II</a:t>
            </a:r>
            <a:r>
              <a:rPr lang="tr-TR" altLang="en-US" sz="1800" b="0" dirty="0">
                <a:solidFill>
                  <a:schemeClr val="tx1"/>
                </a:solidFill>
                <a:latin typeface="Arial" panose="020B0604020202020204" pitchFamily="34" charset="0"/>
                <a:cs typeface="Arial" panose="020B0604020202020204" pitchFamily="34" charset="0"/>
                <a:sym typeface="+mn-ea"/>
              </a:rPr>
              <a:t> Yayıncısı iseniz: </a:t>
            </a:r>
            <a:r>
              <a:rPr sz="1800" dirty="0">
                <a:latin typeface="Arial" panose="020B0604020202020204" pitchFamily="34" charset="0"/>
                <a:cs typeface="Arial" panose="020B0604020202020204" pitchFamily="34" charset="0"/>
                <a:sym typeface="+mn-ea"/>
              </a:rPr>
              <a:t>3</a:t>
            </a:r>
            <a:r>
              <a:rPr lang="tr-TR" altLang="en-US" sz="1800" dirty="0">
                <a:latin typeface="Arial" panose="020B0604020202020204" pitchFamily="34" charset="0"/>
                <a:cs typeface="Arial" panose="020B0604020202020204" pitchFamily="34" charset="0"/>
                <a:sym typeface="+mn-ea"/>
              </a:rPr>
              <a:t>4.</a:t>
            </a:r>
            <a:r>
              <a:rPr sz="1800" dirty="0">
                <a:latin typeface="Arial" panose="020B0604020202020204" pitchFamily="34" charset="0"/>
                <a:cs typeface="Arial" panose="020B0604020202020204" pitchFamily="34" charset="0"/>
                <a:sym typeface="+mn-ea"/>
              </a:rPr>
              <a:t>000</a:t>
            </a:r>
            <a:r>
              <a:rPr sz="1800" spc="-40" dirty="0">
                <a:latin typeface="Arial" panose="020B0604020202020204" pitchFamily="34" charset="0"/>
                <a:cs typeface="Arial" panose="020B0604020202020204" pitchFamily="34" charset="0"/>
                <a:sym typeface="+mn-ea"/>
              </a:rPr>
              <a:t> </a:t>
            </a:r>
            <a:r>
              <a:rPr lang="tr-TR" altLang="en-US" sz="1800" dirty="0">
                <a:latin typeface="Arial" panose="020B0604020202020204" pitchFamily="34" charset="0"/>
                <a:cs typeface="Arial" panose="020B0604020202020204" pitchFamily="34" charset="0"/>
                <a:sym typeface="+mn-ea"/>
              </a:rPr>
              <a:t>altın para</a:t>
            </a:r>
            <a:r>
              <a:rPr sz="1800" dirty="0">
                <a:latin typeface="Arial" panose="020B0604020202020204" pitchFamily="34" charset="0"/>
                <a:cs typeface="Arial" panose="020B0604020202020204" pitchFamily="34" charset="0"/>
                <a:sym typeface="+mn-ea"/>
              </a:rPr>
              <a:t>=</a:t>
            </a:r>
            <a:r>
              <a:rPr sz="1800" spc="-40" dirty="0">
                <a:latin typeface="Arial" panose="020B0604020202020204" pitchFamily="34" charset="0"/>
                <a:cs typeface="Arial" panose="020B0604020202020204" pitchFamily="34" charset="0"/>
                <a:sym typeface="+mn-ea"/>
              </a:rPr>
              <a:t> </a:t>
            </a:r>
            <a:r>
              <a:rPr sz="1800" spc="-10" dirty="0">
                <a:latin typeface="Arial" panose="020B0604020202020204" pitchFamily="34" charset="0"/>
                <a:cs typeface="Arial" panose="020B0604020202020204" pitchFamily="34" charset="0"/>
                <a:sym typeface="+mn-ea"/>
              </a:rPr>
              <a:t>3</a:t>
            </a:r>
            <a:r>
              <a:rPr lang="tr-TR" altLang="en-US" sz="1800" spc="-10" dirty="0">
                <a:latin typeface="Arial" panose="020B0604020202020204" pitchFamily="34" charset="0"/>
                <a:cs typeface="Arial" panose="020B0604020202020204" pitchFamily="34" charset="0"/>
                <a:sym typeface="+mn-ea"/>
              </a:rPr>
              <a:t>4</a:t>
            </a:r>
            <a:r>
              <a:rPr sz="1800" spc="-10" dirty="0">
                <a:latin typeface="Arial" panose="020B0604020202020204" pitchFamily="34" charset="0"/>
                <a:cs typeface="Arial" panose="020B0604020202020204" pitchFamily="34" charset="0"/>
                <a:sym typeface="+mn-ea"/>
              </a:rPr>
              <a:t>000/</a:t>
            </a:r>
            <a:r>
              <a:rPr lang="tr-TR" altLang="en-US" sz="1800" spc="-10" dirty="0">
                <a:latin typeface="Arial" panose="020B0604020202020204" pitchFamily="34" charset="0"/>
                <a:cs typeface="Arial" panose="020B0604020202020204" pitchFamily="34" charset="0"/>
                <a:sym typeface="+mn-ea"/>
              </a:rPr>
              <a:t>8</a:t>
            </a:r>
            <a:r>
              <a:rPr sz="1800" spc="-10" dirty="0">
                <a:latin typeface="Arial" panose="020B0604020202020204" pitchFamily="34" charset="0"/>
                <a:cs typeface="Arial" panose="020B0604020202020204" pitchFamily="34" charset="0"/>
                <a:sym typeface="+mn-ea"/>
              </a:rPr>
              <a:t>50</a:t>
            </a:r>
            <a:r>
              <a:rPr lang="tr-TR" altLang="en-US" sz="1800" spc="-10" dirty="0">
                <a:latin typeface="Arial" panose="020B0604020202020204" pitchFamily="34" charset="0"/>
                <a:cs typeface="Arial" panose="020B0604020202020204" pitchFamily="34" charset="0"/>
                <a:sym typeface="+mn-ea"/>
              </a:rPr>
              <a:t>(</a:t>
            </a:r>
            <a:r>
              <a:rPr lang="tr-TR" altLang="en-US" sz="1800">
                <a:latin typeface="Arial" panose="020B0604020202020204" pitchFamily="34" charset="0"/>
                <a:cs typeface="Arial" panose="020B0604020202020204" pitchFamily="34" charset="0"/>
                <a:sym typeface="+mn-ea"/>
              </a:rPr>
              <a:t>Grup</a:t>
            </a:r>
            <a:r>
              <a:rPr lang="tr-TR" altLang="en-US" sz="1800" b="1">
                <a:latin typeface="Arial" panose="020B0604020202020204" pitchFamily="34" charset="0"/>
                <a:cs typeface="Arial" panose="020B0604020202020204" pitchFamily="34" charset="0"/>
                <a:sym typeface="+mn-ea"/>
              </a:rPr>
              <a:t> </a:t>
            </a:r>
            <a:r>
              <a:rPr sz="1800" b="0" dirty="0">
                <a:solidFill>
                  <a:schemeClr val="tx1"/>
                </a:solidFill>
                <a:latin typeface="Arial" panose="020B0604020202020204" pitchFamily="34" charset="0"/>
                <a:cs typeface="Arial" panose="020B0604020202020204" pitchFamily="34" charset="0"/>
                <a:sym typeface="+mn-ea"/>
              </a:rPr>
              <a:t>II</a:t>
            </a:r>
            <a:r>
              <a:rPr lang="tr-TR" altLang="en-US" sz="1800" spc="-10" dirty="0">
                <a:latin typeface="Arial" panose="020B0604020202020204" pitchFamily="34" charset="0"/>
                <a:cs typeface="Arial" panose="020B0604020202020204" pitchFamily="34" charset="0"/>
                <a:sym typeface="+mn-ea"/>
              </a:rPr>
              <a:t> dönüşüm oranı)</a:t>
            </a:r>
            <a:r>
              <a:rPr sz="1800" spc="-35" dirty="0">
                <a:latin typeface="Arial" panose="020B0604020202020204" pitchFamily="34" charset="0"/>
                <a:cs typeface="Arial" panose="020B0604020202020204" pitchFamily="34" charset="0"/>
                <a:sym typeface="+mn-ea"/>
              </a:rPr>
              <a:t> </a:t>
            </a:r>
            <a:r>
              <a:rPr sz="1800" dirty="0">
                <a:latin typeface="Arial" panose="020B0604020202020204" pitchFamily="34" charset="0"/>
                <a:cs typeface="Arial" panose="020B0604020202020204" pitchFamily="34" charset="0"/>
                <a:sym typeface="+mn-ea"/>
              </a:rPr>
              <a:t>=</a:t>
            </a:r>
            <a:r>
              <a:rPr sz="1800" spc="-35" dirty="0">
                <a:latin typeface="Arial" panose="020B0604020202020204" pitchFamily="34" charset="0"/>
                <a:cs typeface="Arial" panose="020B0604020202020204" pitchFamily="34" charset="0"/>
                <a:sym typeface="+mn-ea"/>
              </a:rPr>
              <a:t> </a:t>
            </a:r>
            <a:r>
              <a:rPr sz="1800" dirty="0">
                <a:latin typeface="Arial" panose="020B0604020202020204" pitchFamily="34" charset="0"/>
                <a:cs typeface="Arial" panose="020B0604020202020204" pitchFamily="34" charset="0"/>
                <a:sym typeface="+mn-ea"/>
              </a:rPr>
              <a:t>40</a:t>
            </a:r>
            <a:r>
              <a:rPr sz="1800" spc="-40" dirty="0">
                <a:latin typeface="Arial" panose="020B0604020202020204" pitchFamily="34" charset="0"/>
                <a:cs typeface="Arial" panose="020B0604020202020204" pitchFamily="34" charset="0"/>
                <a:sym typeface="+mn-ea"/>
              </a:rPr>
              <a:t> </a:t>
            </a:r>
            <a:r>
              <a:rPr sz="1800" spc="-50" dirty="0">
                <a:latin typeface="Arial" panose="020B0604020202020204" pitchFamily="34" charset="0"/>
                <a:cs typeface="Arial" panose="020B0604020202020204" pitchFamily="34" charset="0"/>
                <a:sym typeface="+mn-ea"/>
              </a:rPr>
              <a:t>$</a:t>
            </a:r>
            <a:r>
              <a:rPr lang="tr-TR" altLang="en-US" sz="1800" spc="-50" dirty="0">
                <a:latin typeface="Arial" panose="020B0604020202020204" pitchFamily="34" charset="0"/>
                <a:cs typeface="Arial" panose="020B0604020202020204" pitchFamily="34" charset="0"/>
                <a:sym typeface="+mn-ea"/>
              </a:rPr>
              <a:t> maaş ödemesi</a:t>
            </a:r>
            <a:endParaRPr lang="tr-TR" altLang="en-US" sz="1800" b="0" dirty="0">
              <a:solidFill>
                <a:schemeClr val="tx1"/>
              </a:solidFill>
              <a:latin typeface="Arial" panose="020B0604020202020204" pitchFamily="34" charset="0"/>
              <a:cs typeface="Arial" panose="020B0604020202020204" pitchFamily="34" charset="0"/>
              <a:sym typeface="+mn-ea"/>
            </a:endParaRPr>
          </a:p>
          <a:p>
            <a:pPr marL="298450" indent="-285750">
              <a:lnSpc>
                <a:spcPct val="100000"/>
              </a:lnSpc>
              <a:buClr>
                <a:srgbClr val="252525"/>
              </a:buClr>
              <a:buFont typeface="Wingdings" panose="05000000000000000000" charset="0"/>
              <a:buChar char="o"/>
              <a:tabLst>
                <a:tab pos="297815" algn="l"/>
                <a:tab pos="298450" algn="l"/>
              </a:tabLst>
            </a:pPr>
            <a:r>
              <a:rPr lang="tr-TR" altLang="en-US" sz="1800">
                <a:latin typeface="Arial" panose="020B0604020202020204" pitchFamily="34" charset="0"/>
                <a:cs typeface="Arial" panose="020B0604020202020204" pitchFamily="34" charset="0"/>
                <a:sym typeface="+mn-ea"/>
              </a:rPr>
              <a:t>Grup</a:t>
            </a:r>
            <a:r>
              <a:rPr lang="tr-TR" altLang="en-US" sz="1800" b="1">
                <a:latin typeface="Arial" panose="020B0604020202020204" pitchFamily="34" charset="0"/>
                <a:cs typeface="Arial" panose="020B0604020202020204" pitchFamily="34" charset="0"/>
                <a:sym typeface="+mn-ea"/>
              </a:rPr>
              <a:t> </a:t>
            </a:r>
            <a:r>
              <a:rPr sz="1800" b="0" dirty="0">
                <a:solidFill>
                  <a:schemeClr val="tx1"/>
                </a:solidFill>
                <a:latin typeface="Arial" panose="020B0604020202020204" pitchFamily="34" charset="0"/>
                <a:cs typeface="Arial" panose="020B0604020202020204" pitchFamily="34" charset="0"/>
                <a:sym typeface="+mn-ea"/>
              </a:rPr>
              <a:t>III</a:t>
            </a:r>
            <a:r>
              <a:rPr lang="tr-TR" altLang="en-US" sz="1800" b="0" dirty="0">
                <a:solidFill>
                  <a:schemeClr val="tx1"/>
                </a:solidFill>
                <a:latin typeface="Arial" panose="020B0604020202020204" pitchFamily="34" charset="0"/>
                <a:cs typeface="Arial" panose="020B0604020202020204" pitchFamily="34" charset="0"/>
                <a:sym typeface="+mn-ea"/>
              </a:rPr>
              <a:t> Yayıncısı iseniz: </a:t>
            </a:r>
            <a:r>
              <a:rPr sz="1800" dirty="0">
                <a:latin typeface="Arial" panose="020B0604020202020204" pitchFamily="34" charset="0"/>
                <a:cs typeface="Arial" panose="020B0604020202020204" pitchFamily="34" charset="0"/>
                <a:sym typeface="+mn-ea"/>
              </a:rPr>
              <a:t>3</a:t>
            </a:r>
            <a:r>
              <a:rPr lang="tr-TR" altLang="en-US" sz="1800" dirty="0">
                <a:latin typeface="Arial" panose="020B0604020202020204" pitchFamily="34" charset="0"/>
                <a:cs typeface="Arial" panose="020B0604020202020204" pitchFamily="34" charset="0"/>
                <a:sym typeface="+mn-ea"/>
              </a:rPr>
              <a:t>8.</a:t>
            </a:r>
            <a:r>
              <a:rPr sz="1800" dirty="0">
                <a:latin typeface="Arial" panose="020B0604020202020204" pitchFamily="34" charset="0"/>
                <a:cs typeface="Arial" panose="020B0604020202020204" pitchFamily="34" charset="0"/>
                <a:sym typeface="+mn-ea"/>
              </a:rPr>
              <a:t>000</a:t>
            </a:r>
            <a:r>
              <a:rPr sz="1800" spc="-40" dirty="0">
                <a:latin typeface="Arial" panose="020B0604020202020204" pitchFamily="34" charset="0"/>
                <a:cs typeface="Arial" panose="020B0604020202020204" pitchFamily="34" charset="0"/>
                <a:sym typeface="+mn-ea"/>
              </a:rPr>
              <a:t> </a:t>
            </a:r>
            <a:r>
              <a:rPr lang="tr-TR" altLang="en-US" sz="1800" dirty="0">
                <a:latin typeface="Arial" panose="020B0604020202020204" pitchFamily="34" charset="0"/>
                <a:cs typeface="Arial" panose="020B0604020202020204" pitchFamily="34" charset="0"/>
                <a:sym typeface="+mn-ea"/>
              </a:rPr>
              <a:t>altın para</a:t>
            </a:r>
            <a:r>
              <a:rPr sz="1800" dirty="0">
                <a:latin typeface="Arial" panose="020B0604020202020204" pitchFamily="34" charset="0"/>
                <a:cs typeface="Arial" panose="020B0604020202020204" pitchFamily="34" charset="0"/>
                <a:sym typeface="+mn-ea"/>
              </a:rPr>
              <a:t>=</a:t>
            </a:r>
            <a:r>
              <a:rPr sz="1800" spc="-40" dirty="0">
                <a:latin typeface="Arial" panose="020B0604020202020204" pitchFamily="34" charset="0"/>
                <a:cs typeface="Arial" panose="020B0604020202020204" pitchFamily="34" charset="0"/>
                <a:sym typeface="+mn-ea"/>
              </a:rPr>
              <a:t> </a:t>
            </a:r>
            <a:r>
              <a:rPr sz="1800" spc="-10" dirty="0">
                <a:latin typeface="Arial" panose="020B0604020202020204" pitchFamily="34" charset="0"/>
                <a:cs typeface="Arial" panose="020B0604020202020204" pitchFamily="34" charset="0"/>
                <a:sym typeface="+mn-ea"/>
              </a:rPr>
              <a:t>3</a:t>
            </a:r>
            <a:r>
              <a:rPr lang="tr-TR" altLang="en-US" sz="1800" spc="-10" dirty="0">
                <a:latin typeface="Arial" panose="020B0604020202020204" pitchFamily="34" charset="0"/>
                <a:cs typeface="Arial" panose="020B0604020202020204" pitchFamily="34" charset="0"/>
                <a:sym typeface="+mn-ea"/>
              </a:rPr>
              <a:t>8</a:t>
            </a:r>
            <a:r>
              <a:rPr sz="1800" spc="-10" dirty="0">
                <a:latin typeface="Arial" panose="020B0604020202020204" pitchFamily="34" charset="0"/>
                <a:cs typeface="Arial" panose="020B0604020202020204" pitchFamily="34" charset="0"/>
                <a:sym typeface="+mn-ea"/>
              </a:rPr>
              <a:t>000/</a:t>
            </a:r>
            <a:r>
              <a:rPr lang="tr-TR" altLang="en-US" sz="1800" spc="-10" dirty="0">
                <a:latin typeface="Arial" panose="020B0604020202020204" pitchFamily="34" charset="0"/>
                <a:cs typeface="Arial" panose="020B0604020202020204" pitchFamily="34" charset="0"/>
                <a:sym typeface="+mn-ea"/>
              </a:rPr>
              <a:t>8</a:t>
            </a:r>
            <a:r>
              <a:rPr sz="1800" spc="-10" dirty="0">
                <a:latin typeface="Arial" panose="020B0604020202020204" pitchFamily="34" charset="0"/>
                <a:cs typeface="Arial" panose="020B0604020202020204" pitchFamily="34" charset="0"/>
                <a:sym typeface="+mn-ea"/>
              </a:rPr>
              <a:t>50</a:t>
            </a:r>
            <a:r>
              <a:rPr lang="tr-TR" altLang="en-US" sz="1800" spc="-10" dirty="0">
                <a:latin typeface="Arial" panose="020B0604020202020204" pitchFamily="34" charset="0"/>
                <a:cs typeface="Arial" panose="020B0604020202020204" pitchFamily="34" charset="0"/>
                <a:sym typeface="+mn-ea"/>
              </a:rPr>
              <a:t>(</a:t>
            </a:r>
            <a:r>
              <a:rPr lang="tr-TR" altLang="en-US" sz="1800">
                <a:latin typeface="Arial" panose="020B0604020202020204" pitchFamily="34" charset="0"/>
                <a:cs typeface="Arial" panose="020B0604020202020204" pitchFamily="34" charset="0"/>
                <a:sym typeface="+mn-ea"/>
              </a:rPr>
              <a:t>Grup</a:t>
            </a:r>
            <a:r>
              <a:rPr lang="tr-TR" altLang="en-US" sz="1800" b="1">
                <a:latin typeface="Arial" panose="020B0604020202020204" pitchFamily="34" charset="0"/>
                <a:cs typeface="Arial" panose="020B0604020202020204" pitchFamily="34" charset="0"/>
                <a:sym typeface="+mn-ea"/>
              </a:rPr>
              <a:t> </a:t>
            </a:r>
            <a:r>
              <a:rPr sz="1800" b="0" dirty="0">
                <a:solidFill>
                  <a:schemeClr val="tx1"/>
                </a:solidFill>
                <a:latin typeface="Arial" panose="020B0604020202020204" pitchFamily="34" charset="0"/>
                <a:cs typeface="Arial" panose="020B0604020202020204" pitchFamily="34" charset="0"/>
                <a:sym typeface="+mn-ea"/>
              </a:rPr>
              <a:t>III</a:t>
            </a:r>
            <a:r>
              <a:rPr lang="tr-TR" altLang="en-US" sz="1800" spc="-10" dirty="0">
                <a:latin typeface="Arial" panose="020B0604020202020204" pitchFamily="34" charset="0"/>
                <a:cs typeface="Arial" panose="020B0604020202020204" pitchFamily="34" charset="0"/>
                <a:sym typeface="+mn-ea"/>
              </a:rPr>
              <a:t> dönüşüm oranı)</a:t>
            </a:r>
            <a:r>
              <a:rPr sz="1800" spc="-35" dirty="0">
                <a:latin typeface="Arial" panose="020B0604020202020204" pitchFamily="34" charset="0"/>
                <a:cs typeface="Arial" panose="020B0604020202020204" pitchFamily="34" charset="0"/>
                <a:sym typeface="+mn-ea"/>
              </a:rPr>
              <a:t> </a:t>
            </a:r>
            <a:r>
              <a:rPr sz="1800" dirty="0">
                <a:latin typeface="Arial" panose="020B0604020202020204" pitchFamily="34" charset="0"/>
                <a:cs typeface="Arial" panose="020B0604020202020204" pitchFamily="34" charset="0"/>
                <a:sym typeface="+mn-ea"/>
              </a:rPr>
              <a:t>=</a:t>
            </a:r>
            <a:r>
              <a:rPr sz="1800" spc="-35" dirty="0">
                <a:latin typeface="Arial" panose="020B0604020202020204" pitchFamily="34" charset="0"/>
                <a:cs typeface="Arial" panose="020B0604020202020204" pitchFamily="34" charset="0"/>
                <a:sym typeface="+mn-ea"/>
              </a:rPr>
              <a:t> </a:t>
            </a:r>
            <a:r>
              <a:rPr sz="1800" dirty="0">
                <a:latin typeface="Arial" panose="020B0604020202020204" pitchFamily="34" charset="0"/>
                <a:cs typeface="Arial" panose="020B0604020202020204" pitchFamily="34" charset="0"/>
                <a:sym typeface="+mn-ea"/>
              </a:rPr>
              <a:t>40</a:t>
            </a:r>
            <a:r>
              <a:rPr sz="1800" spc="-40" dirty="0">
                <a:latin typeface="Arial" panose="020B0604020202020204" pitchFamily="34" charset="0"/>
                <a:cs typeface="Arial" panose="020B0604020202020204" pitchFamily="34" charset="0"/>
                <a:sym typeface="+mn-ea"/>
              </a:rPr>
              <a:t> </a:t>
            </a:r>
            <a:r>
              <a:rPr sz="1800" spc="-50" dirty="0">
                <a:latin typeface="Arial" panose="020B0604020202020204" pitchFamily="34" charset="0"/>
                <a:cs typeface="Arial" panose="020B0604020202020204" pitchFamily="34" charset="0"/>
                <a:sym typeface="+mn-ea"/>
              </a:rPr>
              <a:t>$</a:t>
            </a:r>
            <a:r>
              <a:rPr lang="tr-TR" altLang="en-US" sz="1800" spc="-50" dirty="0">
                <a:latin typeface="Arial" panose="020B0604020202020204" pitchFamily="34" charset="0"/>
                <a:cs typeface="Arial" panose="020B0604020202020204" pitchFamily="34" charset="0"/>
                <a:sym typeface="+mn-ea"/>
              </a:rPr>
              <a:t> maaş ödemesi</a:t>
            </a:r>
            <a:endParaRPr sz="1800">
              <a:latin typeface="Arial" panose="020B0604020202020204" pitchFamily="34" charset="0"/>
              <a:cs typeface="Arial" panose="020B0604020202020204" pitchFamily="34" charset="0"/>
            </a:endParaRPr>
          </a:p>
          <a:p>
            <a:pPr marL="0" indent="0">
              <a:lnSpc>
                <a:spcPct val="100000"/>
              </a:lnSpc>
              <a:spcBef>
                <a:spcPts val="25"/>
              </a:spcBef>
              <a:buClr>
                <a:srgbClr val="252525"/>
              </a:buClr>
              <a:buFont typeface="Arial" panose="020B0604020202020204"/>
              <a:buNone/>
            </a:pPr>
            <a:endParaRPr sz="1800">
              <a:latin typeface="Arial" panose="020B0604020202020204" pitchFamily="34" charset="0"/>
              <a:cs typeface="Arial" panose="020B0604020202020204" pitchFamily="34" charset="0"/>
            </a:endParaRPr>
          </a:p>
          <a:p>
            <a:pPr indent="0">
              <a:lnSpc>
                <a:spcPct val="100000"/>
              </a:lnSpc>
              <a:spcBef>
                <a:spcPts val="20"/>
              </a:spcBef>
              <a:buClr>
                <a:srgbClr val="252525"/>
              </a:buClr>
              <a:buFont typeface="Arial" panose="020B0604020202020204"/>
              <a:buNone/>
            </a:pPr>
            <a:r>
              <a:rPr lang="tr-TR" altLang="en-US" sz="1800">
                <a:latin typeface="Arial" panose="020B0604020202020204" pitchFamily="34" charset="0"/>
                <a:cs typeface="Arial" panose="020B0604020202020204" pitchFamily="34" charset="0"/>
              </a:rPr>
              <a:t>Yayıncı grubunuz her hafta pazar günü güncellenecektir.</a:t>
            </a:r>
          </a:p>
        </p:txBody>
      </p:sp>
      <p:pic>
        <p:nvPicPr>
          <p:cNvPr id="5" name="object 5"/>
          <p:cNvPicPr/>
          <p:nvPr/>
        </p:nvPicPr>
        <p:blipFill>
          <a:blip r:embed="rId2" cstate="print"/>
          <a:stretch>
            <a:fillRect/>
          </a:stretch>
        </p:blipFill>
        <p:spPr>
          <a:xfrm>
            <a:off x="11390714" y="149013"/>
            <a:ext cx="535770" cy="497501"/>
          </a:xfrm>
          <a:prstGeom prst="rect">
            <a:avLst/>
          </a:prstGeom>
        </p:spPr>
      </p:pic>
      <p:sp>
        <p:nvSpPr>
          <p:cNvPr id="8" name="object 8"/>
          <p:cNvSpPr txBox="1">
            <a:spLocks noGrp="1"/>
          </p:cNvSpPr>
          <p:nvPr>
            <p:ph type="title"/>
          </p:nvPr>
        </p:nvSpPr>
        <p:spPr>
          <a:xfrm>
            <a:off x="4252810" y="396341"/>
            <a:ext cx="3859529" cy="634365"/>
          </a:xfrm>
          <a:prstGeom prst="rect">
            <a:avLst/>
          </a:prstGeom>
        </p:spPr>
        <p:txBody>
          <a:bodyPr vert="horz" wrap="square" lIns="0" tIns="12065" rIns="0" bIns="0" rtlCol="0">
            <a:spAutoFit/>
          </a:bodyPr>
          <a:lstStyle/>
          <a:p>
            <a:pPr marL="12700">
              <a:lnSpc>
                <a:spcPct val="100000"/>
              </a:lnSpc>
              <a:spcBef>
                <a:spcPts val="95"/>
              </a:spcBef>
            </a:pPr>
            <a:r>
              <a:rPr dirty="0"/>
              <a:t>Maaş</a:t>
            </a:r>
            <a:r>
              <a:rPr spc="-80" dirty="0"/>
              <a:t> </a:t>
            </a:r>
            <a:r>
              <a:rPr dirty="0"/>
              <a:t>ve</a:t>
            </a:r>
            <a:r>
              <a:rPr spc="-85" dirty="0"/>
              <a:t> </a:t>
            </a:r>
            <a:r>
              <a:rPr spc="-10" dirty="0"/>
              <a:t>Ödeme</a:t>
            </a:r>
          </a:p>
        </p:txBody>
      </p:sp>
      <p:sp>
        <p:nvSpPr>
          <p:cNvPr id="9" name="object 9"/>
          <p:cNvSpPr txBox="1">
            <a:spLocks noGrp="1"/>
          </p:cNvSpPr>
          <p:nvPr>
            <p:ph type="ftr" sz="quarter" idx="5"/>
          </p:nvPr>
        </p:nvSpPr>
        <p:spPr>
          <a:prstGeom prst="rect">
            <a:avLst/>
          </a:prstGeom>
        </p:spPr>
        <p:txBody>
          <a:bodyPr vert="horz" wrap="square" lIns="0" tIns="0" rIns="0" bIns="0" rtlCol="0">
            <a:spAutoFit/>
          </a:bodyPr>
          <a:lstStyle/>
          <a:p>
            <a:pPr marL="12700">
              <a:lnSpc>
                <a:spcPts val="1650"/>
              </a:lnSpc>
            </a:pPr>
            <a:r>
              <a:rPr dirty="0"/>
              <a:t>Private</a:t>
            </a:r>
            <a:r>
              <a:rPr spc="-20" dirty="0"/>
              <a:t> </a:t>
            </a:r>
            <a:r>
              <a:rPr dirty="0"/>
              <a:t>&amp;</a:t>
            </a:r>
            <a:r>
              <a:rPr spc="-20" dirty="0"/>
              <a:t> </a:t>
            </a:r>
            <a:r>
              <a:rPr spc="-10" dirty="0"/>
              <a:t>Confidential</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874520" cy="743585"/>
          </a:xfrm>
          <a:custGeom>
            <a:avLst/>
            <a:gdLst/>
            <a:ahLst/>
            <a:cxnLst/>
            <a:rect l="l" t="t" r="r" b="b"/>
            <a:pathLst>
              <a:path w="1874520" h="743585">
                <a:moveTo>
                  <a:pt x="0" y="743318"/>
                </a:moveTo>
                <a:lnTo>
                  <a:pt x="0" y="0"/>
                </a:lnTo>
                <a:lnTo>
                  <a:pt x="1873973" y="0"/>
                </a:lnTo>
                <a:lnTo>
                  <a:pt x="1820459" y="100898"/>
                </a:lnTo>
                <a:lnTo>
                  <a:pt x="1702355" y="184432"/>
                </a:lnTo>
                <a:lnTo>
                  <a:pt x="1481226" y="238938"/>
                </a:lnTo>
                <a:lnTo>
                  <a:pt x="1238744" y="261245"/>
                </a:lnTo>
                <a:lnTo>
                  <a:pt x="1188506" y="266697"/>
                </a:lnTo>
                <a:lnTo>
                  <a:pt x="1138057" y="272927"/>
                </a:lnTo>
                <a:lnTo>
                  <a:pt x="1087556" y="280128"/>
                </a:lnTo>
                <a:lnTo>
                  <a:pt x="1037160" y="288493"/>
                </a:lnTo>
                <a:lnTo>
                  <a:pt x="987029" y="298213"/>
                </a:lnTo>
                <a:lnTo>
                  <a:pt x="937320" y="309481"/>
                </a:lnTo>
                <a:lnTo>
                  <a:pt x="888191" y="322489"/>
                </a:lnTo>
                <a:lnTo>
                  <a:pt x="839803" y="337429"/>
                </a:lnTo>
                <a:lnTo>
                  <a:pt x="792311" y="354494"/>
                </a:lnTo>
                <a:lnTo>
                  <a:pt x="745876" y="373877"/>
                </a:lnTo>
                <a:lnTo>
                  <a:pt x="700655" y="395768"/>
                </a:lnTo>
                <a:lnTo>
                  <a:pt x="656807" y="420361"/>
                </a:lnTo>
                <a:lnTo>
                  <a:pt x="614489" y="447848"/>
                </a:lnTo>
                <a:lnTo>
                  <a:pt x="573862" y="478422"/>
                </a:lnTo>
                <a:lnTo>
                  <a:pt x="521697" y="518964"/>
                </a:lnTo>
                <a:lnTo>
                  <a:pt x="470342" y="555219"/>
                </a:lnTo>
                <a:lnTo>
                  <a:pt x="419942" y="587437"/>
                </a:lnTo>
                <a:lnTo>
                  <a:pt x="370639" y="615873"/>
                </a:lnTo>
                <a:lnTo>
                  <a:pt x="322577" y="640779"/>
                </a:lnTo>
                <a:lnTo>
                  <a:pt x="275901" y="662408"/>
                </a:lnTo>
                <a:lnTo>
                  <a:pt x="230752" y="681013"/>
                </a:lnTo>
                <a:lnTo>
                  <a:pt x="187276" y="696848"/>
                </a:lnTo>
                <a:lnTo>
                  <a:pt x="145615" y="710165"/>
                </a:lnTo>
                <a:lnTo>
                  <a:pt x="105913" y="721218"/>
                </a:lnTo>
                <a:lnTo>
                  <a:pt x="68315" y="730259"/>
                </a:lnTo>
                <a:lnTo>
                  <a:pt x="32962" y="737541"/>
                </a:lnTo>
                <a:lnTo>
                  <a:pt x="0" y="743318"/>
                </a:lnTo>
                <a:close/>
              </a:path>
            </a:pathLst>
          </a:custGeom>
          <a:solidFill>
            <a:srgbClr val="7000E6"/>
          </a:solidFill>
        </p:spPr>
        <p:txBody>
          <a:bodyPr wrap="square" lIns="0" tIns="0" rIns="0" bIns="0" rtlCol="0"/>
          <a:lstStyle/>
          <a:p>
            <a:endParaRPr/>
          </a:p>
        </p:txBody>
      </p:sp>
      <p:grpSp>
        <p:nvGrpSpPr>
          <p:cNvPr id="3" name="object 3"/>
          <p:cNvGrpSpPr/>
          <p:nvPr/>
        </p:nvGrpSpPr>
        <p:grpSpPr>
          <a:xfrm>
            <a:off x="7837931" y="1235963"/>
            <a:ext cx="4354195" cy="5622290"/>
            <a:chOff x="7837931" y="1235963"/>
            <a:chExt cx="4354195" cy="5622290"/>
          </a:xfrm>
        </p:grpSpPr>
        <p:sp>
          <p:nvSpPr>
            <p:cNvPr id="4" name="object 4"/>
            <p:cNvSpPr/>
            <p:nvPr/>
          </p:nvSpPr>
          <p:spPr>
            <a:xfrm>
              <a:off x="10910239" y="5823534"/>
              <a:ext cx="1282065" cy="1035050"/>
            </a:xfrm>
            <a:custGeom>
              <a:avLst/>
              <a:gdLst/>
              <a:ahLst/>
              <a:cxnLst/>
              <a:rect l="l" t="t" r="r" b="b"/>
              <a:pathLst>
                <a:path w="1282065" h="1035050">
                  <a:moveTo>
                    <a:pt x="1281760" y="1034465"/>
                  </a:moveTo>
                  <a:lnTo>
                    <a:pt x="0" y="1034465"/>
                  </a:lnTo>
                  <a:lnTo>
                    <a:pt x="38381" y="1008803"/>
                  </a:lnTo>
                  <a:lnTo>
                    <a:pt x="76417" y="981926"/>
                  </a:lnTo>
                  <a:lnTo>
                    <a:pt x="114040" y="953807"/>
                  </a:lnTo>
                  <a:lnTo>
                    <a:pt x="151185" y="924417"/>
                  </a:lnTo>
                  <a:lnTo>
                    <a:pt x="187784" y="893729"/>
                  </a:lnTo>
                  <a:lnTo>
                    <a:pt x="223773" y="861715"/>
                  </a:lnTo>
                  <a:lnTo>
                    <a:pt x="259084" y="828346"/>
                  </a:lnTo>
                  <a:lnTo>
                    <a:pt x="293652" y="793595"/>
                  </a:lnTo>
                  <a:lnTo>
                    <a:pt x="327410" y="757433"/>
                  </a:lnTo>
                  <a:lnTo>
                    <a:pt x="360292" y="719834"/>
                  </a:lnTo>
                  <a:lnTo>
                    <a:pt x="392232" y="680768"/>
                  </a:lnTo>
                  <a:lnTo>
                    <a:pt x="423163" y="640208"/>
                  </a:lnTo>
                  <a:lnTo>
                    <a:pt x="453020" y="598126"/>
                  </a:lnTo>
                  <a:lnTo>
                    <a:pt x="514596" y="504387"/>
                  </a:lnTo>
                  <a:lnTo>
                    <a:pt x="548150" y="456718"/>
                  </a:lnTo>
                  <a:lnTo>
                    <a:pt x="582364" y="411474"/>
                  </a:lnTo>
                  <a:lnTo>
                    <a:pt x="617202" y="368645"/>
                  </a:lnTo>
                  <a:lnTo>
                    <a:pt x="652628" y="328218"/>
                  </a:lnTo>
                  <a:lnTo>
                    <a:pt x="688609" y="290182"/>
                  </a:lnTo>
                  <a:lnTo>
                    <a:pt x="725109" y="254523"/>
                  </a:lnTo>
                  <a:lnTo>
                    <a:pt x="762092" y="221232"/>
                  </a:lnTo>
                  <a:lnTo>
                    <a:pt x="799524" y="190295"/>
                  </a:lnTo>
                  <a:lnTo>
                    <a:pt x="837369" y="161701"/>
                  </a:lnTo>
                  <a:lnTo>
                    <a:pt x="875593" y="135437"/>
                  </a:lnTo>
                  <a:lnTo>
                    <a:pt x="914160" y="111493"/>
                  </a:lnTo>
                  <a:lnTo>
                    <a:pt x="953036" y="89856"/>
                  </a:lnTo>
                  <a:lnTo>
                    <a:pt x="992184" y="70514"/>
                  </a:lnTo>
                  <a:lnTo>
                    <a:pt x="1031571" y="53455"/>
                  </a:lnTo>
                  <a:lnTo>
                    <a:pt x="1071160" y="38667"/>
                  </a:lnTo>
                  <a:lnTo>
                    <a:pt x="1110917" y="26139"/>
                  </a:lnTo>
                  <a:lnTo>
                    <a:pt x="1150808" y="15859"/>
                  </a:lnTo>
                  <a:lnTo>
                    <a:pt x="1190795" y="7814"/>
                  </a:lnTo>
                  <a:lnTo>
                    <a:pt x="1230845" y="1993"/>
                  </a:lnTo>
                  <a:lnTo>
                    <a:pt x="1281760" y="0"/>
                  </a:lnTo>
                  <a:lnTo>
                    <a:pt x="1281760" y="1034465"/>
                  </a:lnTo>
                  <a:close/>
                </a:path>
              </a:pathLst>
            </a:custGeom>
            <a:solidFill>
              <a:srgbClr val="00C786"/>
            </a:solidFill>
          </p:spPr>
          <p:txBody>
            <a:bodyPr wrap="square" lIns="0" tIns="0" rIns="0" bIns="0" rtlCol="0"/>
            <a:lstStyle/>
            <a:p>
              <a:endParaRPr/>
            </a:p>
          </p:txBody>
        </p:sp>
        <p:pic>
          <p:nvPicPr>
            <p:cNvPr id="5" name="object 5"/>
            <p:cNvPicPr/>
            <p:nvPr/>
          </p:nvPicPr>
          <p:blipFill>
            <a:blip r:embed="rId2" cstate="print"/>
            <a:stretch>
              <a:fillRect/>
            </a:stretch>
          </p:blipFill>
          <p:spPr>
            <a:xfrm>
              <a:off x="7837931" y="1235963"/>
              <a:ext cx="3410712" cy="5071872"/>
            </a:xfrm>
            <a:prstGeom prst="rect">
              <a:avLst/>
            </a:prstGeom>
          </p:spPr>
        </p:pic>
      </p:grpSp>
      <p:sp>
        <p:nvSpPr>
          <p:cNvPr id="6" name="object 6"/>
          <p:cNvSpPr txBox="1">
            <a:spLocks noGrp="1"/>
          </p:cNvSpPr>
          <p:nvPr>
            <p:ph type="title"/>
          </p:nvPr>
        </p:nvSpPr>
        <p:spPr>
          <a:prstGeom prst="rect">
            <a:avLst/>
          </a:prstGeom>
        </p:spPr>
        <p:txBody>
          <a:bodyPr vert="horz" wrap="square" lIns="0" tIns="268071" rIns="0" bIns="0" rtlCol="0">
            <a:spAutoFit/>
          </a:bodyPr>
          <a:lstStyle/>
          <a:p>
            <a:pPr marL="3450590">
              <a:lnSpc>
                <a:spcPct val="100000"/>
              </a:lnSpc>
              <a:spcBef>
                <a:spcPts val="95"/>
              </a:spcBef>
            </a:pPr>
            <a:r>
              <a:rPr dirty="0"/>
              <a:t>Maaş</a:t>
            </a:r>
            <a:r>
              <a:rPr spc="-80" dirty="0"/>
              <a:t> </a:t>
            </a:r>
            <a:r>
              <a:rPr dirty="0"/>
              <a:t>ve</a:t>
            </a:r>
            <a:r>
              <a:rPr spc="-85" dirty="0"/>
              <a:t> </a:t>
            </a:r>
            <a:r>
              <a:rPr spc="-10" dirty="0"/>
              <a:t>Ödeme</a:t>
            </a:r>
          </a:p>
        </p:txBody>
      </p:sp>
      <p:grpSp>
        <p:nvGrpSpPr>
          <p:cNvPr id="7" name="object 7"/>
          <p:cNvGrpSpPr/>
          <p:nvPr/>
        </p:nvGrpSpPr>
        <p:grpSpPr>
          <a:xfrm>
            <a:off x="11394947" y="53339"/>
            <a:ext cx="688975" cy="688975"/>
            <a:chOff x="11394947" y="53339"/>
            <a:chExt cx="688975" cy="688975"/>
          </a:xfrm>
        </p:grpSpPr>
        <p:pic>
          <p:nvPicPr>
            <p:cNvPr id="8" name="object 8"/>
            <p:cNvPicPr/>
            <p:nvPr/>
          </p:nvPicPr>
          <p:blipFill>
            <a:blip r:embed="rId3" cstate="print"/>
            <a:stretch>
              <a:fillRect/>
            </a:stretch>
          </p:blipFill>
          <p:spPr>
            <a:xfrm>
              <a:off x="11550395" y="99059"/>
              <a:ext cx="533400" cy="515112"/>
            </a:xfrm>
            <a:prstGeom prst="rect">
              <a:avLst/>
            </a:prstGeom>
          </p:spPr>
        </p:pic>
        <p:pic>
          <p:nvPicPr>
            <p:cNvPr id="9" name="object 9"/>
            <p:cNvPicPr/>
            <p:nvPr/>
          </p:nvPicPr>
          <p:blipFill>
            <a:blip r:embed="rId4" cstate="print"/>
            <a:stretch>
              <a:fillRect/>
            </a:stretch>
          </p:blipFill>
          <p:spPr>
            <a:xfrm>
              <a:off x="11394947" y="53339"/>
              <a:ext cx="688848" cy="688847"/>
            </a:xfrm>
            <a:prstGeom prst="rect">
              <a:avLst/>
            </a:prstGeom>
          </p:spPr>
        </p:pic>
      </p:grpSp>
      <p:sp>
        <p:nvSpPr>
          <p:cNvPr id="10" name="object 10"/>
          <p:cNvSpPr txBox="1"/>
          <p:nvPr/>
        </p:nvSpPr>
        <p:spPr>
          <a:xfrm>
            <a:off x="228600" y="1219200"/>
            <a:ext cx="7071995" cy="5098415"/>
          </a:xfrm>
          <a:prstGeom prst="rect">
            <a:avLst/>
          </a:prstGeom>
        </p:spPr>
        <p:txBody>
          <a:bodyPr vert="horz" wrap="square" lIns="0" tIns="12700" rIns="0" bIns="0" rtlCol="0">
            <a:spAutoFit/>
          </a:bodyPr>
          <a:lstStyle/>
          <a:p>
            <a:pPr marL="298450" marR="5080" indent="-285750" algn="just">
              <a:lnSpc>
                <a:spcPct val="138000"/>
              </a:lnSpc>
              <a:spcBef>
                <a:spcPts val="100"/>
              </a:spcBef>
              <a:buChar char="•"/>
              <a:tabLst>
                <a:tab pos="298450" algn="l"/>
              </a:tabLst>
            </a:pPr>
            <a:r>
              <a:rPr sz="1600" dirty="0">
                <a:latin typeface="Arial" panose="020B0604020202020204" pitchFamily="34" charset="0"/>
                <a:cs typeface="Arial" panose="020B0604020202020204" pitchFamily="34" charset="0"/>
              </a:rPr>
              <a:t>Bir</a:t>
            </a:r>
            <a:r>
              <a:rPr sz="1600" spc="225" dirty="0">
                <a:latin typeface="Arial" panose="020B0604020202020204" pitchFamily="34" charset="0"/>
                <a:cs typeface="Arial" panose="020B0604020202020204" pitchFamily="34" charset="0"/>
              </a:rPr>
              <a:t> </a:t>
            </a:r>
            <a:r>
              <a:rPr sz="1600" dirty="0">
                <a:latin typeface="Arial" panose="020B0604020202020204" pitchFamily="34" charset="0"/>
                <a:cs typeface="Arial" panose="020B0604020202020204" pitchFamily="34" charset="0"/>
              </a:rPr>
              <a:t>yayıncının</a:t>
            </a:r>
            <a:r>
              <a:rPr sz="1600" spc="229" dirty="0">
                <a:latin typeface="Arial" panose="020B0604020202020204" pitchFamily="34" charset="0"/>
                <a:cs typeface="Arial" panose="020B0604020202020204" pitchFamily="34" charset="0"/>
              </a:rPr>
              <a:t> </a:t>
            </a:r>
            <a:r>
              <a:rPr sz="1600" dirty="0">
                <a:latin typeface="Arial" panose="020B0604020202020204" pitchFamily="34" charset="0"/>
                <a:cs typeface="Arial" panose="020B0604020202020204" pitchFamily="34" charset="0"/>
              </a:rPr>
              <a:t>bir</a:t>
            </a:r>
            <a:r>
              <a:rPr sz="1600" spc="229" dirty="0">
                <a:latin typeface="Arial" panose="020B0604020202020204" pitchFamily="34" charset="0"/>
                <a:cs typeface="Arial" panose="020B0604020202020204" pitchFamily="34" charset="0"/>
              </a:rPr>
              <a:t> </a:t>
            </a:r>
            <a:r>
              <a:rPr sz="1600" dirty="0">
                <a:latin typeface="Arial" panose="020B0604020202020204" pitchFamily="34" charset="0"/>
                <a:cs typeface="Arial" panose="020B0604020202020204" pitchFamily="34" charset="0"/>
              </a:rPr>
              <a:t>haftada</a:t>
            </a:r>
            <a:r>
              <a:rPr sz="1600" spc="229" dirty="0">
                <a:latin typeface="Arial" panose="020B0604020202020204" pitchFamily="34" charset="0"/>
                <a:cs typeface="Arial" panose="020B0604020202020204" pitchFamily="34" charset="0"/>
              </a:rPr>
              <a:t> </a:t>
            </a:r>
            <a:r>
              <a:rPr sz="1600" dirty="0">
                <a:latin typeface="Arial" panose="020B0604020202020204" pitchFamily="34" charset="0"/>
                <a:cs typeface="Arial" panose="020B0604020202020204" pitchFamily="34" charset="0"/>
              </a:rPr>
              <a:t>elde</a:t>
            </a:r>
            <a:r>
              <a:rPr sz="1600" spc="225" dirty="0">
                <a:latin typeface="Arial" panose="020B0604020202020204" pitchFamily="34" charset="0"/>
                <a:cs typeface="Arial" panose="020B0604020202020204" pitchFamily="34" charset="0"/>
              </a:rPr>
              <a:t> </a:t>
            </a:r>
            <a:r>
              <a:rPr sz="1600" dirty="0">
                <a:latin typeface="Arial" panose="020B0604020202020204" pitchFamily="34" charset="0"/>
                <a:cs typeface="Arial" panose="020B0604020202020204" pitchFamily="34" charset="0"/>
              </a:rPr>
              <a:t>ettiği</a:t>
            </a:r>
            <a:r>
              <a:rPr sz="1600" spc="114" dirty="0">
                <a:latin typeface="Arial" panose="020B0604020202020204" pitchFamily="34" charset="0"/>
                <a:cs typeface="Arial" panose="020B0604020202020204" pitchFamily="34" charset="0"/>
              </a:rPr>
              <a:t> </a:t>
            </a:r>
            <a:r>
              <a:rPr sz="1600" dirty="0">
                <a:latin typeface="Arial" panose="020B0604020202020204" pitchFamily="34" charset="0"/>
                <a:cs typeface="Arial" panose="020B0604020202020204" pitchFamily="34" charset="0"/>
              </a:rPr>
              <a:t>Altın</a:t>
            </a:r>
            <a:r>
              <a:rPr sz="1600" spc="240" dirty="0">
                <a:latin typeface="Arial" panose="020B0604020202020204" pitchFamily="34" charset="0"/>
                <a:cs typeface="Arial" panose="020B0604020202020204" pitchFamily="34" charset="0"/>
              </a:rPr>
              <a:t> </a:t>
            </a:r>
            <a:r>
              <a:rPr sz="1600" dirty="0">
                <a:latin typeface="Arial" panose="020B0604020202020204" pitchFamily="34" charset="0"/>
                <a:cs typeface="Arial" panose="020B0604020202020204" pitchFamily="34" charset="0"/>
              </a:rPr>
              <a:t>Para</a:t>
            </a:r>
            <a:r>
              <a:rPr sz="1600" spc="245" dirty="0">
                <a:latin typeface="Arial" panose="020B0604020202020204" pitchFamily="34" charset="0"/>
                <a:cs typeface="Arial" panose="020B0604020202020204" pitchFamily="34" charset="0"/>
              </a:rPr>
              <a:t> </a:t>
            </a:r>
            <a:r>
              <a:rPr sz="1600" dirty="0">
                <a:latin typeface="Arial" panose="020B0604020202020204" pitchFamily="34" charset="0"/>
                <a:cs typeface="Arial" panose="020B0604020202020204" pitchFamily="34" charset="0"/>
              </a:rPr>
              <a:t>miktarı</a:t>
            </a:r>
            <a:r>
              <a:rPr sz="1600" spc="240" dirty="0">
                <a:latin typeface="Arial" panose="020B0604020202020204" pitchFamily="34" charset="0"/>
                <a:cs typeface="Arial" panose="020B0604020202020204" pitchFamily="34" charset="0"/>
              </a:rPr>
              <a:t> </a:t>
            </a:r>
            <a:r>
              <a:rPr sz="1600" spc="-10" dirty="0">
                <a:latin typeface="Arial" panose="020B0604020202020204" pitchFamily="34" charset="0"/>
                <a:cs typeface="Arial" panose="020B0604020202020204" pitchFamily="34" charset="0"/>
              </a:rPr>
              <a:t>20.000'den </a:t>
            </a:r>
            <a:r>
              <a:rPr sz="1600" dirty="0">
                <a:latin typeface="Arial" panose="020B0604020202020204" pitchFamily="34" charset="0"/>
                <a:cs typeface="Arial" panose="020B0604020202020204" pitchFamily="34" charset="0"/>
              </a:rPr>
              <a:t>azsa, yayıncı</a:t>
            </a:r>
            <a:r>
              <a:rPr sz="1600" spc="5" dirty="0">
                <a:latin typeface="Arial" panose="020B0604020202020204" pitchFamily="34" charset="0"/>
                <a:cs typeface="Arial" panose="020B0604020202020204" pitchFamily="34" charset="0"/>
              </a:rPr>
              <a:t> </a:t>
            </a:r>
            <a:r>
              <a:rPr sz="1600" dirty="0">
                <a:latin typeface="Arial" panose="020B0604020202020204" pitchFamily="34" charset="0"/>
                <a:cs typeface="Arial" panose="020B0604020202020204" pitchFamily="34" charset="0"/>
              </a:rPr>
              <a:t>o</a:t>
            </a:r>
            <a:r>
              <a:rPr sz="1600" spc="5" dirty="0">
                <a:latin typeface="Arial" panose="020B0604020202020204" pitchFamily="34" charset="0"/>
                <a:cs typeface="Arial" panose="020B0604020202020204" pitchFamily="34" charset="0"/>
              </a:rPr>
              <a:t> </a:t>
            </a:r>
            <a:r>
              <a:rPr sz="1600" dirty="0">
                <a:latin typeface="Arial" panose="020B0604020202020204" pitchFamily="34" charset="0"/>
                <a:cs typeface="Arial" panose="020B0604020202020204" pitchFamily="34" charset="0"/>
              </a:rPr>
              <a:t>hafta</a:t>
            </a:r>
            <a:r>
              <a:rPr sz="1600" spc="5" dirty="0">
                <a:latin typeface="Arial" panose="020B0604020202020204" pitchFamily="34" charset="0"/>
                <a:cs typeface="Arial" panose="020B0604020202020204" pitchFamily="34" charset="0"/>
              </a:rPr>
              <a:t> </a:t>
            </a:r>
            <a:r>
              <a:rPr sz="1600" dirty="0">
                <a:latin typeface="Arial" panose="020B0604020202020204" pitchFamily="34" charset="0"/>
                <a:cs typeface="Arial" panose="020B0604020202020204" pitchFamily="34" charset="0"/>
              </a:rPr>
              <a:t>için</a:t>
            </a:r>
            <a:r>
              <a:rPr sz="1600" spc="15" dirty="0">
                <a:latin typeface="Arial" panose="020B0604020202020204" pitchFamily="34" charset="0"/>
                <a:cs typeface="Arial" panose="020B0604020202020204" pitchFamily="34" charset="0"/>
              </a:rPr>
              <a:t> </a:t>
            </a:r>
            <a:r>
              <a:rPr sz="1600" dirty="0">
                <a:latin typeface="Arial" panose="020B0604020202020204" pitchFamily="34" charset="0"/>
                <a:cs typeface="Arial" panose="020B0604020202020204" pitchFamily="34" charset="0"/>
              </a:rPr>
              <a:t>ödeme</a:t>
            </a:r>
            <a:r>
              <a:rPr sz="1600" spc="10" dirty="0">
                <a:latin typeface="Arial" panose="020B0604020202020204" pitchFamily="34" charset="0"/>
                <a:cs typeface="Arial" panose="020B0604020202020204" pitchFamily="34" charset="0"/>
              </a:rPr>
              <a:t> </a:t>
            </a:r>
            <a:r>
              <a:rPr sz="1600" dirty="0">
                <a:latin typeface="Arial" panose="020B0604020202020204" pitchFamily="34" charset="0"/>
                <a:cs typeface="Arial" panose="020B0604020202020204" pitchFamily="34" charset="0"/>
              </a:rPr>
              <a:t>alamaz.</a:t>
            </a:r>
            <a:r>
              <a:rPr sz="1600" spc="-75" dirty="0">
                <a:latin typeface="Arial" panose="020B0604020202020204" pitchFamily="34" charset="0"/>
                <a:cs typeface="Arial" panose="020B0604020202020204" pitchFamily="34" charset="0"/>
              </a:rPr>
              <a:t> </a:t>
            </a:r>
            <a:r>
              <a:rPr sz="1600" dirty="0">
                <a:latin typeface="Arial" panose="020B0604020202020204" pitchFamily="34" charset="0"/>
                <a:cs typeface="Arial" panose="020B0604020202020204" pitchFamily="34" charset="0"/>
              </a:rPr>
              <a:t>Ancak</a:t>
            </a:r>
            <a:r>
              <a:rPr sz="1600" spc="-75" dirty="0">
                <a:latin typeface="Arial" panose="020B0604020202020204" pitchFamily="34" charset="0"/>
                <a:cs typeface="Arial" panose="020B0604020202020204" pitchFamily="34" charset="0"/>
              </a:rPr>
              <a:t> </a:t>
            </a:r>
            <a:r>
              <a:rPr sz="1600" dirty="0">
                <a:latin typeface="Arial" panose="020B0604020202020204" pitchFamily="34" charset="0"/>
                <a:cs typeface="Arial" panose="020B0604020202020204" pitchFamily="34" charset="0"/>
              </a:rPr>
              <a:t>Altın</a:t>
            </a:r>
            <a:r>
              <a:rPr sz="1600" spc="15" dirty="0">
                <a:latin typeface="Arial" panose="020B0604020202020204" pitchFamily="34" charset="0"/>
                <a:cs typeface="Arial" panose="020B0604020202020204" pitchFamily="34" charset="0"/>
              </a:rPr>
              <a:t> </a:t>
            </a:r>
            <a:r>
              <a:rPr sz="1600" dirty="0">
                <a:latin typeface="Arial" panose="020B0604020202020204" pitchFamily="34" charset="0"/>
                <a:cs typeface="Arial" panose="020B0604020202020204" pitchFamily="34" charset="0"/>
              </a:rPr>
              <a:t>Paralar</a:t>
            </a:r>
            <a:r>
              <a:rPr sz="1600" spc="15" dirty="0">
                <a:latin typeface="Arial" panose="020B0604020202020204" pitchFamily="34" charset="0"/>
                <a:cs typeface="Arial" panose="020B0604020202020204" pitchFamily="34" charset="0"/>
              </a:rPr>
              <a:t> </a:t>
            </a:r>
            <a:r>
              <a:rPr sz="1600" dirty="0">
                <a:latin typeface="Arial" panose="020B0604020202020204" pitchFamily="34" charset="0"/>
                <a:cs typeface="Arial" panose="020B0604020202020204" pitchFamily="34" charset="0"/>
              </a:rPr>
              <a:t>2</a:t>
            </a:r>
            <a:r>
              <a:rPr sz="1600" spc="15" dirty="0">
                <a:latin typeface="Arial" panose="020B0604020202020204" pitchFamily="34" charset="0"/>
                <a:cs typeface="Arial" panose="020B0604020202020204" pitchFamily="34" charset="0"/>
              </a:rPr>
              <a:t> </a:t>
            </a:r>
            <a:r>
              <a:rPr sz="1600" spc="-10" dirty="0">
                <a:latin typeface="Arial" panose="020B0604020202020204" pitchFamily="34" charset="0"/>
                <a:cs typeface="Arial" panose="020B0604020202020204" pitchFamily="34" charset="0"/>
              </a:rPr>
              <a:t>hafta </a:t>
            </a:r>
            <a:r>
              <a:rPr sz="1600" dirty="0">
                <a:latin typeface="Arial" panose="020B0604020202020204" pitchFamily="34" charset="0"/>
                <a:cs typeface="Arial" panose="020B0604020202020204" pitchFamily="34" charset="0"/>
              </a:rPr>
              <a:t>süreyle bir</a:t>
            </a:r>
            <a:r>
              <a:rPr sz="1600" spc="5" dirty="0">
                <a:latin typeface="Arial" panose="020B0604020202020204" pitchFamily="34" charset="0"/>
                <a:cs typeface="Arial" panose="020B0604020202020204" pitchFamily="34" charset="0"/>
              </a:rPr>
              <a:t> </a:t>
            </a:r>
            <a:r>
              <a:rPr sz="1600" dirty="0">
                <a:latin typeface="Arial" panose="020B0604020202020204" pitchFamily="34" charset="0"/>
                <a:cs typeface="Arial" panose="020B0604020202020204" pitchFamily="34" charset="0"/>
              </a:rPr>
              <a:t>sonraki</a:t>
            </a:r>
            <a:r>
              <a:rPr sz="1600" spc="10" dirty="0">
                <a:latin typeface="Arial" panose="020B0604020202020204" pitchFamily="34" charset="0"/>
                <a:cs typeface="Arial" panose="020B0604020202020204" pitchFamily="34" charset="0"/>
              </a:rPr>
              <a:t> </a:t>
            </a:r>
            <a:r>
              <a:rPr sz="1600" dirty="0">
                <a:latin typeface="Arial" panose="020B0604020202020204" pitchFamily="34" charset="0"/>
                <a:cs typeface="Arial" panose="020B0604020202020204" pitchFamily="34" charset="0"/>
              </a:rPr>
              <a:t>haftaya</a:t>
            </a:r>
            <a:r>
              <a:rPr sz="1600" spc="10" dirty="0">
                <a:latin typeface="Arial" panose="020B0604020202020204" pitchFamily="34" charset="0"/>
                <a:cs typeface="Arial" panose="020B0604020202020204" pitchFamily="34" charset="0"/>
              </a:rPr>
              <a:t> </a:t>
            </a:r>
            <a:r>
              <a:rPr sz="1600" dirty="0">
                <a:latin typeface="Arial" panose="020B0604020202020204" pitchFamily="34" charset="0"/>
                <a:cs typeface="Arial" panose="020B0604020202020204" pitchFamily="34" charset="0"/>
              </a:rPr>
              <a:t>aktarılır.</a:t>
            </a:r>
            <a:r>
              <a:rPr sz="1600" spc="15" dirty="0">
                <a:latin typeface="Arial" panose="020B0604020202020204" pitchFamily="34" charset="0"/>
                <a:cs typeface="Arial" panose="020B0604020202020204" pitchFamily="34" charset="0"/>
              </a:rPr>
              <a:t> </a:t>
            </a:r>
            <a:r>
              <a:rPr sz="1600" dirty="0">
                <a:latin typeface="Arial" panose="020B0604020202020204" pitchFamily="34" charset="0"/>
                <a:cs typeface="Arial" panose="020B0604020202020204" pitchFamily="34" charset="0"/>
              </a:rPr>
              <a:t>Bu</a:t>
            </a:r>
            <a:r>
              <a:rPr sz="1600" spc="10" dirty="0">
                <a:latin typeface="Arial" panose="020B0604020202020204" pitchFamily="34" charset="0"/>
                <a:cs typeface="Arial" panose="020B0604020202020204" pitchFamily="34" charset="0"/>
              </a:rPr>
              <a:t> </a:t>
            </a:r>
            <a:r>
              <a:rPr sz="1600" dirty="0">
                <a:latin typeface="Arial" panose="020B0604020202020204" pitchFamily="34" charset="0"/>
                <a:cs typeface="Arial" panose="020B0604020202020204" pitchFamily="34" charset="0"/>
              </a:rPr>
              <a:t>2</a:t>
            </a:r>
            <a:r>
              <a:rPr sz="1600" spc="15" dirty="0">
                <a:latin typeface="Arial" panose="020B0604020202020204" pitchFamily="34" charset="0"/>
                <a:cs typeface="Arial" panose="020B0604020202020204" pitchFamily="34" charset="0"/>
              </a:rPr>
              <a:t> </a:t>
            </a:r>
            <a:r>
              <a:rPr sz="1600" dirty="0">
                <a:latin typeface="Arial" panose="020B0604020202020204" pitchFamily="34" charset="0"/>
                <a:cs typeface="Arial" panose="020B0604020202020204" pitchFamily="34" charset="0"/>
              </a:rPr>
              <a:t>haftadaki</a:t>
            </a:r>
            <a:r>
              <a:rPr sz="1600" spc="10" dirty="0">
                <a:latin typeface="Arial" panose="020B0604020202020204" pitchFamily="34" charset="0"/>
                <a:cs typeface="Arial" panose="020B0604020202020204" pitchFamily="34" charset="0"/>
              </a:rPr>
              <a:t> </a:t>
            </a:r>
            <a:r>
              <a:rPr sz="1600" dirty="0">
                <a:latin typeface="Arial" panose="020B0604020202020204" pitchFamily="34" charset="0"/>
                <a:cs typeface="Arial" panose="020B0604020202020204" pitchFamily="34" charset="0"/>
              </a:rPr>
              <a:t>toplam</a:t>
            </a:r>
            <a:r>
              <a:rPr sz="1600" spc="-70" dirty="0">
                <a:latin typeface="Arial" panose="020B0604020202020204" pitchFamily="34" charset="0"/>
                <a:cs typeface="Arial" panose="020B0604020202020204" pitchFamily="34" charset="0"/>
              </a:rPr>
              <a:t> </a:t>
            </a:r>
            <a:r>
              <a:rPr sz="1600" dirty="0">
                <a:latin typeface="Arial" panose="020B0604020202020204" pitchFamily="34" charset="0"/>
                <a:cs typeface="Arial" panose="020B0604020202020204" pitchFamily="34" charset="0"/>
              </a:rPr>
              <a:t>Altın</a:t>
            </a:r>
            <a:r>
              <a:rPr sz="1600" spc="15" dirty="0">
                <a:latin typeface="Arial" panose="020B0604020202020204" pitchFamily="34" charset="0"/>
                <a:cs typeface="Arial" panose="020B0604020202020204" pitchFamily="34" charset="0"/>
              </a:rPr>
              <a:t> </a:t>
            </a:r>
            <a:r>
              <a:rPr sz="1600" spc="-20" dirty="0">
                <a:latin typeface="Arial" panose="020B0604020202020204" pitchFamily="34" charset="0"/>
                <a:cs typeface="Arial" panose="020B0604020202020204" pitchFamily="34" charset="0"/>
              </a:rPr>
              <a:t>Para </a:t>
            </a:r>
            <a:r>
              <a:rPr sz="1600" dirty="0">
                <a:latin typeface="Arial" panose="020B0604020202020204" pitchFamily="34" charset="0"/>
                <a:cs typeface="Arial" panose="020B0604020202020204" pitchFamily="34" charset="0"/>
              </a:rPr>
              <a:t>miktarı</a:t>
            </a:r>
            <a:r>
              <a:rPr sz="1600" spc="-45" dirty="0">
                <a:latin typeface="Arial" panose="020B0604020202020204" pitchFamily="34" charset="0"/>
                <a:cs typeface="Arial" panose="020B0604020202020204" pitchFamily="34" charset="0"/>
              </a:rPr>
              <a:t> </a:t>
            </a:r>
            <a:r>
              <a:rPr sz="1600" dirty="0">
                <a:latin typeface="Arial" panose="020B0604020202020204" pitchFamily="34" charset="0"/>
                <a:cs typeface="Arial" panose="020B0604020202020204" pitchFamily="34" charset="0"/>
              </a:rPr>
              <a:t>20</a:t>
            </a:r>
            <a:r>
              <a:rPr lang="tr-TR" altLang="en-US" sz="1600" dirty="0">
                <a:latin typeface="Arial" panose="020B0604020202020204" pitchFamily="34" charset="0"/>
                <a:cs typeface="Arial" panose="020B0604020202020204" pitchFamily="34" charset="0"/>
              </a:rPr>
              <a:t>.</a:t>
            </a:r>
            <a:r>
              <a:rPr sz="1600" dirty="0">
                <a:latin typeface="Arial" panose="020B0604020202020204" pitchFamily="34" charset="0"/>
                <a:cs typeface="Arial" panose="020B0604020202020204" pitchFamily="34" charset="0"/>
              </a:rPr>
              <a:t>000</a:t>
            </a:r>
            <a:r>
              <a:rPr sz="1600" spc="-45" dirty="0">
                <a:latin typeface="Arial" panose="020B0604020202020204" pitchFamily="34" charset="0"/>
                <a:cs typeface="Arial" panose="020B0604020202020204" pitchFamily="34" charset="0"/>
              </a:rPr>
              <a:t> </a:t>
            </a:r>
            <a:r>
              <a:rPr sz="1600" dirty="0">
                <a:latin typeface="Arial" panose="020B0604020202020204" pitchFamily="34" charset="0"/>
                <a:cs typeface="Arial" panose="020B0604020202020204" pitchFamily="34" charset="0"/>
              </a:rPr>
              <a:t>ve</a:t>
            </a:r>
            <a:r>
              <a:rPr sz="1600" spc="-45" dirty="0">
                <a:latin typeface="Arial" panose="020B0604020202020204" pitchFamily="34" charset="0"/>
                <a:cs typeface="Arial" panose="020B0604020202020204" pitchFamily="34" charset="0"/>
              </a:rPr>
              <a:t> </a:t>
            </a:r>
            <a:r>
              <a:rPr sz="1600" dirty="0">
                <a:latin typeface="Arial" panose="020B0604020202020204" pitchFamily="34" charset="0"/>
                <a:cs typeface="Arial" panose="020B0604020202020204" pitchFamily="34" charset="0"/>
              </a:rPr>
              <a:t>üzeriyse,</a:t>
            </a:r>
            <a:r>
              <a:rPr sz="1600" spc="-45" dirty="0">
                <a:latin typeface="Arial" panose="020B0604020202020204" pitchFamily="34" charset="0"/>
                <a:cs typeface="Arial" panose="020B0604020202020204" pitchFamily="34" charset="0"/>
              </a:rPr>
              <a:t> </a:t>
            </a:r>
            <a:r>
              <a:rPr sz="1600" dirty="0">
                <a:latin typeface="Arial" panose="020B0604020202020204" pitchFamily="34" charset="0"/>
                <a:cs typeface="Arial" panose="020B0604020202020204" pitchFamily="34" charset="0"/>
              </a:rPr>
              <a:t>yayıncı</a:t>
            </a:r>
            <a:r>
              <a:rPr sz="1600" spc="-45" dirty="0">
                <a:latin typeface="Arial" panose="020B0604020202020204" pitchFamily="34" charset="0"/>
                <a:cs typeface="Arial" panose="020B0604020202020204" pitchFamily="34" charset="0"/>
              </a:rPr>
              <a:t> </a:t>
            </a:r>
            <a:r>
              <a:rPr sz="1600" dirty="0">
                <a:latin typeface="Arial" panose="020B0604020202020204" pitchFamily="34" charset="0"/>
                <a:cs typeface="Arial" panose="020B0604020202020204" pitchFamily="34" charset="0"/>
              </a:rPr>
              <a:t>ödeme</a:t>
            </a:r>
            <a:r>
              <a:rPr sz="1600" spc="-45" dirty="0">
                <a:latin typeface="Arial" panose="020B0604020202020204" pitchFamily="34" charset="0"/>
                <a:cs typeface="Arial" panose="020B0604020202020204" pitchFamily="34" charset="0"/>
              </a:rPr>
              <a:t> </a:t>
            </a:r>
            <a:r>
              <a:rPr sz="1600" spc="-10" dirty="0">
                <a:latin typeface="Arial" panose="020B0604020202020204" pitchFamily="34" charset="0"/>
                <a:cs typeface="Arial" panose="020B0604020202020204" pitchFamily="34" charset="0"/>
              </a:rPr>
              <a:t>alır.</a:t>
            </a:r>
            <a:endParaRPr sz="1600" b="1">
              <a:latin typeface="Arial" panose="020B0604020202020204" pitchFamily="34" charset="0"/>
              <a:cs typeface="Arial" panose="020B0604020202020204" pitchFamily="34" charset="0"/>
            </a:endParaRPr>
          </a:p>
          <a:p>
            <a:pPr marL="12700" marR="522605" indent="282575" algn="just">
              <a:lnSpc>
                <a:spcPct val="100000"/>
              </a:lnSpc>
              <a:spcBef>
                <a:spcPts val="120"/>
              </a:spcBef>
            </a:pPr>
            <a:r>
              <a:rPr sz="1600" b="1" i="0" dirty="0">
                <a:solidFill>
                  <a:srgbClr val="FF0000"/>
                </a:solidFill>
                <a:latin typeface="Arial" panose="020B0604020202020204" pitchFamily="34" charset="0"/>
                <a:cs typeface="Arial" panose="020B0604020202020204" pitchFamily="34" charset="0"/>
              </a:rPr>
              <a:t>Not:</a:t>
            </a:r>
            <a:r>
              <a:rPr sz="1600" b="1" i="0" spc="-75" dirty="0">
                <a:solidFill>
                  <a:srgbClr val="FF0000"/>
                </a:solidFill>
                <a:latin typeface="Arial" panose="020B0604020202020204" pitchFamily="34" charset="0"/>
                <a:cs typeface="Arial" panose="020B0604020202020204" pitchFamily="34" charset="0"/>
              </a:rPr>
              <a:t> </a:t>
            </a:r>
            <a:r>
              <a:rPr sz="1600" b="1" i="0" spc="-10" dirty="0">
                <a:solidFill>
                  <a:srgbClr val="FF0000"/>
                </a:solidFill>
                <a:latin typeface="Arial" panose="020B0604020202020204" pitchFamily="34" charset="0"/>
                <a:cs typeface="Arial" panose="020B0604020202020204" pitchFamily="34" charset="0"/>
              </a:rPr>
              <a:t>Yayıncı</a:t>
            </a:r>
            <a:r>
              <a:rPr sz="1600" b="1" i="0" spc="-45" dirty="0">
                <a:solidFill>
                  <a:srgbClr val="FF0000"/>
                </a:solidFill>
                <a:latin typeface="Arial" panose="020B0604020202020204" pitchFamily="34" charset="0"/>
                <a:cs typeface="Arial" panose="020B0604020202020204" pitchFamily="34" charset="0"/>
              </a:rPr>
              <a:t> </a:t>
            </a:r>
            <a:r>
              <a:rPr sz="1600" b="1" i="0" dirty="0">
                <a:solidFill>
                  <a:srgbClr val="FF0000"/>
                </a:solidFill>
                <a:latin typeface="Arial" panose="020B0604020202020204" pitchFamily="34" charset="0"/>
                <a:cs typeface="Arial" panose="020B0604020202020204" pitchFamily="34" charset="0"/>
              </a:rPr>
              <a:t>üçüncü</a:t>
            </a:r>
            <a:r>
              <a:rPr sz="1600" b="1" i="0" spc="-45" dirty="0">
                <a:solidFill>
                  <a:srgbClr val="FF0000"/>
                </a:solidFill>
                <a:latin typeface="Arial" panose="020B0604020202020204" pitchFamily="34" charset="0"/>
                <a:cs typeface="Arial" panose="020B0604020202020204" pitchFamily="34" charset="0"/>
              </a:rPr>
              <a:t> </a:t>
            </a:r>
            <a:r>
              <a:rPr sz="1600" b="1" i="0" dirty="0">
                <a:solidFill>
                  <a:srgbClr val="FF0000"/>
                </a:solidFill>
                <a:latin typeface="Arial" panose="020B0604020202020204" pitchFamily="34" charset="0"/>
                <a:cs typeface="Arial" panose="020B0604020202020204" pitchFamily="34" charset="0"/>
              </a:rPr>
              <a:t>hafta</a:t>
            </a:r>
            <a:r>
              <a:rPr sz="1600" b="1" i="0" spc="-45" dirty="0">
                <a:solidFill>
                  <a:srgbClr val="FF0000"/>
                </a:solidFill>
                <a:latin typeface="Arial" panose="020B0604020202020204" pitchFamily="34" charset="0"/>
                <a:cs typeface="Arial" panose="020B0604020202020204" pitchFamily="34" charset="0"/>
              </a:rPr>
              <a:t> </a:t>
            </a:r>
            <a:r>
              <a:rPr sz="1600" b="1" i="0" dirty="0">
                <a:solidFill>
                  <a:srgbClr val="FF0000"/>
                </a:solidFill>
                <a:latin typeface="Arial" panose="020B0604020202020204" pitchFamily="34" charset="0"/>
                <a:cs typeface="Arial" panose="020B0604020202020204" pitchFamily="34" charset="0"/>
              </a:rPr>
              <a:t>da</a:t>
            </a:r>
            <a:r>
              <a:rPr sz="1600" b="1" i="0" spc="-45" dirty="0">
                <a:solidFill>
                  <a:srgbClr val="FF0000"/>
                </a:solidFill>
                <a:latin typeface="Arial" panose="020B0604020202020204" pitchFamily="34" charset="0"/>
                <a:cs typeface="Arial" panose="020B0604020202020204" pitchFamily="34" charset="0"/>
              </a:rPr>
              <a:t> </a:t>
            </a:r>
            <a:r>
              <a:rPr sz="1600" b="1" i="0" dirty="0">
                <a:solidFill>
                  <a:srgbClr val="FF0000"/>
                </a:solidFill>
                <a:latin typeface="Arial" panose="020B0604020202020204" pitchFamily="34" charset="0"/>
                <a:cs typeface="Arial" panose="020B0604020202020204" pitchFamily="34" charset="0"/>
              </a:rPr>
              <a:t>20</a:t>
            </a:r>
            <a:r>
              <a:rPr lang="tr-TR" altLang="en-US" sz="1600" b="1" i="0" dirty="0">
                <a:solidFill>
                  <a:srgbClr val="FF0000"/>
                </a:solidFill>
                <a:latin typeface="Arial" panose="020B0604020202020204" pitchFamily="34" charset="0"/>
                <a:cs typeface="Arial" panose="020B0604020202020204" pitchFamily="34" charset="0"/>
              </a:rPr>
              <a:t>.000</a:t>
            </a:r>
            <a:r>
              <a:rPr sz="1600" b="1" i="0" spc="-45" dirty="0">
                <a:solidFill>
                  <a:srgbClr val="FF0000"/>
                </a:solidFill>
                <a:latin typeface="Arial" panose="020B0604020202020204" pitchFamily="34" charset="0"/>
                <a:cs typeface="Arial" panose="020B0604020202020204" pitchFamily="34" charset="0"/>
              </a:rPr>
              <a:t> </a:t>
            </a:r>
            <a:r>
              <a:rPr sz="1600" b="1" i="0" dirty="0">
                <a:solidFill>
                  <a:srgbClr val="FF0000"/>
                </a:solidFill>
                <a:latin typeface="Arial" panose="020B0604020202020204" pitchFamily="34" charset="0"/>
                <a:cs typeface="Arial" panose="020B0604020202020204" pitchFamily="34" charset="0"/>
              </a:rPr>
              <a:t>altın</a:t>
            </a:r>
            <a:r>
              <a:rPr lang="tr-TR" altLang="en-US" sz="1600" b="1" i="0" dirty="0">
                <a:solidFill>
                  <a:srgbClr val="FF0000"/>
                </a:solidFill>
                <a:latin typeface="Arial" panose="020B0604020202020204" pitchFamily="34" charset="0"/>
                <a:cs typeface="Arial" panose="020B0604020202020204" pitchFamily="34" charset="0"/>
              </a:rPr>
              <a:t> paraya </a:t>
            </a:r>
            <a:r>
              <a:rPr sz="1600" b="1" i="0" spc="-45" dirty="0">
                <a:solidFill>
                  <a:srgbClr val="FF0000"/>
                </a:solidFill>
                <a:latin typeface="Arial" panose="020B0604020202020204" pitchFamily="34" charset="0"/>
                <a:cs typeface="Arial" panose="020B0604020202020204" pitchFamily="34" charset="0"/>
              </a:rPr>
              <a:t> </a:t>
            </a:r>
            <a:r>
              <a:rPr sz="1600" b="1" i="0" dirty="0">
                <a:solidFill>
                  <a:srgbClr val="FF0000"/>
                </a:solidFill>
                <a:latin typeface="Arial" panose="020B0604020202020204" pitchFamily="34" charset="0"/>
                <a:cs typeface="Arial" panose="020B0604020202020204" pitchFamily="34" charset="0"/>
              </a:rPr>
              <a:t>ulaşamazsa</a:t>
            </a:r>
            <a:r>
              <a:rPr sz="1600" b="1" i="0" spc="-50" dirty="0">
                <a:solidFill>
                  <a:srgbClr val="FF0000"/>
                </a:solidFill>
                <a:latin typeface="Arial" panose="020B0604020202020204" pitchFamily="34" charset="0"/>
                <a:cs typeface="Arial" panose="020B0604020202020204" pitchFamily="34" charset="0"/>
              </a:rPr>
              <a:t> </a:t>
            </a:r>
            <a:r>
              <a:rPr sz="1600" b="1" i="0" spc="-20" dirty="0">
                <a:solidFill>
                  <a:srgbClr val="FF0000"/>
                </a:solidFill>
                <a:latin typeface="Arial" panose="020B0604020202020204" pitchFamily="34" charset="0"/>
                <a:cs typeface="Arial" panose="020B0604020202020204" pitchFamily="34" charset="0"/>
              </a:rPr>
              <a:t>daha </a:t>
            </a:r>
            <a:r>
              <a:rPr sz="1600" b="1" i="0" dirty="0">
                <a:solidFill>
                  <a:srgbClr val="FF0000"/>
                </a:solidFill>
                <a:latin typeface="Arial" panose="020B0604020202020204" pitchFamily="34" charset="0"/>
                <a:cs typeface="Arial" panose="020B0604020202020204" pitchFamily="34" charset="0"/>
              </a:rPr>
              <a:t>önce</a:t>
            </a:r>
            <a:r>
              <a:rPr sz="1600" b="1" i="0" spc="-50" dirty="0">
                <a:solidFill>
                  <a:srgbClr val="FF0000"/>
                </a:solidFill>
                <a:latin typeface="Arial" panose="020B0604020202020204" pitchFamily="34" charset="0"/>
                <a:cs typeface="Arial" panose="020B0604020202020204" pitchFamily="34" charset="0"/>
              </a:rPr>
              <a:t> </a:t>
            </a:r>
            <a:r>
              <a:rPr sz="1600" b="1" i="0" dirty="0">
                <a:solidFill>
                  <a:srgbClr val="FF0000"/>
                </a:solidFill>
                <a:latin typeface="Arial" panose="020B0604020202020204" pitchFamily="34" charset="0"/>
                <a:cs typeface="Arial" panose="020B0604020202020204" pitchFamily="34" charset="0"/>
              </a:rPr>
              <a:t>kazandığı</a:t>
            </a:r>
            <a:r>
              <a:rPr sz="1600" b="1" i="0" spc="-50" dirty="0">
                <a:solidFill>
                  <a:srgbClr val="FF0000"/>
                </a:solidFill>
                <a:latin typeface="Arial" panose="020B0604020202020204" pitchFamily="34" charset="0"/>
                <a:cs typeface="Arial" panose="020B0604020202020204" pitchFamily="34" charset="0"/>
              </a:rPr>
              <a:t> </a:t>
            </a:r>
            <a:r>
              <a:rPr sz="1600" b="1" i="0" dirty="0">
                <a:solidFill>
                  <a:srgbClr val="FF0000"/>
                </a:solidFill>
                <a:latin typeface="Arial" panose="020B0604020202020204" pitchFamily="34" charset="0"/>
                <a:cs typeface="Arial" panose="020B0604020202020204" pitchFamily="34" charset="0"/>
              </a:rPr>
              <a:t>tüm</a:t>
            </a:r>
            <a:r>
              <a:rPr sz="1600" b="1" i="0" spc="-40" dirty="0">
                <a:solidFill>
                  <a:srgbClr val="FF0000"/>
                </a:solidFill>
                <a:latin typeface="Arial" panose="020B0604020202020204" pitchFamily="34" charset="0"/>
                <a:cs typeface="Arial" panose="020B0604020202020204" pitchFamily="34" charset="0"/>
              </a:rPr>
              <a:t> </a:t>
            </a:r>
            <a:r>
              <a:rPr sz="1600" b="1" i="0" dirty="0">
                <a:solidFill>
                  <a:srgbClr val="FF0000"/>
                </a:solidFill>
                <a:latin typeface="Arial" panose="020B0604020202020204" pitchFamily="34" charset="0"/>
                <a:cs typeface="Arial" panose="020B0604020202020204" pitchFamily="34" charset="0"/>
              </a:rPr>
              <a:t>altın</a:t>
            </a:r>
            <a:r>
              <a:rPr lang="tr-TR" altLang="en-US" sz="1600" b="1" i="0" dirty="0">
                <a:solidFill>
                  <a:srgbClr val="FF0000"/>
                </a:solidFill>
                <a:latin typeface="Arial" panose="020B0604020202020204" pitchFamily="34" charset="0"/>
                <a:cs typeface="Arial" panose="020B0604020202020204" pitchFamily="34" charset="0"/>
              </a:rPr>
              <a:t> paralar</a:t>
            </a:r>
            <a:r>
              <a:rPr sz="1600" b="1" i="0" spc="-50" dirty="0">
                <a:solidFill>
                  <a:srgbClr val="FF0000"/>
                </a:solidFill>
                <a:latin typeface="Arial" panose="020B0604020202020204" pitchFamily="34" charset="0"/>
                <a:cs typeface="Arial" panose="020B0604020202020204" pitchFamily="34" charset="0"/>
              </a:rPr>
              <a:t> </a:t>
            </a:r>
            <a:r>
              <a:rPr sz="1600" b="1" i="0" spc="-10" dirty="0">
                <a:solidFill>
                  <a:srgbClr val="FF0000"/>
                </a:solidFill>
                <a:latin typeface="Arial" panose="020B0604020202020204" pitchFamily="34" charset="0"/>
                <a:cs typeface="Arial" panose="020B0604020202020204" pitchFamily="34" charset="0"/>
              </a:rPr>
              <a:t>silinir.</a:t>
            </a:r>
            <a:r>
              <a:rPr lang="tr-TR" altLang="en-US" sz="1600" b="1" i="0" spc="-10" dirty="0">
                <a:solidFill>
                  <a:srgbClr val="FF0000"/>
                </a:solidFill>
                <a:latin typeface="Arial" panose="020B0604020202020204" pitchFamily="34" charset="0"/>
                <a:cs typeface="Arial" panose="020B0604020202020204" pitchFamily="34" charset="0"/>
              </a:rPr>
              <a:t> </a:t>
            </a:r>
          </a:p>
          <a:p>
            <a:pPr marL="12700" marR="522605" indent="282575" algn="just">
              <a:lnSpc>
                <a:spcPct val="100000"/>
              </a:lnSpc>
              <a:spcBef>
                <a:spcPts val="120"/>
              </a:spcBef>
            </a:pPr>
            <a:r>
              <a:rPr lang="tr-TR" altLang="en-US" sz="1600" b="1" i="0" spc="-10" dirty="0">
                <a:solidFill>
                  <a:srgbClr val="FF0000"/>
                </a:solidFill>
                <a:latin typeface="Arial" panose="020B0604020202020204" pitchFamily="34" charset="0"/>
                <a:cs typeface="Arial" panose="020B0604020202020204" pitchFamily="34" charset="0"/>
              </a:rPr>
              <a:t>Tablo, Grup </a:t>
            </a:r>
            <a:r>
              <a:rPr sz="1600" b="1" i="0" dirty="0">
                <a:solidFill>
                  <a:srgbClr val="FF0000"/>
                </a:solidFill>
                <a:latin typeface="Arial" panose="020B0604020202020204" pitchFamily="34" charset="0"/>
                <a:cs typeface="Arial" panose="020B0604020202020204" pitchFamily="34" charset="0"/>
                <a:sym typeface="+mn-ea"/>
              </a:rPr>
              <a:t>I</a:t>
            </a:r>
            <a:r>
              <a:rPr lang="tr-TR" altLang="en-US" sz="1600" b="1" i="0" dirty="0">
                <a:solidFill>
                  <a:srgbClr val="FF0000"/>
                </a:solidFill>
                <a:latin typeface="Arial" panose="020B0604020202020204" pitchFamily="34" charset="0"/>
                <a:cs typeface="Arial" panose="020B0604020202020204" pitchFamily="34" charset="0"/>
                <a:sym typeface="+mn-ea"/>
              </a:rPr>
              <a:t> yayıncıları için örnek maaş tablosudur. Maaşlar yayıncının grubuna göre farklılık gösterir.</a:t>
            </a:r>
            <a:endParaRPr sz="2150" i="0">
              <a:latin typeface="Arial" panose="020B0604020202020204" pitchFamily="34" charset="0"/>
              <a:cs typeface="Arial" panose="020B0604020202020204" pitchFamily="34" charset="0"/>
            </a:endParaRPr>
          </a:p>
          <a:p>
            <a:pPr marL="298450" marR="5080" indent="-285750" algn="just">
              <a:lnSpc>
                <a:spcPct val="138000"/>
              </a:lnSpc>
              <a:buChar char="•"/>
              <a:tabLst>
                <a:tab pos="298450" algn="l"/>
              </a:tabLst>
            </a:pPr>
            <a:r>
              <a:rPr sz="1600" dirty="0">
                <a:latin typeface="Arial" panose="020B0604020202020204" pitchFamily="34" charset="0"/>
                <a:cs typeface="Arial" panose="020B0604020202020204" pitchFamily="34" charset="0"/>
              </a:rPr>
              <a:t>Her</a:t>
            </a:r>
            <a:r>
              <a:rPr sz="1600" spc="210" dirty="0">
                <a:latin typeface="Arial" panose="020B0604020202020204" pitchFamily="34" charset="0"/>
                <a:cs typeface="Arial" panose="020B0604020202020204" pitchFamily="34" charset="0"/>
              </a:rPr>
              <a:t> </a:t>
            </a:r>
            <a:r>
              <a:rPr sz="1600" dirty="0">
                <a:latin typeface="Arial" panose="020B0604020202020204" pitchFamily="34" charset="0"/>
                <a:cs typeface="Arial" panose="020B0604020202020204" pitchFamily="34" charset="0"/>
              </a:rPr>
              <a:t>Salı</a:t>
            </a:r>
            <a:r>
              <a:rPr sz="1600" spc="215" dirty="0">
                <a:latin typeface="Arial" panose="020B0604020202020204" pitchFamily="34" charset="0"/>
                <a:cs typeface="Arial" panose="020B0604020202020204" pitchFamily="34" charset="0"/>
              </a:rPr>
              <a:t> </a:t>
            </a:r>
            <a:r>
              <a:rPr sz="1600" dirty="0">
                <a:latin typeface="Arial" panose="020B0604020202020204" pitchFamily="34" charset="0"/>
                <a:cs typeface="Arial" panose="020B0604020202020204" pitchFamily="34" charset="0"/>
              </a:rPr>
              <a:t>bir</a:t>
            </a:r>
            <a:r>
              <a:rPr sz="1600" spc="210" dirty="0">
                <a:latin typeface="Arial" panose="020B0604020202020204" pitchFamily="34" charset="0"/>
                <a:cs typeface="Arial" panose="020B0604020202020204" pitchFamily="34" charset="0"/>
              </a:rPr>
              <a:t> </a:t>
            </a:r>
            <a:r>
              <a:rPr sz="1600" dirty="0">
                <a:latin typeface="Arial" panose="020B0604020202020204" pitchFamily="34" charset="0"/>
                <a:cs typeface="Arial" panose="020B0604020202020204" pitchFamily="34" charset="0"/>
              </a:rPr>
              <a:t>önceki</a:t>
            </a:r>
            <a:r>
              <a:rPr sz="1600" spc="210" dirty="0">
                <a:latin typeface="Arial" panose="020B0604020202020204" pitchFamily="34" charset="0"/>
                <a:cs typeface="Arial" panose="020B0604020202020204" pitchFamily="34" charset="0"/>
              </a:rPr>
              <a:t> </a:t>
            </a:r>
            <a:r>
              <a:rPr sz="1600" spc="45" dirty="0">
                <a:latin typeface="Arial" panose="020B0604020202020204" pitchFamily="34" charset="0"/>
                <a:cs typeface="Arial" panose="020B0604020202020204" pitchFamily="34" charset="0"/>
              </a:rPr>
              <a:t>haftanın</a:t>
            </a:r>
            <a:r>
              <a:rPr sz="1600" spc="215" dirty="0">
                <a:latin typeface="Arial" panose="020B0604020202020204" pitchFamily="34" charset="0"/>
                <a:cs typeface="Arial" panose="020B0604020202020204" pitchFamily="34" charset="0"/>
              </a:rPr>
              <a:t> </a:t>
            </a:r>
            <a:r>
              <a:rPr sz="1600" spc="50" dirty="0">
                <a:latin typeface="Arial" panose="020B0604020202020204" pitchFamily="34" charset="0"/>
                <a:cs typeface="Arial" panose="020B0604020202020204" pitchFamily="34" charset="0"/>
              </a:rPr>
              <a:t>verileri</a:t>
            </a:r>
            <a:r>
              <a:rPr sz="1600" spc="225" dirty="0">
                <a:latin typeface="Arial" panose="020B0604020202020204" pitchFamily="34" charset="0"/>
                <a:cs typeface="Arial" panose="020B0604020202020204" pitchFamily="34" charset="0"/>
              </a:rPr>
              <a:t> </a:t>
            </a:r>
            <a:r>
              <a:rPr sz="1600" spc="50" dirty="0">
                <a:latin typeface="Arial" panose="020B0604020202020204" pitchFamily="34" charset="0"/>
                <a:cs typeface="Arial" panose="020B0604020202020204" pitchFamily="34" charset="0"/>
              </a:rPr>
              <a:t>hesaplanır</a:t>
            </a:r>
            <a:r>
              <a:rPr sz="1600" spc="225" dirty="0">
                <a:latin typeface="Arial" panose="020B0604020202020204" pitchFamily="34" charset="0"/>
                <a:cs typeface="Arial" panose="020B0604020202020204" pitchFamily="34" charset="0"/>
              </a:rPr>
              <a:t> </a:t>
            </a:r>
            <a:r>
              <a:rPr sz="1600" spc="55" dirty="0">
                <a:latin typeface="Arial" panose="020B0604020202020204" pitchFamily="34" charset="0"/>
                <a:cs typeface="Arial" panose="020B0604020202020204" pitchFamily="34" charset="0"/>
              </a:rPr>
              <a:t>(Pazartesi-</a:t>
            </a:r>
            <a:r>
              <a:rPr sz="1600" spc="-10" dirty="0">
                <a:latin typeface="Arial" panose="020B0604020202020204" pitchFamily="34" charset="0"/>
                <a:cs typeface="Arial" panose="020B0604020202020204" pitchFamily="34" charset="0"/>
              </a:rPr>
              <a:t>Pazar </a:t>
            </a:r>
            <a:r>
              <a:rPr sz="1600" dirty="0">
                <a:latin typeface="Arial" panose="020B0604020202020204" pitchFamily="34" charset="0"/>
                <a:cs typeface="Arial" panose="020B0604020202020204" pitchFamily="34" charset="0"/>
              </a:rPr>
              <a:t>arası).</a:t>
            </a:r>
            <a:r>
              <a:rPr sz="1600" spc="145" dirty="0">
                <a:latin typeface="Arial" panose="020B0604020202020204" pitchFamily="34" charset="0"/>
                <a:cs typeface="Arial" panose="020B0604020202020204" pitchFamily="34" charset="0"/>
              </a:rPr>
              <a:t> </a:t>
            </a:r>
            <a:r>
              <a:rPr sz="1600" dirty="0">
                <a:latin typeface="Arial" panose="020B0604020202020204" pitchFamily="34" charset="0"/>
                <a:cs typeface="Arial" panose="020B0604020202020204" pitchFamily="34" charset="0"/>
              </a:rPr>
              <a:t>Ödemeler</a:t>
            </a:r>
            <a:r>
              <a:rPr sz="1600" spc="145" dirty="0">
                <a:latin typeface="Arial" panose="020B0604020202020204" pitchFamily="34" charset="0"/>
                <a:cs typeface="Arial" panose="020B0604020202020204" pitchFamily="34" charset="0"/>
              </a:rPr>
              <a:t> </a:t>
            </a:r>
            <a:r>
              <a:rPr sz="1600" dirty="0">
                <a:latin typeface="Arial" panose="020B0604020202020204" pitchFamily="34" charset="0"/>
                <a:cs typeface="Arial" panose="020B0604020202020204" pitchFamily="34" charset="0"/>
              </a:rPr>
              <a:t>hesaplanan</a:t>
            </a:r>
            <a:r>
              <a:rPr sz="1600" spc="145" dirty="0">
                <a:latin typeface="Arial" panose="020B0604020202020204" pitchFamily="34" charset="0"/>
                <a:cs typeface="Arial" panose="020B0604020202020204" pitchFamily="34" charset="0"/>
              </a:rPr>
              <a:t> </a:t>
            </a:r>
            <a:r>
              <a:rPr sz="1600" dirty="0">
                <a:latin typeface="Arial" panose="020B0604020202020204" pitchFamily="34" charset="0"/>
                <a:cs typeface="Arial" panose="020B0604020202020204" pitchFamily="34" charset="0"/>
              </a:rPr>
              <a:t>haftayı</a:t>
            </a:r>
            <a:r>
              <a:rPr sz="1600" spc="150" dirty="0">
                <a:latin typeface="Arial" panose="020B0604020202020204" pitchFamily="34" charset="0"/>
                <a:cs typeface="Arial" panose="020B0604020202020204" pitchFamily="34" charset="0"/>
              </a:rPr>
              <a:t> </a:t>
            </a:r>
            <a:r>
              <a:rPr sz="1600" dirty="0">
                <a:latin typeface="Arial" panose="020B0604020202020204" pitchFamily="34" charset="0"/>
                <a:cs typeface="Arial" panose="020B0604020202020204" pitchFamily="34" charset="0"/>
              </a:rPr>
              <a:t>takip</a:t>
            </a:r>
            <a:r>
              <a:rPr sz="1600" spc="145" dirty="0">
                <a:latin typeface="Arial" panose="020B0604020202020204" pitchFamily="34" charset="0"/>
                <a:cs typeface="Arial" panose="020B0604020202020204" pitchFamily="34" charset="0"/>
              </a:rPr>
              <a:t> </a:t>
            </a:r>
            <a:r>
              <a:rPr sz="1600" dirty="0">
                <a:latin typeface="Arial" panose="020B0604020202020204" pitchFamily="34" charset="0"/>
                <a:cs typeface="Arial" panose="020B0604020202020204" pitchFamily="34" charset="0"/>
              </a:rPr>
              <a:t>eden</a:t>
            </a:r>
            <a:r>
              <a:rPr sz="1600" spc="145" dirty="0">
                <a:latin typeface="Arial" panose="020B0604020202020204" pitchFamily="34" charset="0"/>
                <a:cs typeface="Arial" panose="020B0604020202020204" pitchFamily="34" charset="0"/>
              </a:rPr>
              <a:t> </a:t>
            </a:r>
            <a:r>
              <a:rPr lang="tr-TR" altLang="en-US" sz="1600" b="1" i="1" dirty="0">
                <a:solidFill>
                  <a:srgbClr val="7000E6"/>
                </a:solidFill>
                <a:latin typeface="Arial" panose="020B0604020202020204" pitchFamily="34" charset="0"/>
                <a:cs typeface="Arial" panose="020B0604020202020204" pitchFamily="34" charset="0"/>
              </a:rPr>
              <a:t>Cuma </a:t>
            </a:r>
            <a:r>
              <a:rPr sz="1600" spc="-10" dirty="0">
                <a:latin typeface="Arial" panose="020B0604020202020204" pitchFamily="34" charset="0"/>
                <a:cs typeface="Arial" panose="020B0604020202020204" pitchFamily="34" charset="0"/>
              </a:rPr>
              <a:t>günleri yapılır.</a:t>
            </a:r>
          </a:p>
          <a:p>
            <a:pPr marL="298450" marR="5080" indent="-285750" algn="just">
              <a:lnSpc>
                <a:spcPct val="138000"/>
              </a:lnSpc>
              <a:buChar char="•"/>
              <a:tabLst>
                <a:tab pos="298450" algn="l"/>
              </a:tabLst>
            </a:pPr>
            <a:r>
              <a:rPr lang="tr-TR" altLang="en-US" sz="1600">
                <a:latin typeface="Arial" panose="020B0604020202020204" pitchFamily="34" charset="0"/>
                <a:cs typeface="Arial" panose="020B0604020202020204" pitchFamily="34" charset="0"/>
              </a:rPr>
              <a:t>Yayıncıların KYC doğrulamasında ya da ödeme platformuna hesap bilgilerini girerken herhangi bir hata yapması durumunda ödemeleri hesaplarına geçmeyebilir. Bu tür durumların düzeltilmesi uluslararası para gönderimi kuralları sebebiyle haftalar sürebilmektedir. Bu sebeple lütfen ödemelerinizde herhangi bir aksaklık yaşanmaması için bilgilerinizin doğruluğundan emin olunuz.</a:t>
            </a:r>
          </a:p>
        </p:txBody>
      </p:sp>
      <p:sp>
        <p:nvSpPr>
          <p:cNvPr id="11" name="object 11"/>
          <p:cNvSpPr txBox="1">
            <a:spLocks noGrp="1"/>
          </p:cNvSpPr>
          <p:nvPr>
            <p:ph type="ftr" sz="quarter" idx="5"/>
          </p:nvPr>
        </p:nvSpPr>
        <p:spPr>
          <a:prstGeom prst="rect">
            <a:avLst/>
          </a:prstGeom>
        </p:spPr>
        <p:txBody>
          <a:bodyPr vert="horz" wrap="square" lIns="0" tIns="0" rIns="0" bIns="0" rtlCol="0">
            <a:spAutoFit/>
          </a:bodyPr>
          <a:lstStyle/>
          <a:p>
            <a:pPr marL="12700">
              <a:lnSpc>
                <a:spcPts val="1650"/>
              </a:lnSpc>
            </a:pPr>
            <a:r>
              <a:rPr dirty="0"/>
              <a:t>Private</a:t>
            </a:r>
            <a:r>
              <a:rPr spc="-20" dirty="0"/>
              <a:t> </a:t>
            </a:r>
            <a:r>
              <a:rPr dirty="0"/>
              <a:t>&amp;</a:t>
            </a:r>
            <a:r>
              <a:rPr spc="-20" dirty="0"/>
              <a:t> </a:t>
            </a:r>
            <a:r>
              <a:rPr spc="-10" dirty="0"/>
              <a:t>Confidential</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874520" cy="743585"/>
          </a:xfrm>
          <a:custGeom>
            <a:avLst/>
            <a:gdLst/>
            <a:ahLst/>
            <a:cxnLst/>
            <a:rect l="l" t="t" r="r" b="b"/>
            <a:pathLst>
              <a:path w="1874520" h="743585">
                <a:moveTo>
                  <a:pt x="0" y="743318"/>
                </a:moveTo>
                <a:lnTo>
                  <a:pt x="0" y="0"/>
                </a:lnTo>
                <a:lnTo>
                  <a:pt x="1873973" y="0"/>
                </a:lnTo>
                <a:lnTo>
                  <a:pt x="1820459" y="100898"/>
                </a:lnTo>
                <a:lnTo>
                  <a:pt x="1702355" y="184432"/>
                </a:lnTo>
                <a:lnTo>
                  <a:pt x="1481226" y="238938"/>
                </a:lnTo>
                <a:lnTo>
                  <a:pt x="1238744" y="261245"/>
                </a:lnTo>
                <a:lnTo>
                  <a:pt x="1188506" y="266697"/>
                </a:lnTo>
                <a:lnTo>
                  <a:pt x="1138057" y="272927"/>
                </a:lnTo>
                <a:lnTo>
                  <a:pt x="1087556" y="280128"/>
                </a:lnTo>
                <a:lnTo>
                  <a:pt x="1037160" y="288493"/>
                </a:lnTo>
                <a:lnTo>
                  <a:pt x="987029" y="298213"/>
                </a:lnTo>
                <a:lnTo>
                  <a:pt x="937320" y="309481"/>
                </a:lnTo>
                <a:lnTo>
                  <a:pt x="888191" y="322489"/>
                </a:lnTo>
                <a:lnTo>
                  <a:pt x="839803" y="337429"/>
                </a:lnTo>
                <a:lnTo>
                  <a:pt x="792311" y="354494"/>
                </a:lnTo>
                <a:lnTo>
                  <a:pt x="745876" y="373877"/>
                </a:lnTo>
                <a:lnTo>
                  <a:pt x="700655" y="395768"/>
                </a:lnTo>
                <a:lnTo>
                  <a:pt x="656807" y="420361"/>
                </a:lnTo>
                <a:lnTo>
                  <a:pt x="614489" y="447848"/>
                </a:lnTo>
                <a:lnTo>
                  <a:pt x="573862" y="478422"/>
                </a:lnTo>
                <a:lnTo>
                  <a:pt x="521697" y="518964"/>
                </a:lnTo>
                <a:lnTo>
                  <a:pt x="470342" y="555219"/>
                </a:lnTo>
                <a:lnTo>
                  <a:pt x="419942" y="587437"/>
                </a:lnTo>
                <a:lnTo>
                  <a:pt x="370639" y="615873"/>
                </a:lnTo>
                <a:lnTo>
                  <a:pt x="322577" y="640779"/>
                </a:lnTo>
                <a:lnTo>
                  <a:pt x="275901" y="662408"/>
                </a:lnTo>
                <a:lnTo>
                  <a:pt x="230752" y="681013"/>
                </a:lnTo>
                <a:lnTo>
                  <a:pt x="187276" y="696848"/>
                </a:lnTo>
                <a:lnTo>
                  <a:pt x="145615" y="710165"/>
                </a:lnTo>
                <a:lnTo>
                  <a:pt x="105913" y="721218"/>
                </a:lnTo>
                <a:lnTo>
                  <a:pt x="68315" y="730259"/>
                </a:lnTo>
                <a:lnTo>
                  <a:pt x="32962" y="737541"/>
                </a:lnTo>
                <a:lnTo>
                  <a:pt x="0" y="743318"/>
                </a:lnTo>
                <a:close/>
              </a:path>
            </a:pathLst>
          </a:custGeom>
          <a:solidFill>
            <a:srgbClr val="00C786"/>
          </a:solidFill>
        </p:spPr>
        <p:txBody>
          <a:bodyPr wrap="square" lIns="0" tIns="0" rIns="0" bIns="0" rtlCol="0"/>
          <a:lstStyle/>
          <a:p>
            <a:endParaRPr/>
          </a:p>
        </p:txBody>
      </p:sp>
      <p:sp>
        <p:nvSpPr>
          <p:cNvPr id="3" name="object 3"/>
          <p:cNvSpPr/>
          <p:nvPr/>
        </p:nvSpPr>
        <p:spPr>
          <a:xfrm>
            <a:off x="10910239" y="5823534"/>
            <a:ext cx="1282065" cy="1035050"/>
          </a:xfrm>
          <a:custGeom>
            <a:avLst/>
            <a:gdLst/>
            <a:ahLst/>
            <a:cxnLst/>
            <a:rect l="l" t="t" r="r" b="b"/>
            <a:pathLst>
              <a:path w="1282065" h="1035050">
                <a:moveTo>
                  <a:pt x="1281760" y="1034465"/>
                </a:moveTo>
                <a:lnTo>
                  <a:pt x="0" y="1034465"/>
                </a:lnTo>
                <a:lnTo>
                  <a:pt x="38381" y="1008803"/>
                </a:lnTo>
                <a:lnTo>
                  <a:pt x="76417" y="981926"/>
                </a:lnTo>
                <a:lnTo>
                  <a:pt x="114040" y="953807"/>
                </a:lnTo>
                <a:lnTo>
                  <a:pt x="151185" y="924417"/>
                </a:lnTo>
                <a:lnTo>
                  <a:pt x="187784" y="893729"/>
                </a:lnTo>
                <a:lnTo>
                  <a:pt x="223773" y="861715"/>
                </a:lnTo>
                <a:lnTo>
                  <a:pt x="259084" y="828346"/>
                </a:lnTo>
                <a:lnTo>
                  <a:pt x="293652" y="793595"/>
                </a:lnTo>
                <a:lnTo>
                  <a:pt x="327410" y="757433"/>
                </a:lnTo>
                <a:lnTo>
                  <a:pt x="360292" y="719834"/>
                </a:lnTo>
                <a:lnTo>
                  <a:pt x="392232" y="680768"/>
                </a:lnTo>
                <a:lnTo>
                  <a:pt x="423163" y="640208"/>
                </a:lnTo>
                <a:lnTo>
                  <a:pt x="453020" y="598126"/>
                </a:lnTo>
                <a:lnTo>
                  <a:pt x="514596" y="504387"/>
                </a:lnTo>
                <a:lnTo>
                  <a:pt x="548150" y="456718"/>
                </a:lnTo>
                <a:lnTo>
                  <a:pt x="582364" y="411474"/>
                </a:lnTo>
                <a:lnTo>
                  <a:pt x="617202" y="368645"/>
                </a:lnTo>
                <a:lnTo>
                  <a:pt x="652628" y="328218"/>
                </a:lnTo>
                <a:lnTo>
                  <a:pt x="688609" y="290182"/>
                </a:lnTo>
                <a:lnTo>
                  <a:pt x="725109" y="254523"/>
                </a:lnTo>
                <a:lnTo>
                  <a:pt x="762092" y="221232"/>
                </a:lnTo>
                <a:lnTo>
                  <a:pt x="799524" y="190295"/>
                </a:lnTo>
                <a:lnTo>
                  <a:pt x="837369" y="161701"/>
                </a:lnTo>
                <a:lnTo>
                  <a:pt x="875593" y="135437"/>
                </a:lnTo>
                <a:lnTo>
                  <a:pt x="914160" y="111493"/>
                </a:lnTo>
                <a:lnTo>
                  <a:pt x="953036" y="89856"/>
                </a:lnTo>
                <a:lnTo>
                  <a:pt x="992184" y="70514"/>
                </a:lnTo>
                <a:lnTo>
                  <a:pt x="1031571" y="53455"/>
                </a:lnTo>
                <a:lnTo>
                  <a:pt x="1071160" y="38667"/>
                </a:lnTo>
                <a:lnTo>
                  <a:pt x="1110917" y="26139"/>
                </a:lnTo>
                <a:lnTo>
                  <a:pt x="1150808" y="15859"/>
                </a:lnTo>
                <a:lnTo>
                  <a:pt x="1190795" y="7814"/>
                </a:lnTo>
                <a:lnTo>
                  <a:pt x="1230845" y="1993"/>
                </a:lnTo>
                <a:lnTo>
                  <a:pt x="1281760" y="0"/>
                </a:lnTo>
                <a:lnTo>
                  <a:pt x="1281760" y="1034465"/>
                </a:lnTo>
                <a:close/>
              </a:path>
            </a:pathLst>
          </a:custGeom>
          <a:solidFill>
            <a:srgbClr val="00C786"/>
          </a:solidFill>
        </p:spPr>
        <p:txBody>
          <a:bodyPr wrap="square" lIns="0" tIns="0" rIns="0" bIns="0" rtlCol="0"/>
          <a:lstStyle/>
          <a:p>
            <a:endParaRPr/>
          </a:p>
        </p:txBody>
      </p:sp>
      <p:grpSp>
        <p:nvGrpSpPr>
          <p:cNvPr id="4" name="object 4"/>
          <p:cNvGrpSpPr/>
          <p:nvPr/>
        </p:nvGrpSpPr>
        <p:grpSpPr>
          <a:xfrm>
            <a:off x="413004" y="1318260"/>
            <a:ext cx="5646420" cy="5097780"/>
            <a:chOff x="413004" y="1318260"/>
            <a:chExt cx="5646420" cy="5097780"/>
          </a:xfrm>
        </p:grpSpPr>
        <p:pic>
          <p:nvPicPr>
            <p:cNvPr id="5" name="object 5"/>
            <p:cNvPicPr/>
            <p:nvPr/>
          </p:nvPicPr>
          <p:blipFill>
            <a:blip r:embed="rId2" cstate="print"/>
            <a:stretch>
              <a:fillRect/>
            </a:stretch>
          </p:blipFill>
          <p:spPr>
            <a:xfrm>
              <a:off x="413004" y="1318260"/>
              <a:ext cx="5646420" cy="5097780"/>
            </a:xfrm>
            <a:prstGeom prst="rect">
              <a:avLst/>
            </a:prstGeom>
          </p:spPr>
        </p:pic>
        <p:sp>
          <p:nvSpPr>
            <p:cNvPr id="6" name="object 6"/>
            <p:cNvSpPr/>
            <p:nvPr/>
          </p:nvSpPr>
          <p:spPr>
            <a:xfrm>
              <a:off x="3311525" y="2054224"/>
              <a:ext cx="2578100" cy="3287395"/>
            </a:xfrm>
            <a:custGeom>
              <a:avLst/>
              <a:gdLst/>
              <a:ahLst/>
              <a:cxnLst/>
              <a:rect l="l" t="t" r="r" b="b"/>
              <a:pathLst>
                <a:path w="2578100" h="3287395">
                  <a:moveTo>
                    <a:pt x="2578100" y="2500007"/>
                  </a:moveTo>
                  <a:lnTo>
                    <a:pt x="2546350" y="2500007"/>
                  </a:lnTo>
                  <a:lnTo>
                    <a:pt x="2546350" y="2531757"/>
                  </a:lnTo>
                  <a:lnTo>
                    <a:pt x="2546350" y="3255022"/>
                  </a:lnTo>
                  <a:lnTo>
                    <a:pt x="31750" y="3255022"/>
                  </a:lnTo>
                  <a:lnTo>
                    <a:pt x="31750" y="2531757"/>
                  </a:lnTo>
                  <a:lnTo>
                    <a:pt x="2546350" y="2531757"/>
                  </a:lnTo>
                  <a:lnTo>
                    <a:pt x="2546350" y="2500007"/>
                  </a:lnTo>
                  <a:lnTo>
                    <a:pt x="0" y="2500007"/>
                  </a:lnTo>
                  <a:lnTo>
                    <a:pt x="0" y="3286772"/>
                  </a:lnTo>
                  <a:lnTo>
                    <a:pt x="2578100" y="3286772"/>
                  </a:lnTo>
                  <a:lnTo>
                    <a:pt x="2578100" y="3270897"/>
                  </a:lnTo>
                  <a:lnTo>
                    <a:pt x="2578100" y="3255022"/>
                  </a:lnTo>
                  <a:lnTo>
                    <a:pt x="2578100" y="2531757"/>
                  </a:lnTo>
                  <a:lnTo>
                    <a:pt x="2578100" y="2515882"/>
                  </a:lnTo>
                  <a:lnTo>
                    <a:pt x="2578100" y="2500007"/>
                  </a:lnTo>
                  <a:close/>
                </a:path>
                <a:path w="2578100" h="3287395">
                  <a:moveTo>
                    <a:pt x="2578100" y="1492250"/>
                  </a:moveTo>
                  <a:lnTo>
                    <a:pt x="2546350" y="1492250"/>
                  </a:lnTo>
                  <a:lnTo>
                    <a:pt x="2546350" y="1524000"/>
                  </a:lnTo>
                  <a:lnTo>
                    <a:pt x="2546350" y="2247265"/>
                  </a:lnTo>
                  <a:lnTo>
                    <a:pt x="31750" y="2247265"/>
                  </a:lnTo>
                  <a:lnTo>
                    <a:pt x="31750" y="1524000"/>
                  </a:lnTo>
                  <a:lnTo>
                    <a:pt x="2546350" y="1524000"/>
                  </a:lnTo>
                  <a:lnTo>
                    <a:pt x="2546350" y="1492250"/>
                  </a:lnTo>
                  <a:lnTo>
                    <a:pt x="0" y="1492250"/>
                  </a:lnTo>
                  <a:lnTo>
                    <a:pt x="0" y="2279015"/>
                  </a:lnTo>
                  <a:lnTo>
                    <a:pt x="2578100" y="2279015"/>
                  </a:lnTo>
                  <a:lnTo>
                    <a:pt x="2578100" y="2263140"/>
                  </a:lnTo>
                  <a:lnTo>
                    <a:pt x="2578100" y="2247265"/>
                  </a:lnTo>
                  <a:lnTo>
                    <a:pt x="2578100" y="1524000"/>
                  </a:lnTo>
                  <a:lnTo>
                    <a:pt x="2578100" y="1508125"/>
                  </a:lnTo>
                  <a:lnTo>
                    <a:pt x="2578100" y="1492250"/>
                  </a:lnTo>
                  <a:close/>
                </a:path>
                <a:path w="2578100" h="3287395">
                  <a:moveTo>
                    <a:pt x="2578100" y="0"/>
                  </a:moveTo>
                  <a:lnTo>
                    <a:pt x="2546350" y="0"/>
                  </a:lnTo>
                  <a:lnTo>
                    <a:pt x="2546350" y="31750"/>
                  </a:lnTo>
                  <a:lnTo>
                    <a:pt x="2546350" y="755015"/>
                  </a:lnTo>
                  <a:lnTo>
                    <a:pt x="31750" y="755015"/>
                  </a:lnTo>
                  <a:lnTo>
                    <a:pt x="31750" y="31750"/>
                  </a:lnTo>
                  <a:lnTo>
                    <a:pt x="2546350" y="31750"/>
                  </a:lnTo>
                  <a:lnTo>
                    <a:pt x="2546350" y="0"/>
                  </a:lnTo>
                  <a:lnTo>
                    <a:pt x="0" y="0"/>
                  </a:lnTo>
                  <a:lnTo>
                    <a:pt x="0" y="786765"/>
                  </a:lnTo>
                  <a:lnTo>
                    <a:pt x="2578100" y="786765"/>
                  </a:lnTo>
                  <a:lnTo>
                    <a:pt x="2578100" y="770890"/>
                  </a:lnTo>
                  <a:lnTo>
                    <a:pt x="2578100" y="755015"/>
                  </a:lnTo>
                  <a:lnTo>
                    <a:pt x="2578100" y="31750"/>
                  </a:lnTo>
                  <a:lnTo>
                    <a:pt x="2578100" y="15875"/>
                  </a:lnTo>
                  <a:lnTo>
                    <a:pt x="2578100" y="0"/>
                  </a:lnTo>
                  <a:close/>
                </a:path>
              </a:pathLst>
            </a:custGeom>
            <a:solidFill>
              <a:srgbClr val="FF0000"/>
            </a:solidFill>
          </p:spPr>
          <p:txBody>
            <a:bodyPr wrap="square" lIns="0" tIns="0" rIns="0" bIns="0" rtlCol="0"/>
            <a:lstStyle/>
            <a:p>
              <a:endParaRPr/>
            </a:p>
          </p:txBody>
        </p:sp>
      </p:grpSp>
      <p:grpSp>
        <p:nvGrpSpPr>
          <p:cNvPr id="7" name="object 7"/>
          <p:cNvGrpSpPr/>
          <p:nvPr/>
        </p:nvGrpSpPr>
        <p:grpSpPr>
          <a:xfrm>
            <a:off x="6123736" y="2659837"/>
            <a:ext cx="544195" cy="431800"/>
            <a:chOff x="6123736" y="2659837"/>
            <a:chExt cx="544195" cy="431800"/>
          </a:xfrm>
        </p:grpSpPr>
        <p:pic>
          <p:nvPicPr>
            <p:cNvPr id="8" name="object 8"/>
            <p:cNvPicPr/>
            <p:nvPr/>
          </p:nvPicPr>
          <p:blipFill>
            <a:blip r:embed="rId3" cstate="print"/>
            <a:stretch>
              <a:fillRect/>
            </a:stretch>
          </p:blipFill>
          <p:spPr>
            <a:xfrm>
              <a:off x="6131051" y="2668524"/>
              <a:ext cx="528827" cy="414527"/>
            </a:xfrm>
            <a:prstGeom prst="rect">
              <a:avLst/>
            </a:prstGeom>
          </p:spPr>
        </p:pic>
        <p:sp>
          <p:nvSpPr>
            <p:cNvPr id="9" name="object 9"/>
            <p:cNvSpPr/>
            <p:nvPr/>
          </p:nvSpPr>
          <p:spPr>
            <a:xfrm>
              <a:off x="6123736" y="2659837"/>
              <a:ext cx="544195" cy="431800"/>
            </a:xfrm>
            <a:custGeom>
              <a:avLst/>
              <a:gdLst/>
              <a:ahLst/>
              <a:cxnLst/>
              <a:rect l="l" t="t" r="r" b="b"/>
              <a:pathLst>
                <a:path w="544195" h="431800">
                  <a:moveTo>
                    <a:pt x="43154" y="246189"/>
                  </a:moveTo>
                  <a:lnTo>
                    <a:pt x="0" y="43154"/>
                  </a:lnTo>
                  <a:lnTo>
                    <a:pt x="203034" y="0"/>
                  </a:lnTo>
                  <a:lnTo>
                    <a:pt x="199182" y="5930"/>
                  </a:lnTo>
                  <a:lnTo>
                    <a:pt x="184035" y="5930"/>
                  </a:lnTo>
                  <a:lnTo>
                    <a:pt x="175681" y="18795"/>
                  </a:lnTo>
                  <a:lnTo>
                    <a:pt x="44284" y="46723"/>
                  </a:lnTo>
                  <a:lnTo>
                    <a:pt x="13741" y="46723"/>
                  </a:lnTo>
                  <a:lnTo>
                    <a:pt x="8851" y="54254"/>
                  </a:lnTo>
                  <a:lnTo>
                    <a:pt x="15342" y="54254"/>
                  </a:lnTo>
                  <a:lnTo>
                    <a:pt x="49201" y="213559"/>
                  </a:lnTo>
                  <a:lnTo>
                    <a:pt x="40855" y="226415"/>
                  </a:lnTo>
                  <a:lnTo>
                    <a:pt x="52387" y="228549"/>
                  </a:lnTo>
                  <a:lnTo>
                    <a:pt x="54609" y="228549"/>
                  </a:lnTo>
                  <a:lnTo>
                    <a:pt x="43154" y="246189"/>
                  </a:lnTo>
                  <a:close/>
                </a:path>
                <a:path w="544195" h="431800">
                  <a:moveTo>
                    <a:pt x="175681" y="18795"/>
                  </a:moveTo>
                  <a:lnTo>
                    <a:pt x="184035" y="5930"/>
                  </a:lnTo>
                  <a:lnTo>
                    <a:pt x="190677" y="15608"/>
                  </a:lnTo>
                  <a:lnTo>
                    <a:pt x="175681" y="18795"/>
                  </a:lnTo>
                  <a:close/>
                </a:path>
                <a:path w="544195" h="431800">
                  <a:moveTo>
                    <a:pt x="526617" y="314348"/>
                  </a:moveTo>
                  <a:lnTo>
                    <a:pt x="144780" y="66382"/>
                  </a:lnTo>
                  <a:lnTo>
                    <a:pt x="175681" y="18795"/>
                  </a:lnTo>
                  <a:lnTo>
                    <a:pt x="190677" y="15608"/>
                  </a:lnTo>
                  <a:lnTo>
                    <a:pt x="184035" y="5930"/>
                  </a:lnTo>
                  <a:lnTo>
                    <a:pt x="199182" y="5930"/>
                  </a:lnTo>
                  <a:lnTo>
                    <a:pt x="164597" y="59181"/>
                  </a:lnTo>
                  <a:lnTo>
                    <a:pt x="157022" y="59181"/>
                  </a:lnTo>
                  <a:lnTo>
                    <a:pt x="158889" y="67970"/>
                  </a:lnTo>
                  <a:lnTo>
                    <a:pt x="170555" y="67970"/>
                  </a:lnTo>
                  <a:lnTo>
                    <a:pt x="541737" y="309029"/>
                  </a:lnTo>
                  <a:lnTo>
                    <a:pt x="530072" y="309029"/>
                  </a:lnTo>
                  <a:lnTo>
                    <a:pt x="526617" y="314348"/>
                  </a:lnTo>
                  <a:close/>
                </a:path>
                <a:path w="544195" h="431800">
                  <a:moveTo>
                    <a:pt x="8851" y="54254"/>
                  </a:moveTo>
                  <a:lnTo>
                    <a:pt x="13741" y="46723"/>
                  </a:lnTo>
                  <a:lnTo>
                    <a:pt x="15061" y="52934"/>
                  </a:lnTo>
                  <a:lnTo>
                    <a:pt x="8851" y="54254"/>
                  </a:lnTo>
                  <a:close/>
                </a:path>
                <a:path w="544195" h="431800">
                  <a:moveTo>
                    <a:pt x="15061" y="52934"/>
                  </a:moveTo>
                  <a:lnTo>
                    <a:pt x="13741" y="46723"/>
                  </a:lnTo>
                  <a:lnTo>
                    <a:pt x="44284" y="46723"/>
                  </a:lnTo>
                  <a:lnTo>
                    <a:pt x="15061" y="52934"/>
                  </a:lnTo>
                  <a:close/>
                </a:path>
                <a:path w="544195" h="431800">
                  <a:moveTo>
                    <a:pt x="15342" y="54254"/>
                  </a:moveTo>
                  <a:lnTo>
                    <a:pt x="8851" y="54254"/>
                  </a:lnTo>
                  <a:lnTo>
                    <a:pt x="15061" y="52934"/>
                  </a:lnTo>
                  <a:lnTo>
                    <a:pt x="15342" y="54254"/>
                  </a:lnTo>
                  <a:close/>
                </a:path>
                <a:path w="544195" h="431800">
                  <a:moveTo>
                    <a:pt x="158889" y="67970"/>
                  </a:moveTo>
                  <a:lnTo>
                    <a:pt x="157022" y="59181"/>
                  </a:lnTo>
                  <a:lnTo>
                    <a:pt x="162350" y="62641"/>
                  </a:lnTo>
                  <a:lnTo>
                    <a:pt x="158889" y="67970"/>
                  </a:lnTo>
                  <a:close/>
                </a:path>
                <a:path w="544195" h="431800">
                  <a:moveTo>
                    <a:pt x="162350" y="62641"/>
                  </a:moveTo>
                  <a:lnTo>
                    <a:pt x="157022" y="59181"/>
                  </a:lnTo>
                  <a:lnTo>
                    <a:pt x="164597" y="59181"/>
                  </a:lnTo>
                  <a:lnTo>
                    <a:pt x="162350" y="62641"/>
                  </a:lnTo>
                  <a:close/>
                </a:path>
                <a:path w="544195" h="431800">
                  <a:moveTo>
                    <a:pt x="170555" y="67970"/>
                  </a:moveTo>
                  <a:lnTo>
                    <a:pt x="158889" y="67970"/>
                  </a:lnTo>
                  <a:lnTo>
                    <a:pt x="162350" y="62641"/>
                  </a:lnTo>
                  <a:lnTo>
                    <a:pt x="170555" y="67970"/>
                  </a:lnTo>
                  <a:close/>
                </a:path>
                <a:path w="544195" h="431800">
                  <a:moveTo>
                    <a:pt x="54609" y="228549"/>
                  </a:moveTo>
                  <a:lnTo>
                    <a:pt x="52387" y="228549"/>
                  </a:lnTo>
                  <a:lnTo>
                    <a:pt x="49201" y="213559"/>
                  </a:lnTo>
                  <a:lnTo>
                    <a:pt x="80098" y="165963"/>
                  </a:lnTo>
                  <a:lnTo>
                    <a:pt x="98951" y="178206"/>
                  </a:lnTo>
                  <a:lnTo>
                    <a:pt x="87299" y="178206"/>
                  </a:lnTo>
                  <a:lnTo>
                    <a:pt x="78511" y="180073"/>
                  </a:lnTo>
                  <a:lnTo>
                    <a:pt x="83840" y="183533"/>
                  </a:lnTo>
                  <a:lnTo>
                    <a:pt x="54609" y="228549"/>
                  </a:lnTo>
                  <a:close/>
                </a:path>
                <a:path w="544195" h="431800">
                  <a:moveTo>
                    <a:pt x="83840" y="183533"/>
                  </a:moveTo>
                  <a:lnTo>
                    <a:pt x="78511" y="180073"/>
                  </a:lnTo>
                  <a:lnTo>
                    <a:pt x="87299" y="178206"/>
                  </a:lnTo>
                  <a:lnTo>
                    <a:pt x="83840" y="183533"/>
                  </a:lnTo>
                  <a:close/>
                </a:path>
                <a:path w="544195" h="431800">
                  <a:moveTo>
                    <a:pt x="465683" y="431507"/>
                  </a:moveTo>
                  <a:lnTo>
                    <a:pt x="83840" y="183533"/>
                  </a:lnTo>
                  <a:lnTo>
                    <a:pt x="87299" y="178206"/>
                  </a:lnTo>
                  <a:lnTo>
                    <a:pt x="98951" y="178206"/>
                  </a:lnTo>
                  <a:lnTo>
                    <a:pt x="461942" y="413937"/>
                  </a:lnTo>
                  <a:lnTo>
                    <a:pt x="458482" y="419265"/>
                  </a:lnTo>
                  <a:lnTo>
                    <a:pt x="473633" y="419265"/>
                  </a:lnTo>
                  <a:lnTo>
                    <a:pt x="465683" y="431507"/>
                  </a:lnTo>
                  <a:close/>
                </a:path>
                <a:path w="544195" h="431800">
                  <a:moveTo>
                    <a:pt x="52387" y="228549"/>
                  </a:moveTo>
                  <a:lnTo>
                    <a:pt x="40855" y="226415"/>
                  </a:lnTo>
                  <a:lnTo>
                    <a:pt x="49201" y="213559"/>
                  </a:lnTo>
                  <a:lnTo>
                    <a:pt x="52387" y="228549"/>
                  </a:lnTo>
                  <a:close/>
                </a:path>
                <a:path w="544195" h="431800">
                  <a:moveTo>
                    <a:pt x="531939" y="317804"/>
                  </a:moveTo>
                  <a:lnTo>
                    <a:pt x="526617" y="314348"/>
                  </a:lnTo>
                  <a:lnTo>
                    <a:pt x="530072" y="309029"/>
                  </a:lnTo>
                  <a:lnTo>
                    <a:pt x="531939" y="317804"/>
                  </a:lnTo>
                  <a:close/>
                </a:path>
                <a:path w="544195" h="431800">
                  <a:moveTo>
                    <a:pt x="539514" y="317804"/>
                  </a:moveTo>
                  <a:lnTo>
                    <a:pt x="531939" y="317804"/>
                  </a:lnTo>
                  <a:lnTo>
                    <a:pt x="530072" y="309029"/>
                  </a:lnTo>
                  <a:lnTo>
                    <a:pt x="541737" y="309029"/>
                  </a:lnTo>
                  <a:lnTo>
                    <a:pt x="544182" y="310616"/>
                  </a:lnTo>
                  <a:lnTo>
                    <a:pt x="539514" y="317804"/>
                  </a:lnTo>
                  <a:close/>
                </a:path>
                <a:path w="544195" h="431800">
                  <a:moveTo>
                    <a:pt x="473633" y="419265"/>
                  </a:moveTo>
                  <a:lnTo>
                    <a:pt x="458482" y="419265"/>
                  </a:lnTo>
                  <a:lnTo>
                    <a:pt x="467271" y="417398"/>
                  </a:lnTo>
                  <a:lnTo>
                    <a:pt x="461942" y="413937"/>
                  </a:lnTo>
                  <a:lnTo>
                    <a:pt x="526617" y="314348"/>
                  </a:lnTo>
                  <a:lnTo>
                    <a:pt x="531939" y="317804"/>
                  </a:lnTo>
                  <a:lnTo>
                    <a:pt x="539514" y="317804"/>
                  </a:lnTo>
                  <a:lnTo>
                    <a:pt x="473633" y="419265"/>
                  </a:lnTo>
                  <a:close/>
                </a:path>
                <a:path w="544195" h="431800">
                  <a:moveTo>
                    <a:pt x="458482" y="419265"/>
                  </a:moveTo>
                  <a:lnTo>
                    <a:pt x="461942" y="413937"/>
                  </a:lnTo>
                  <a:lnTo>
                    <a:pt x="467271" y="417398"/>
                  </a:lnTo>
                  <a:lnTo>
                    <a:pt x="458482" y="419265"/>
                  </a:lnTo>
                  <a:close/>
                </a:path>
              </a:pathLst>
            </a:custGeom>
            <a:solidFill>
              <a:srgbClr val="2E528F"/>
            </a:solidFill>
          </p:spPr>
          <p:txBody>
            <a:bodyPr wrap="square" lIns="0" tIns="0" rIns="0" bIns="0" rtlCol="0"/>
            <a:lstStyle/>
            <a:p>
              <a:endParaRPr/>
            </a:p>
          </p:txBody>
        </p:sp>
      </p:grpSp>
      <p:sp>
        <p:nvSpPr>
          <p:cNvPr id="10" name="object 10"/>
          <p:cNvSpPr txBox="1"/>
          <p:nvPr/>
        </p:nvSpPr>
        <p:spPr>
          <a:xfrm>
            <a:off x="6672580" y="1969757"/>
            <a:ext cx="4003040" cy="3388360"/>
          </a:xfrm>
          <a:prstGeom prst="rect">
            <a:avLst/>
          </a:prstGeom>
        </p:spPr>
        <p:txBody>
          <a:bodyPr vert="horz" wrap="square" lIns="0" tIns="13335" rIns="0" bIns="0" rtlCol="0">
            <a:spAutoFit/>
          </a:bodyPr>
          <a:lstStyle/>
          <a:p>
            <a:pPr marL="355600" marR="99060" indent="-342900">
              <a:lnSpc>
                <a:spcPct val="100000"/>
              </a:lnSpc>
              <a:spcBef>
                <a:spcPts val="105"/>
              </a:spcBef>
              <a:buFont typeface="Wingdings" panose="05000000000000000000"/>
              <a:buChar char=""/>
              <a:tabLst>
                <a:tab pos="355600" algn="l"/>
              </a:tabLst>
            </a:pPr>
            <a:r>
              <a:rPr sz="2000" dirty="0">
                <a:latin typeface="Calibri" panose="020F0502020204030204"/>
                <a:cs typeface="Calibri" panose="020F0502020204030204"/>
              </a:rPr>
              <a:t>Gelir</a:t>
            </a:r>
            <a:r>
              <a:rPr sz="2000" spc="-60" dirty="0">
                <a:latin typeface="Calibri" panose="020F0502020204030204"/>
                <a:cs typeface="Calibri" panose="020F0502020204030204"/>
              </a:rPr>
              <a:t> </a:t>
            </a:r>
            <a:r>
              <a:rPr sz="2000" dirty="0">
                <a:latin typeface="Calibri" panose="020F0502020204030204"/>
                <a:cs typeface="Calibri" panose="020F0502020204030204"/>
              </a:rPr>
              <a:t>istatistiklerinizi</a:t>
            </a:r>
            <a:r>
              <a:rPr sz="2000" spc="-30" dirty="0">
                <a:latin typeface="Calibri" panose="020F0502020204030204"/>
                <a:cs typeface="Calibri" panose="020F0502020204030204"/>
              </a:rPr>
              <a:t> </a:t>
            </a:r>
            <a:r>
              <a:rPr sz="2000" dirty="0">
                <a:latin typeface="Calibri" panose="020F0502020204030204"/>
                <a:cs typeface="Calibri" panose="020F0502020204030204"/>
              </a:rPr>
              <a:t>“Live</a:t>
            </a:r>
            <a:r>
              <a:rPr sz="2000" spc="-45" dirty="0">
                <a:latin typeface="Calibri" panose="020F0502020204030204"/>
                <a:cs typeface="Calibri" panose="020F0502020204030204"/>
              </a:rPr>
              <a:t> </a:t>
            </a:r>
            <a:r>
              <a:rPr sz="2000" spc="-10" dirty="0">
                <a:latin typeface="Calibri" panose="020F0502020204030204"/>
                <a:cs typeface="Calibri" panose="020F0502020204030204"/>
              </a:rPr>
              <a:t>Center” </a:t>
            </a:r>
            <a:r>
              <a:rPr sz="2000" dirty="0">
                <a:latin typeface="Calibri" panose="020F0502020204030204"/>
                <a:cs typeface="Calibri" panose="020F0502020204030204"/>
              </a:rPr>
              <a:t>dan</a:t>
            </a:r>
            <a:r>
              <a:rPr sz="2000" spc="-60" dirty="0">
                <a:latin typeface="Calibri" panose="020F0502020204030204"/>
                <a:cs typeface="Calibri" panose="020F0502020204030204"/>
              </a:rPr>
              <a:t> </a:t>
            </a:r>
            <a:r>
              <a:rPr sz="2000" dirty="0">
                <a:latin typeface="Calibri" panose="020F0502020204030204"/>
                <a:cs typeface="Calibri" panose="020F0502020204030204"/>
              </a:rPr>
              <a:t>kontrol</a:t>
            </a:r>
            <a:r>
              <a:rPr sz="2000" spc="-55" dirty="0">
                <a:latin typeface="Calibri" panose="020F0502020204030204"/>
                <a:cs typeface="Calibri" panose="020F0502020204030204"/>
              </a:rPr>
              <a:t> </a:t>
            </a:r>
            <a:r>
              <a:rPr sz="2000" spc="-10" dirty="0">
                <a:latin typeface="Calibri" panose="020F0502020204030204"/>
                <a:cs typeface="Calibri" panose="020F0502020204030204"/>
              </a:rPr>
              <a:t>edebilirsiniz.</a:t>
            </a:r>
            <a:endParaRPr sz="2000">
              <a:latin typeface="Calibri" panose="020F0502020204030204"/>
              <a:cs typeface="Calibri" panose="020F0502020204030204"/>
            </a:endParaRPr>
          </a:p>
          <a:p>
            <a:pPr>
              <a:lnSpc>
                <a:spcPct val="100000"/>
              </a:lnSpc>
              <a:spcBef>
                <a:spcPts val="15"/>
              </a:spcBef>
              <a:buFont typeface="Wingdings" panose="05000000000000000000"/>
              <a:buChar char=""/>
            </a:pPr>
            <a:endParaRPr sz="1950">
              <a:latin typeface="Calibri" panose="020F0502020204030204"/>
              <a:cs typeface="Calibri" panose="020F0502020204030204"/>
            </a:endParaRPr>
          </a:p>
          <a:p>
            <a:pPr marL="355600" marR="102870" indent="-342900">
              <a:lnSpc>
                <a:spcPct val="100000"/>
              </a:lnSpc>
              <a:spcBef>
                <a:spcPts val="5"/>
              </a:spcBef>
              <a:buFont typeface="Wingdings" panose="05000000000000000000"/>
              <a:buChar char=""/>
              <a:tabLst>
                <a:tab pos="355600" algn="l"/>
              </a:tabLst>
            </a:pPr>
            <a:r>
              <a:rPr sz="2000" dirty="0">
                <a:latin typeface="Calibri" panose="020F0502020204030204"/>
                <a:cs typeface="Calibri" panose="020F0502020204030204"/>
              </a:rPr>
              <a:t>Burada</a:t>
            </a:r>
            <a:r>
              <a:rPr sz="2000" spc="-35" dirty="0">
                <a:latin typeface="Calibri" panose="020F0502020204030204"/>
                <a:cs typeface="Calibri" panose="020F0502020204030204"/>
              </a:rPr>
              <a:t> </a:t>
            </a:r>
            <a:r>
              <a:rPr sz="2000" dirty="0">
                <a:latin typeface="Calibri" panose="020F0502020204030204"/>
                <a:cs typeface="Calibri" panose="020F0502020204030204"/>
              </a:rPr>
              <a:t>günlük</a:t>
            </a:r>
            <a:r>
              <a:rPr sz="2000" spc="-25" dirty="0">
                <a:latin typeface="Calibri" panose="020F0502020204030204"/>
                <a:cs typeface="Calibri" panose="020F0502020204030204"/>
              </a:rPr>
              <a:t> </a:t>
            </a:r>
            <a:r>
              <a:rPr sz="2000" dirty="0">
                <a:latin typeface="Calibri" panose="020F0502020204030204"/>
                <a:cs typeface="Calibri" panose="020F0502020204030204"/>
              </a:rPr>
              <a:t>ve</a:t>
            </a:r>
            <a:r>
              <a:rPr sz="2000" spc="-25" dirty="0">
                <a:latin typeface="Calibri" panose="020F0502020204030204"/>
                <a:cs typeface="Calibri" panose="020F0502020204030204"/>
              </a:rPr>
              <a:t> </a:t>
            </a:r>
            <a:r>
              <a:rPr sz="2000" dirty="0">
                <a:latin typeface="Calibri" panose="020F0502020204030204"/>
                <a:cs typeface="Calibri" panose="020F0502020204030204"/>
              </a:rPr>
              <a:t>haftalık</a:t>
            </a:r>
            <a:r>
              <a:rPr sz="2000" spc="-20" dirty="0">
                <a:latin typeface="Calibri" panose="020F0502020204030204"/>
                <a:cs typeface="Calibri" panose="020F0502020204030204"/>
              </a:rPr>
              <a:t> </a:t>
            </a:r>
            <a:r>
              <a:rPr sz="2000" spc="-10" dirty="0">
                <a:latin typeface="Calibri" panose="020F0502020204030204"/>
                <a:cs typeface="Calibri" panose="020F0502020204030204"/>
              </a:rPr>
              <a:t>gelirinizi </a:t>
            </a:r>
            <a:r>
              <a:rPr sz="2000" dirty="0">
                <a:latin typeface="Calibri" panose="020F0502020204030204"/>
                <a:cs typeface="Calibri" panose="020F0502020204030204"/>
              </a:rPr>
              <a:t>(Puan</a:t>
            </a:r>
            <a:r>
              <a:rPr sz="2000" spc="-35" dirty="0">
                <a:latin typeface="Calibri" panose="020F0502020204030204"/>
                <a:cs typeface="Calibri" panose="020F0502020204030204"/>
              </a:rPr>
              <a:t> </a:t>
            </a:r>
            <a:r>
              <a:rPr sz="2000" dirty="0">
                <a:latin typeface="Calibri" panose="020F0502020204030204"/>
                <a:cs typeface="Calibri" panose="020F0502020204030204"/>
              </a:rPr>
              <a:t>=</a:t>
            </a:r>
            <a:r>
              <a:rPr sz="2000" spc="-35" dirty="0">
                <a:latin typeface="Calibri" panose="020F0502020204030204"/>
                <a:cs typeface="Calibri" panose="020F0502020204030204"/>
              </a:rPr>
              <a:t> </a:t>
            </a:r>
            <a:r>
              <a:rPr lang="tr-TR" altLang="en-US" sz="2000" spc="-35" dirty="0">
                <a:latin typeface="Calibri" panose="020F0502020204030204"/>
                <a:cs typeface="Calibri" panose="020F0502020204030204"/>
              </a:rPr>
              <a:t>Altın Para</a:t>
            </a:r>
            <a:r>
              <a:rPr sz="2000" dirty="0">
                <a:latin typeface="Calibri" panose="020F0502020204030204"/>
                <a:cs typeface="Calibri" panose="020F0502020204030204"/>
              </a:rPr>
              <a:t>)</a:t>
            </a:r>
            <a:r>
              <a:rPr sz="2000" spc="-40" dirty="0">
                <a:latin typeface="Calibri" panose="020F0502020204030204"/>
                <a:cs typeface="Calibri" panose="020F0502020204030204"/>
              </a:rPr>
              <a:t> </a:t>
            </a:r>
            <a:r>
              <a:rPr sz="2000" dirty="0">
                <a:latin typeface="Calibri" panose="020F0502020204030204"/>
                <a:cs typeface="Calibri" panose="020F0502020204030204"/>
              </a:rPr>
              <a:t>kontrol</a:t>
            </a:r>
            <a:r>
              <a:rPr sz="2000" spc="-40" dirty="0">
                <a:latin typeface="Calibri" panose="020F0502020204030204"/>
                <a:cs typeface="Calibri" panose="020F0502020204030204"/>
              </a:rPr>
              <a:t> </a:t>
            </a:r>
            <a:r>
              <a:rPr sz="2000" dirty="0">
                <a:latin typeface="Calibri" panose="020F0502020204030204"/>
                <a:cs typeface="Calibri" panose="020F0502020204030204"/>
              </a:rPr>
              <a:t>edebilir</a:t>
            </a:r>
            <a:r>
              <a:rPr sz="2000" spc="-35" dirty="0">
                <a:latin typeface="Calibri" panose="020F0502020204030204"/>
                <a:cs typeface="Calibri" panose="020F0502020204030204"/>
              </a:rPr>
              <a:t> </a:t>
            </a:r>
            <a:r>
              <a:rPr sz="2000" spc="-25" dirty="0">
                <a:latin typeface="Calibri" panose="020F0502020204030204"/>
                <a:cs typeface="Calibri" panose="020F0502020204030204"/>
              </a:rPr>
              <a:t>ve </a:t>
            </a:r>
            <a:r>
              <a:rPr sz="2000" dirty="0">
                <a:latin typeface="Calibri" panose="020F0502020204030204"/>
                <a:cs typeface="Calibri" panose="020F0502020204030204"/>
              </a:rPr>
              <a:t>ayrıca</a:t>
            </a:r>
            <a:r>
              <a:rPr sz="2000" spc="-25" dirty="0">
                <a:latin typeface="Calibri" panose="020F0502020204030204"/>
                <a:cs typeface="Calibri" panose="020F0502020204030204"/>
              </a:rPr>
              <a:t> </a:t>
            </a:r>
            <a:r>
              <a:rPr sz="2000" dirty="0">
                <a:latin typeface="Calibri" panose="020F0502020204030204"/>
                <a:cs typeface="Calibri" panose="020F0502020204030204"/>
              </a:rPr>
              <a:t>"Gelir</a:t>
            </a:r>
            <a:r>
              <a:rPr sz="2000" spc="-30" dirty="0">
                <a:latin typeface="Calibri" panose="020F0502020204030204"/>
                <a:cs typeface="Calibri" panose="020F0502020204030204"/>
              </a:rPr>
              <a:t> </a:t>
            </a:r>
            <a:r>
              <a:rPr sz="2000" dirty="0">
                <a:latin typeface="Calibri" panose="020F0502020204030204"/>
                <a:cs typeface="Calibri" panose="020F0502020204030204"/>
              </a:rPr>
              <a:t>raporu"na</a:t>
            </a:r>
            <a:r>
              <a:rPr sz="2000" spc="-20" dirty="0">
                <a:latin typeface="Calibri" panose="020F0502020204030204"/>
                <a:cs typeface="Calibri" panose="020F0502020204030204"/>
              </a:rPr>
              <a:t> </a:t>
            </a:r>
            <a:r>
              <a:rPr sz="2000" spc="-10" dirty="0">
                <a:latin typeface="Calibri" panose="020F0502020204030204"/>
                <a:cs typeface="Calibri" panose="020F0502020204030204"/>
              </a:rPr>
              <a:t>tıklayarak </a:t>
            </a:r>
            <a:r>
              <a:rPr sz="2000" dirty="0">
                <a:latin typeface="Calibri" panose="020F0502020204030204"/>
                <a:cs typeface="Calibri" panose="020F0502020204030204"/>
              </a:rPr>
              <a:t>ayrıntılara</a:t>
            </a:r>
            <a:r>
              <a:rPr sz="2000" spc="-40" dirty="0">
                <a:latin typeface="Calibri" panose="020F0502020204030204"/>
                <a:cs typeface="Calibri" panose="020F0502020204030204"/>
              </a:rPr>
              <a:t> </a:t>
            </a:r>
            <a:r>
              <a:rPr sz="2000" spc="-10" dirty="0">
                <a:latin typeface="Calibri" panose="020F0502020204030204"/>
                <a:cs typeface="Calibri" panose="020F0502020204030204"/>
              </a:rPr>
              <a:t>gidebilirsiniz.</a:t>
            </a:r>
            <a:endParaRPr sz="2000">
              <a:latin typeface="Calibri" panose="020F0502020204030204"/>
              <a:cs typeface="Calibri" panose="020F0502020204030204"/>
            </a:endParaRPr>
          </a:p>
          <a:p>
            <a:pPr>
              <a:lnSpc>
                <a:spcPct val="100000"/>
              </a:lnSpc>
              <a:spcBef>
                <a:spcPts val="15"/>
              </a:spcBef>
              <a:buFont typeface="Wingdings" panose="05000000000000000000"/>
              <a:buChar char=""/>
            </a:pPr>
            <a:endParaRPr sz="1950">
              <a:latin typeface="Calibri" panose="020F0502020204030204"/>
              <a:cs typeface="Calibri" panose="020F0502020204030204"/>
            </a:endParaRPr>
          </a:p>
          <a:p>
            <a:pPr marL="355600" marR="5080" indent="-342900">
              <a:lnSpc>
                <a:spcPct val="100000"/>
              </a:lnSpc>
              <a:spcBef>
                <a:spcPts val="5"/>
              </a:spcBef>
              <a:buFont typeface="Wingdings" panose="05000000000000000000"/>
              <a:buChar char=""/>
              <a:tabLst>
                <a:tab pos="355600" algn="l"/>
              </a:tabLst>
            </a:pPr>
            <a:r>
              <a:rPr sz="2000" dirty="0">
                <a:latin typeface="Calibri" panose="020F0502020204030204"/>
                <a:cs typeface="Calibri" panose="020F0502020204030204"/>
              </a:rPr>
              <a:t>Mevcut</a:t>
            </a:r>
            <a:r>
              <a:rPr sz="2000" spc="-30" dirty="0">
                <a:latin typeface="Calibri" panose="020F0502020204030204"/>
                <a:cs typeface="Calibri" panose="020F0502020204030204"/>
              </a:rPr>
              <a:t> </a:t>
            </a:r>
            <a:r>
              <a:rPr lang="tr-TR" altLang="en-US" sz="2000" dirty="0">
                <a:latin typeface="Calibri" panose="020F0502020204030204"/>
                <a:cs typeface="Calibri" panose="020F0502020204030204"/>
              </a:rPr>
              <a:t>Arama Fiyatınızı </a:t>
            </a:r>
            <a:r>
              <a:rPr sz="2000" dirty="0">
                <a:latin typeface="Calibri" panose="020F0502020204030204"/>
                <a:cs typeface="Calibri" panose="020F0502020204030204"/>
              </a:rPr>
              <a:t>ve</a:t>
            </a:r>
            <a:r>
              <a:rPr sz="2000" spc="-25" dirty="0">
                <a:latin typeface="Calibri" panose="020F0502020204030204"/>
                <a:cs typeface="Calibri" panose="020F0502020204030204"/>
              </a:rPr>
              <a:t> </a:t>
            </a:r>
            <a:r>
              <a:rPr lang="tr-TR" altLang="en-US" sz="2000" spc="-10" dirty="0">
                <a:latin typeface="Calibri" panose="020F0502020204030204"/>
                <a:cs typeface="Calibri" panose="020F0502020204030204"/>
              </a:rPr>
              <a:t>ödeme alma yönteminizi de </a:t>
            </a:r>
            <a:r>
              <a:rPr sz="2000" spc="-10" dirty="0">
                <a:latin typeface="Calibri" panose="020F0502020204030204"/>
                <a:cs typeface="Calibri" panose="020F0502020204030204"/>
              </a:rPr>
              <a:t>kontrol edebilirsiniz.</a:t>
            </a:r>
            <a:endParaRPr sz="2000">
              <a:latin typeface="Calibri" panose="020F0502020204030204"/>
              <a:cs typeface="Calibri" panose="020F0502020204030204"/>
            </a:endParaRPr>
          </a:p>
        </p:txBody>
      </p:sp>
      <p:grpSp>
        <p:nvGrpSpPr>
          <p:cNvPr id="11" name="object 11"/>
          <p:cNvGrpSpPr/>
          <p:nvPr/>
        </p:nvGrpSpPr>
        <p:grpSpPr>
          <a:xfrm>
            <a:off x="6123736" y="4507687"/>
            <a:ext cx="544195" cy="431800"/>
            <a:chOff x="6123736" y="4507687"/>
            <a:chExt cx="544195" cy="431800"/>
          </a:xfrm>
        </p:grpSpPr>
        <p:pic>
          <p:nvPicPr>
            <p:cNvPr id="12" name="object 12"/>
            <p:cNvPicPr/>
            <p:nvPr/>
          </p:nvPicPr>
          <p:blipFill>
            <a:blip r:embed="rId4" cstate="print"/>
            <a:stretch>
              <a:fillRect/>
            </a:stretch>
          </p:blipFill>
          <p:spPr>
            <a:xfrm>
              <a:off x="6131051" y="4517136"/>
              <a:ext cx="528827" cy="413003"/>
            </a:xfrm>
            <a:prstGeom prst="rect">
              <a:avLst/>
            </a:prstGeom>
          </p:spPr>
        </p:pic>
        <p:sp>
          <p:nvSpPr>
            <p:cNvPr id="13" name="object 13"/>
            <p:cNvSpPr/>
            <p:nvPr/>
          </p:nvSpPr>
          <p:spPr>
            <a:xfrm>
              <a:off x="6123736" y="4507687"/>
              <a:ext cx="544195" cy="431800"/>
            </a:xfrm>
            <a:custGeom>
              <a:avLst/>
              <a:gdLst/>
              <a:ahLst/>
              <a:cxnLst/>
              <a:rect l="l" t="t" r="r" b="b"/>
              <a:pathLst>
                <a:path w="544195" h="431800">
                  <a:moveTo>
                    <a:pt x="43154" y="246189"/>
                  </a:moveTo>
                  <a:lnTo>
                    <a:pt x="0" y="43154"/>
                  </a:lnTo>
                  <a:lnTo>
                    <a:pt x="203034" y="0"/>
                  </a:lnTo>
                  <a:lnTo>
                    <a:pt x="199182" y="5930"/>
                  </a:lnTo>
                  <a:lnTo>
                    <a:pt x="184035" y="5930"/>
                  </a:lnTo>
                  <a:lnTo>
                    <a:pt x="175681" y="18795"/>
                  </a:lnTo>
                  <a:lnTo>
                    <a:pt x="44284" y="46723"/>
                  </a:lnTo>
                  <a:lnTo>
                    <a:pt x="13741" y="46723"/>
                  </a:lnTo>
                  <a:lnTo>
                    <a:pt x="8851" y="54254"/>
                  </a:lnTo>
                  <a:lnTo>
                    <a:pt x="15342" y="54254"/>
                  </a:lnTo>
                  <a:lnTo>
                    <a:pt x="49201" y="213559"/>
                  </a:lnTo>
                  <a:lnTo>
                    <a:pt x="40855" y="226415"/>
                  </a:lnTo>
                  <a:lnTo>
                    <a:pt x="52387" y="228549"/>
                  </a:lnTo>
                  <a:lnTo>
                    <a:pt x="54609" y="228549"/>
                  </a:lnTo>
                  <a:lnTo>
                    <a:pt x="43154" y="246189"/>
                  </a:lnTo>
                  <a:close/>
                </a:path>
                <a:path w="544195" h="431800">
                  <a:moveTo>
                    <a:pt x="175681" y="18795"/>
                  </a:moveTo>
                  <a:lnTo>
                    <a:pt x="184035" y="5930"/>
                  </a:lnTo>
                  <a:lnTo>
                    <a:pt x="190677" y="15608"/>
                  </a:lnTo>
                  <a:lnTo>
                    <a:pt x="175681" y="18795"/>
                  </a:lnTo>
                  <a:close/>
                </a:path>
                <a:path w="544195" h="431800">
                  <a:moveTo>
                    <a:pt x="526617" y="314348"/>
                  </a:moveTo>
                  <a:lnTo>
                    <a:pt x="144780" y="66382"/>
                  </a:lnTo>
                  <a:lnTo>
                    <a:pt x="175681" y="18795"/>
                  </a:lnTo>
                  <a:lnTo>
                    <a:pt x="190677" y="15608"/>
                  </a:lnTo>
                  <a:lnTo>
                    <a:pt x="184035" y="5930"/>
                  </a:lnTo>
                  <a:lnTo>
                    <a:pt x="199182" y="5930"/>
                  </a:lnTo>
                  <a:lnTo>
                    <a:pt x="164597" y="59181"/>
                  </a:lnTo>
                  <a:lnTo>
                    <a:pt x="157022" y="59181"/>
                  </a:lnTo>
                  <a:lnTo>
                    <a:pt x="158889" y="67970"/>
                  </a:lnTo>
                  <a:lnTo>
                    <a:pt x="170555" y="67970"/>
                  </a:lnTo>
                  <a:lnTo>
                    <a:pt x="541737" y="309029"/>
                  </a:lnTo>
                  <a:lnTo>
                    <a:pt x="530072" y="309029"/>
                  </a:lnTo>
                  <a:lnTo>
                    <a:pt x="526617" y="314348"/>
                  </a:lnTo>
                  <a:close/>
                </a:path>
                <a:path w="544195" h="431800">
                  <a:moveTo>
                    <a:pt x="8851" y="54254"/>
                  </a:moveTo>
                  <a:lnTo>
                    <a:pt x="13741" y="46723"/>
                  </a:lnTo>
                  <a:lnTo>
                    <a:pt x="15061" y="52934"/>
                  </a:lnTo>
                  <a:lnTo>
                    <a:pt x="8851" y="54254"/>
                  </a:lnTo>
                  <a:close/>
                </a:path>
                <a:path w="544195" h="431800">
                  <a:moveTo>
                    <a:pt x="15061" y="52934"/>
                  </a:moveTo>
                  <a:lnTo>
                    <a:pt x="13741" y="46723"/>
                  </a:lnTo>
                  <a:lnTo>
                    <a:pt x="44284" y="46723"/>
                  </a:lnTo>
                  <a:lnTo>
                    <a:pt x="15061" y="52934"/>
                  </a:lnTo>
                  <a:close/>
                </a:path>
                <a:path w="544195" h="431800">
                  <a:moveTo>
                    <a:pt x="15342" y="54254"/>
                  </a:moveTo>
                  <a:lnTo>
                    <a:pt x="8851" y="54254"/>
                  </a:lnTo>
                  <a:lnTo>
                    <a:pt x="15061" y="52934"/>
                  </a:lnTo>
                  <a:lnTo>
                    <a:pt x="15342" y="54254"/>
                  </a:lnTo>
                  <a:close/>
                </a:path>
                <a:path w="544195" h="431800">
                  <a:moveTo>
                    <a:pt x="158889" y="67970"/>
                  </a:moveTo>
                  <a:lnTo>
                    <a:pt x="157022" y="59181"/>
                  </a:lnTo>
                  <a:lnTo>
                    <a:pt x="162350" y="62641"/>
                  </a:lnTo>
                  <a:lnTo>
                    <a:pt x="158889" y="67970"/>
                  </a:lnTo>
                  <a:close/>
                </a:path>
                <a:path w="544195" h="431800">
                  <a:moveTo>
                    <a:pt x="162350" y="62641"/>
                  </a:moveTo>
                  <a:lnTo>
                    <a:pt x="157022" y="59181"/>
                  </a:lnTo>
                  <a:lnTo>
                    <a:pt x="164597" y="59181"/>
                  </a:lnTo>
                  <a:lnTo>
                    <a:pt x="162350" y="62641"/>
                  </a:lnTo>
                  <a:close/>
                </a:path>
                <a:path w="544195" h="431800">
                  <a:moveTo>
                    <a:pt x="170555" y="67970"/>
                  </a:moveTo>
                  <a:lnTo>
                    <a:pt x="158889" y="67970"/>
                  </a:lnTo>
                  <a:lnTo>
                    <a:pt x="162350" y="62641"/>
                  </a:lnTo>
                  <a:lnTo>
                    <a:pt x="170555" y="67970"/>
                  </a:lnTo>
                  <a:close/>
                </a:path>
                <a:path w="544195" h="431800">
                  <a:moveTo>
                    <a:pt x="54609" y="228549"/>
                  </a:moveTo>
                  <a:lnTo>
                    <a:pt x="52387" y="228549"/>
                  </a:lnTo>
                  <a:lnTo>
                    <a:pt x="49201" y="213559"/>
                  </a:lnTo>
                  <a:lnTo>
                    <a:pt x="80098" y="165963"/>
                  </a:lnTo>
                  <a:lnTo>
                    <a:pt x="98951" y="178206"/>
                  </a:lnTo>
                  <a:lnTo>
                    <a:pt x="87299" y="178206"/>
                  </a:lnTo>
                  <a:lnTo>
                    <a:pt x="78511" y="180073"/>
                  </a:lnTo>
                  <a:lnTo>
                    <a:pt x="83840" y="183533"/>
                  </a:lnTo>
                  <a:lnTo>
                    <a:pt x="54609" y="228549"/>
                  </a:lnTo>
                  <a:close/>
                </a:path>
                <a:path w="544195" h="431800">
                  <a:moveTo>
                    <a:pt x="83840" y="183533"/>
                  </a:moveTo>
                  <a:lnTo>
                    <a:pt x="78511" y="180073"/>
                  </a:lnTo>
                  <a:lnTo>
                    <a:pt x="87299" y="178206"/>
                  </a:lnTo>
                  <a:lnTo>
                    <a:pt x="83840" y="183533"/>
                  </a:lnTo>
                  <a:close/>
                </a:path>
                <a:path w="544195" h="431800">
                  <a:moveTo>
                    <a:pt x="465683" y="431507"/>
                  </a:moveTo>
                  <a:lnTo>
                    <a:pt x="83840" y="183533"/>
                  </a:lnTo>
                  <a:lnTo>
                    <a:pt x="87299" y="178206"/>
                  </a:lnTo>
                  <a:lnTo>
                    <a:pt x="98951" y="178206"/>
                  </a:lnTo>
                  <a:lnTo>
                    <a:pt x="461942" y="413937"/>
                  </a:lnTo>
                  <a:lnTo>
                    <a:pt x="458482" y="419265"/>
                  </a:lnTo>
                  <a:lnTo>
                    <a:pt x="473633" y="419265"/>
                  </a:lnTo>
                  <a:lnTo>
                    <a:pt x="465683" y="431507"/>
                  </a:lnTo>
                  <a:close/>
                </a:path>
                <a:path w="544195" h="431800">
                  <a:moveTo>
                    <a:pt x="52387" y="228549"/>
                  </a:moveTo>
                  <a:lnTo>
                    <a:pt x="40855" y="226415"/>
                  </a:lnTo>
                  <a:lnTo>
                    <a:pt x="49201" y="213559"/>
                  </a:lnTo>
                  <a:lnTo>
                    <a:pt x="52387" y="228549"/>
                  </a:lnTo>
                  <a:close/>
                </a:path>
                <a:path w="544195" h="431800">
                  <a:moveTo>
                    <a:pt x="531939" y="317804"/>
                  </a:moveTo>
                  <a:lnTo>
                    <a:pt x="526617" y="314348"/>
                  </a:lnTo>
                  <a:lnTo>
                    <a:pt x="530072" y="309029"/>
                  </a:lnTo>
                  <a:lnTo>
                    <a:pt x="531939" y="317804"/>
                  </a:lnTo>
                  <a:close/>
                </a:path>
                <a:path w="544195" h="431800">
                  <a:moveTo>
                    <a:pt x="539514" y="317804"/>
                  </a:moveTo>
                  <a:lnTo>
                    <a:pt x="531939" y="317804"/>
                  </a:lnTo>
                  <a:lnTo>
                    <a:pt x="530072" y="309029"/>
                  </a:lnTo>
                  <a:lnTo>
                    <a:pt x="541737" y="309029"/>
                  </a:lnTo>
                  <a:lnTo>
                    <a:pt x="544182" y="310616"/>
                  </a:lnTo>
                  <a:lnTo>
                    <a:pt x="539514" y="317804"/>
                  </a:lnTo>
                  <a:close/>
                </a:path>
                <a:path w="544195" h="431800">
                  <a:moveTo>
                    <a:pt x="473633" y="419265"/>
                  </a:moveTo>
                  <a:lnTo>
                    <a:pt x="458482" y="419265"/>
                  </a:lnTo>
                  <a:lnTo>
                    <a:pt x="467271" y="417398"/>
                  </a:lnTo>
                  <a:lnTo>
                    <a:pt x="461942" y="413937"/>
                  </a:lnTo>
                  <a:lnTo>
                    <a:pt x="526617" y="314348"/>
                  </a:lnTo>
                  <a:lnTo>
                    <a:pt x="531939" y="317804"/>
                  </a:lnTo>
                  <a:lnTo>
                    <a:pt x="539514" y="317804"/>
                  </a:lnTo>
                  <a:lnTo>
                    <a:pt x="473633" y="419265"/>
                  </a:lnTo>
                  <a:close/>
                </a:path>
                <a:path w="544195" h="431800">
                  <a:moveTo>
                    <a:pt x="458482" y="419265"/>
                  </a:moveTo>
                  <a:lnTo>
                    <a:pt x="461942" y="413937"/>
                  </a:lnTo>
                  <a:lnTo>
                    <a:pt x="467271" y="417398"/>
                  </a:lnTo>
                  <a:lnTo>
                    <a:pt x="458482" y="419265"/>
                  </a:lnTo>
                  <a:close/>
                </a:path>
              </a:pathLst>
            </a:custGeom>
            <a:solidFill>
              <a:srgbClr val="2E528F"/>
            </a:solidFill>
          </p:spPr>
          <p:txBody>
            <a:bodyPr wrap="square" lIns="0" tIns="0" rIns="0" bIns="0" rtlCol="0"/>
            <a:lstStyle/>
            <a:p>
              <a:endParaRPr/>
            </a:p>
          </p:txBody>
        </p:sp>
      </p:grpSp>
      <p:pic>
        <p:nvPicPr>
          <p:cNvPr id="14" name="object 14"/>
          <p:cNvPicPr/>
          <p:nvPr/>
        </p:nvPicPr>
        <p:blipFill>
          <a:blip r:embed="rId5" cstate="print"/>
          <a:stretch>
            <a:fillRect/>
          </a:stretch>
        </p:blipFill>
        <p:spPr>
          <a:xfrm>
            <a:off x="11390714" y="149013"/>
            <a:ext cx="535770" cy="497501"/>
          </a:xfrm>
          <a:prstGeom prst="rect">
            <a:avLst/>
          </a:prstGeom>
        </p:spPr>
      </p:pic>
      <p:sp>
        <p:nvSpPr>
          <p:cNvPr id="15" name="object 15"/>
          <p:cNvSpPr txBox="1">
            <a:spLocks noGrp="1"/>
          </p:cNvSpPr>
          <p:nvPr>
            <p:ph type="title"/>
          </p:nvPr>
        </p:nvSpPr>
        <p:spPr>
          <a:prstGeom prst="rect">
            <a:avLst/>
          </a:prstGeom>
        </p:spPr>
        <p:txBody>
          <a:bodyPr vert="horz" wrap="square" lIns="0" tIns="268071" rIns="0" bIns="0" rtlCol="0">
            <a:spAutoFit/>
          </a:bodyPr>
          <a:lstStyle/>
          <a:p>
            <a:pPr marL="3450590">
              <a:lnSpc>
                <a:spcPct val="100000"/>
              </a:lnSpc>
              <a:spcBef>
                <a:spcPts val="95"/>
              </a:spcBef>
            </a:pPr>
            <a:r>
              <a:rPr dirty="0"/>
              <a:t>Maaş</a:t>
            </a:r>
            <a:r>
              <a:rPr spc="-80" dirty="0"/>
              <a:t> </a:t>
            </a:r>
            <a:r>
              <a:rPr dirty="0"/>
              <a:t>ve</a:t>
            </a:r>
            <a:r>
              <a:rPr spc="-85" dirty="0"/>
              <a:t> </a:t>
            </a:r>
            <a:r>
              <a:rPr spc="-10" dirty="0"/>
              <a:t>Ödeme</a:t>
            </a:r>
          </a:p>
        </p:txBody>
      </p:sp>
      <p:sp>
        <p:nvSpPr>
          <p:cNvPr id="16" name="object 16"/>
          <p:cNvSpPr txBox="1">
            <a:spLocks noGrp="1"/>
          </p:cNvSpPr>
          <p:nvPr>
            <p:ph type="ftr" sz="quarter" idx="5"/>
          </p:nvPr>
        </p:nvSpPr>
        <p:spPr>
          <a:prstGeom prst="rect">
            <a:avLst/>
          </a:prstGeom>
        </p:spPr>
        <p:txBody>
          <a:bodyPr vert="horz" wrap="square" lIns="0" tIns="0" rIns="0" bIns="0" rtlCol="0">
            <a:spAutoFit/>
          </a:bodyPr>
          <a:lstStyle/>
          <a:p>
            <a:pPr marL="12700">
              <a:lnSpc>
                <a:spcPts val="1650"/>
              </a:lnSpc>
            </a:pPr>
            <a:r>
              <a:rPr dirty="0"/>
              <a:t>Private</a:t>
            </a:r>
            <a:r>
              <a:rPr spc="-20" dirty="0"/>
              <a:t> </a:t>
            </a:r>
            <a:r>
              <a:rPr dirty="0"/>
              <a:t>&amp;</a:t>
            </a:r>
            <a:r>
              <a:rPr spc="-20" dirty="0"/>
              <a:t> </a:t>
            </a:r>
            <a:r>
              <a:rPr spc="-10" dirty="0"/>
              <a:t>Confidential</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410845" y="5219065"/>
            <a:ext cx="3877945" cy="935990"/>
          </a:xfrm>
          <a:prstGeom prst="rect">
            <a:avLst/>
          </a:prstGeom>
          <a:solidFill>
            <a:srgbClr val="00C786"/>
          </a:solidFill>
        </p:spPr>
        <p:txBody>
          <a:bodyPr vert="horz" wrap="square" lIns="0" tIns="0" rIns="0" bIns="0" rtlCol="0">
            <a:spAutoFit/>
          </a:bodyPr>
          <a:lstStyle/>
          <a:p>
            <a:pPr>
              <a:lnSpc>
                <a:spcPts val="7300"/>
              </a:lnSpc>
            </a:pPr>
            <a:r>
              <a:rPr lang="tr-TR" altLang="en-US" sz="6600" b="1" spc="-110" dirty="0">
                <a:latin typeface="Arial" panose="020B0604020202020204"/>
                <a:cs typeface="Arial" panose="020B0604020202020204"/>
              </a:rPr>
              <a:t>LivU/</a:t>
            </a:r>
            <a:r>
              <a:rPr sz="6600" b="1" spc="-110" dirty="0">
                <a:latin typeface="Arial" panose="020B0604020202020204"/>
                <a:cs typeface="Arial" panose="020B0604020202020204"/>
              </a:rPr>
              <a:t>Yaar</a:t>
            </a:r>
            <a:endParaRPr sz="6600">
              <a:latin typeface="Arial" panose="020B0604020202020204"/>
              <a:cs typeface="Arial" panose="020B0604020202020204"/>
            </a:endParaRPr>
          </a:p>
        </p:txBody>
      </p:sp>
      <p:sp>
        <p:nvSpPr>
          <p:cNvPr id="5" name="object 5"/>
          <p:cNvSpPr txBox="1">
            <a:spLocks noGrp="1"/>
          </p:cNvSpPr>
          <p:nvPr>
            <p:ph type="ftr" sz="quarter" idx="5"/>
          </p:nvPr>
        </p:nvSpPr>
        <p:spPr>
          <a:prstGeom prst="rect">
            <a:avLst/>
          </a:prstGeom>
        </p:spPr>
        <p:txBody>
          <a:bodyPr vert="horz" wrap="square" lIns="0" tIns="0" rIns="0" bIns="0" rtlCol="0">
            <a:spAutoFit/>
          </a:bodyPr>
          <a:lstStyle/>
          <a:p>
            <a:pPr marL="12700">
              <a:lnSpc>
                <a:spcPts val="1650"/>
              </a:lnSpc>
            </a:pPr>
            <a:r>
              <a:rPr dirty="0"/>
              <a:t>Private</a:t>
            </a:r>
            <a:r>
              <a:rPr spc="-20" dirty="0"/>
              <a:t> </a:t>
            </a:r>
            <a:r>
              <a:rPr dirty="0"/>
              <a:t>&amp;</a:t>
            </a:r>
            <a:r>
              <a:rPr spc="-20" dirty="0"/>
              <a:t> </a:t>
            </a:r>
            <a:r>
              <a:rPr spc="-10" dirty="0"/>
              <a:t>Confidential</a:t>
            </a:r>
          </a:p>
        </p:txBody>
      </p:sp>
      <p:sp>
        <p:nvSpPr>
          <p:cNvPr id="3" name="object 3"/>
          <p:cNvSpPr txBox="1"/>
          <p:nvPr/>
        </p:nvSpPr>
        <p:spPr>
          <a:xfrm>
            <a:off x="5333834" y="5258206"/>
            <a:ext cx="1910080" cy="936625"/>
          </a:xfrm>
          <a:prstGeom prst="rect">
            <a:avLst/>
          </a:prstGeom>
          <a:solidFill>
            <a:srgbClr val="00C786"/>
          </a:solidFill>
        </p:spPr>
        <p:txBody>
          <a:bodyPr vert="horz" wrap="square" lIns="0" tIns="0" rIns="0" bIns="0" rtlCol="0">
            <a:spAutoFit/>
          </a:bodyPr>
          <a:lstStyle/>
          <a:p>
            <a:pPr>
              <a:lnSpc>
                <a:spcPts val="7300"/>
              </a:lnSpc>
            </a:pPr>
            <a:r>
              <a:rPr sz="6600" b="1" spc="-20" dirty="0">
                <a:latin typeface="Arial" panose="020B0604020202020204"/>
                <a:cs typeface="Arial" panose="020B0604020202020204"/>
              </a:rPr>
              <a:t>nasıl</a:t>
            </a:r>
            <a:endParaRPr sz="6600">
              <a:latin typeface="Arial" panose="020B0604020202020204"/>
              <a:cs typeface="Arial" panose="020B0604020202020204"/>
            </a:endParaRPr>
          </a:p>
        </p:txBody>
      </p:sp>
      <p:sp>
        <p:nvSpPr>
          <p:cNvPr id="4" name="object 4"/>
          <p:cNvSpPr txBox="1"/>
          <p:nvPr/>
        </p:nvSpPr>
        <p:spPr>
          <a:xfrm>
            <a:off x="8153234" y="5258206"/>
            <a:ext cx="2948305" cy="936625"/>
          </a:xfrm>
          <a:prstGeom prst="rect">
            <a:avLst/>
          </a:prstGeom>
          <a:solidFill>
            <a:srgbClr val="00C786"/>
          </a:solidFill>
        </p:spPr>
        <p:txBody>
          <a:bodyPr vert="horz" wrap="square" lIns="0" tIns="0" rIns="0" bIns="0" rtlCol="0">
            <a:spAutoFit/>
          </a:bodyPr>
          <a:lstStyle/>
          <a:p>
            <a:pPr>
              <a:lnSpc>
                <a:spcPts val="7300"/>
              </a:lnSpc>
            </a:pPr>
            <a:r>
              <a:rPr sz="6600" b="1" spc="-10" dirty="0">
                <a:latin typeface="Arial" panose="020B0604020202020204"/>
                <a:cs typeface="Arial" panose="020B0604020202020204"/>
              </a:rPr>
              <a:t>çalışır?</a:t>
            </a:r>
            <a:endParaRPr sz="6600">
              <a:latin typeface="Arial" panose="020B0604020202020204"/>
              <a:cs typeface="Arial" panose="020B0604020202020204"/>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3480815" y="1129283"/>
            <a:ext cx="2388108" cy="5177028"/>
          </a:xfrm>
          <a:prstGeom prst="rect">
            <a:avLst/>
          </a:prstGeom>
        </p:spPr>
      </p:pic>
      <p:sp>
        <p:nvSpPr>
          <p:cNvPr id="3" name="object 3"/>
          <p:cNvSpPr/>
          <p:nvPr/>
        </p:nvSpPr>
        <p:spPr>
          <a:xfrm>
            <a:off x="0" y="0"/>
            <a:ext cx="1874520" cy="743585"/>
          </a:xfrm>
          <a:custGeom>
            <a:avLst/>
            <a:gdLst/>
            <a:ahLst/>
            <a:cxnLst/>
            <a:rect l="l" t="t" r="r" b="b"/>
            <a:pathLst>
              <a:path w="1874520" h="743585">
                <a:moveTo>
                  <a:pt x="0" y="743318"/>
                </a:moveTo>
                <a:lnTo>
                  <a:pt x="0" y="0"/>
                </a:lnTo>
                <a:lnTo>
                  <a:pt x="1873973" y="0"/>
                </a:lnTo>
                <a:lnTo>
                  <a:pt x="1820459" y="100898"/>
                </a:lnTo>
                <a:lnTo>
                  <a:pt x="1702355" y="184432"/>
                </a:lnTo>
                <a:lnTo>
                  <a:pt x="1481226" y="238938"/>
                </a:lnTo>
                <a:lnTo>
                  <a:pt x="1238744" y="261245"/>
                </a:lnTo>
                <a:lnTo>
                  <a:pt x="1188506" y="266697"/>
                </a:lnTo>
                <a:lnTo>
                  <a:pt x="1138057" y="272927"/>
                </a:lnTo>
                <a:lnTo>
                  <a:pt x="1087556" y="280128"/>
                </a:lnTo>
                <a:lnTo>
                  <a:pt x="1037160" y="288493"/>
                </a:lnTo>
                <a:lnTo>
                  <a:pt x="987029" y="298213"/>
                </a:lnTo>
                <a:lnTo>
                  <a:pt x="937320" y="309481"/>
                </a:lnTo>
                <a:lnTo>
                  <a:pt x="888191" y="322489"/>
                </a:lnTo>
                <a:lnTo>
                  <a:pt x="839803" y="337429"/>
                </a:lnTo>
                <a:lnTo>
                  <a:pt x="792311" y="354494"/>
                </a:lnTo>
                <a:lnTo>
                  <a:pt x="745876" y="373877"/>
                </a:lnTo>
                <a:lnTo>
                  <a:pt x="700655" y="395768"/>
                </a:lnTo>
                <a:lnTo>
                  <a:pt x="656807" y="420361"/>
                </a:lnTo>
                <a:lnTo>
                  <a:pt x="614489" y="447848"/>
                </a:lnTo>
                <a:lnTo>
                  <a:pt x="573862" y="478422"/>
                </a:lnTo>
                <a:lnTo>
                  <a:pt x="521697" y="518964"/>
                </a:lnTo>
                <a:lnTo>
                  <a:pt x="470342" y="555219"/>
                </a:lnTo>
                <a:lnTo>
                  <a:pt x="419942" y="587437"/>
                </a:lnTo>
                <a:lnTo>
                  <a:pt x="370639" y="615873"/>
                </a:lnTo>
                <a:lnTo>
                  <a:pt x="322577" y="640779"/>
                </a:lnTo>
                <a:lnTo>
                  <a:pt x="275901" y="662408"/>
                </a:lnTo>
                <a:lnTo>
                  <a:pt x="230752" y="681013"/>
                </a:lnTo>
                <a:lnTo>
                  <a:pt x="187276" y="696848"/>
                </a:lnTo>
                <a:lnTo>
                  <a:pt x="145615" y="710165"/>
                </a:lnTo>
                <a:lnTo>
                  <a:pt x="105913" y="721218"/>
                </a:lnTo>
                <a:lnTo>
                  <a:pt x="68315" y="730259"/>
                </a:lnTo>
                <a:lnTo>
                  <a:pt x="32962" y="737541"/>
                </a:lnTo>
                <a:lnTo>
                  <a:pt x="0" y="743318"/>
                </a:lnTo>
                <a:close/>
              </a:path>
            </a:pathLst>
          </a:custGeom>
          <a:solidFill>
            <a:srgbClr val="00C786"/>
          </a:solidFill>
        </p:spPr>
        <p:txBody>
          <a:bodyPr wrap="square" lIns="0" tIns="0" rIns="0" bIns="0" rtlCol="0"/>
          <a:lstStyle/>
          <a:p>
            <a:endParaRPr/>
          </a:p>
        </p:txBody>
      </p:sp>
      <p:sp>
        <p:nvSpPr>
          <p:cNvPr id="4" name="object 4"/>
          <p:cNvSpPr/>
          <p:nvPr/>
        </p:nvSpPr>
        <p:spPr>
          <a:xfrm>
            <a:off x="10910239" y="5823534"/>
            <a:ext cx="1282065" cy="1035050"/>
          </a:xfrm>
          <a:custGeom>
            <a:avLst/>
            <a:gdLst/>
            <a:ahLst/>
            <a:cxnLst/>
            <a:rect l="l" t="t" r="r" b="b"/>
            <a:pathLst>
              <a:path w="1282065" h="1035050">
                <a:moveTo>
                  <a:pt x="1281760" y="1034465"/>
                </a:moveTo>
                <a:lnTo>
                  <a:pt x="0" y="1034465"/>
                </a:lnTo>
                <a:lnTo>
                  <a:pt x="38381" y="1008803"/>
                </a:lnTo>
                <a:lnTo>
                  <a:pt x="76417" y="981926"/>
                </a:lnTo>
                <a:lnTo>
                  <a:pt x="114040" y="953807"/>
                </a:lnTo>
                <a:lnTo>
                  <a:pt x="151185" y="924417"/>
                </a:lnTo>
                <a:lnTo>
                  <a:pt x="187784" y="893729"/>
                </a:lnTo>
                <a:lnTo>
                  <a:pt x="223773" y="861715"/>
                </a:lnTo>
                <a:lnTo>
                  <a:pt x="259084" y="828346"/>
                </a:lnTo>
                <a:lnTo>
                  <a:pt x="293652" y="793595"/>
                </a:lnTo>
                <a:lnTo>
                  <a:pt x="327410" y="757433"/>
                </a:lnTo>
                <a:lnTo>
                  <a:pt x="360292" y="719834"/>
                </a:lnTo>
                <a:lnTo>
                  <a:pt x="392232" y="680768"/>
                </a:lnTo>
                <a:lnTo>
                  <a:pt x="423163" y="640208"/>
                </a:lnTo>
                <a:lnTo>
                  <a:pt x="453020" y="598126"/>
                </a:lnTo>
                <a:lnTo>
                  <a:pt x="514596" y="504387"/>
                </a:lnTo>
                <a:lnTo>
                  <a:pt x="548150" y="456718"/>
                </a:lnTo>
                <a:lnTo>
                  <a:pt x="582364" y="411474"/>
                </a:lnTo>
                <a:lnTo>
                  <a:pt x="617202" y="368645"/>
                </a:lnTo>
                <a:lnTo>
                  <a:pt x="652628" y="328218"/>
                </a:lnTo>
                <a:lnTo>
                  <a:pt x="688609" y="290182"/>
                </a:lnTo>
                <a:lnTo>
                  <a:pt x="725109" y="254523"/>
                </a:lnTo>
                <a:lnTo>
                  <a:pt x="762092" y="221232"/>
                </a:lnTo>
                <a:lnTo>
                  <a:pt x="799524" y="190295"/>
                </a:lnTo>
                <a:lnTo>
                  <a:pt x="837369" y="161701"/>
                </a:lnTo>
                <a:lnTo>
                  <a:pt x="875593" y="135437"/>
                </a:lnTo>
                <a:lnTo>
                  <a:pt x="914160" y="111493"/>
                </a:lnTo>
                <a:lnTo>
                  <a:pt x="953036" y="89856"/>
                </a:lnTo>
                <a:lnTo>
                  <a:pt x="992184" y="70514"/>
                </a:lnTo>
                <a:lnTo>
                  <a:pt x="1031571" y="53455"/>
                </a:lnTo>
                <a:lnTo>
                  <a:pt x="1071160" y="38667"/>
                </a:lnTo>
                <a:lnTo>
                  <a:pt x="1110917" y="26139"/>
                </a:lnTo>
                <a:lnTo>
                  <a:pt x="1150808" y="15859"/>
                </a:lnTo>
                <a:lnTo>
                  <a:pt x="1190795" y="7814"/>
                </a:lnTo>
                <a:lnTo>
                  <a:pt x="1230845" y="1993"/>
                </a:lnTo>
                <a:lnTo>
                  <a:pt x="1281760" y="0"/>
                </a:lnTo>
                <a:lnTo>
                  <a:pt x="1281760" y="1034465"/>
                </a:lnTo>
                <a:close/>
              </a:path>
            </a:pathLst>
          </a:custGeom>
          <a:solidFill>
            <a:srgbClr val="00C786"/>
          </a:solidFill>
        </p:spPr>
        <p:txBody>
          <a:bodyPr wrap="square" lIns="0" tIns="0" rIns="0" bIns="0" rtlCol="0"/>
          <a:lstStyle/>
          <a:p>
            <a:endParaRPr/>
          </a:p>
        </p:txBody>
      </p:sp>
      <p:grpSp>
        <p:nvGrpSpPr>
          <p:cNvPr id="5" name="object 5"/>
          <p:cNvGrpSpPr/>
          <p:nvPr/>
        </p:nvGrpSpPr>
        <p:grpSpPr>
          <a:xfrm>
            <a:off x="242315" y="1213103"/>
            <a:ext cx="2566670" cy="5011420"/>
            <a:chOff x="242315" y="1213103"/>
            <a:chExt cx="2566670" cy="5011420"/>
          </a:xfrm>
        </p:grpSpPr>
        <p:pic>
          <p:nvPicPr>
            <p:cNvPr id="6" name="object 6"/>
            <p:cNvPicPr/>
            <p:nvPr/>
          </p:nvPicPr>
          <p:blipFill>
            <a:blip r:embed="rId3" cstate="print"/>
            <a:stretch>
              <a:fillRect/>
            </a:stretch>
          </p:blipFill>
          <p:spPr>
            <a:xfrm>
              <a:off x="242315" y="1213103"/>
              <a:ext cx="2566416" cy="5010912"/>
            </a:xfrm>
            <a:prstGeom prst="rect">
              <a:avLst/>
            </a:prstGeom>
          </p:spPr>
        </p:pic>
        <p:sp>
          <p:nvSpPr>
            <p:cNvPr id="7" name="object 7"/>
            <p:cNvSpPr/>
            <p:nvPr/>
          </p:nvSpPr>
          <p:spPr>
            <a:xfrm>
              <a:off x="328294" y="2525394"/>
              <a:ext cx="2393315" cy="615315"/>
            </a:xfrm>
            <a:custGeom>
              <a:avLst/>
              <a:gdLst/>
              <a:ahLst/>
              <a:cxnLst/>
              <a:rect l="l" t="t" r="r" b="b"/>
              <a:pathLst>
                <a:path w="2393315" h="615314">
                  <a:moveTo>
                    <a:pt x="2393315" y="615315"/>
                  </a:moveTo>
                  <a:lnTo>
                    <a:pt x="0" y="615315"/>
                  </a:lnTo>
                  <a:lnTo>
                    <a:pt x="0" y="0"/>
                  </a:lnTo>
                  <a:lnTo>
                    <a:pt x="2393315" y="0"/>
                  </a:lnTo>
                  <a:lnTo>
                    <a:pt x="2393315" y="15875"/>
                  </a:lnTo>
                  <a:lnTo>
                    <a:pt x="31750" y="15875"/>
                  </a:lnTo>
                  <a:lnTo>
                    <a:pt x="15875" y="31750"/>
                  </a:lnTo>
                  <a:lnTo>
                    <a:pt x="31750" y="31750"/>
                  </a:lnTo>
                  <a:lnTo>
                    <a:pt x="31750" y="583565"/>
                  </a:lnTo>
                  <a:lnTo>
                    <a:pt x="15875" y="583565"/>
                  </a:lnTo>
                  <a:lnTo>
                    <a:pt x="31750" y="599440"/>
                  </a:lnTo>
                  <a:lnTo>
                    <a:pt x="2393315" y="599440"/>
                  </a:lnTo>
                  <a:lnTo>
                    <a:pt x="2393315" y="615315"/>
                  </a:lnTo>
                  <a:close/>
                </a:path>
                <a:path w="2393315" h="615314">
                  <a:moveTo>
                    <a:pt x="31750" y="31750"/>
                  </a:moveTo>
                  <a:lnTo>
                    <a:pt x="15875" y="31750"/>
                  </a:lnTo>
                  <a:lnTo>
                    <a:pt x="31750" y="15875"/>
                  </a:lnTo>
                  <a:lnTo>
                    <a:pt x="31750" y="31750"/>
                  </a:lnTo>
                  <a:close/>
                </a:path>
                <a:path w="2393315" h="615314">
                  <a:moveTo>
                    <a:pt x="2361565" y="31750"/>
                  </a:moveTo>
                  <a:lnTo>
                    <a:pt x="31750" y="31750"/>
                  </a:lnTo>
                  <a:lnTo>
                    <a:pt x="31750" y="15875"/>
                  </a:lnTo>
                  <a:lnTo>
                    <a:pt x="2361565" y="15875"/>
                  </a:lnTo>
                  <a:lnTo>
                    <a:pt x="2361565" y="31750"/>
                  </a:lnTo>
                  <a:close/>
                </a:path>
                <a:path w="2393315" h="615314">
                  <a:moveTo>
                    <a:pt x="2361565" y="599440"/>
                  </a:moveTo>
                  <a:lnTo>
                    <a:pt x="2361565" y="15875"/>
                  </a:lnTo>
                  <a:lnTo>
                    <a:pt x="2377440" y="31750"/>
                  </a:lnTo>
                  <a:lnTo>
                    <a:pt x="2393315" y="31750"/>
                  </a:lnTo>
                  <a:lnTo>
                    <a:pt x="2393315" y="583565"/>
                  </a:lnTo>
                  <a:lnTo>
                    <a:pt x="2377440" y="583565"/>
                  </a:lnTo>
                  <a:lnTo>
                    <a:pt x="2361565" y="599440"/>
                  </a:lnTo>
                  <a:close/>
                </a:path>
                <a:path w="2393315" h="615314">
                  <a:moveTo>
                    <a:pt x="2393315" y="31750"/>
                  </a:moveTo>
                  <a:lnTo>
                    <a:pt x="2377440" y="31750"/>
                  </a:lnTo>
                  <a:lnTo>
                    <a:pt x="2361565" y="15875"/>
                  </a:lnTo>
                  <a:lnTo>
                    <a:pt x="2393315" y="15875"/>
                  </a:lnTo>
                  <a:lnTo>
                    <a:pt x="2393315" y="31750"/>
                  </a:lnTo>
                  <a:close/>
                </a:path>
                <a:path w="2393315" h="615314">
                  <a:moveTo>
                    <a:pt x="31750" y="599440"/>
                  </a:moveTo>
                  <a:lnTo>
                    <a:pt x="15875" y="583565"/>
                  </a:lnTo>
                  <a:lnTo>
                    <a:pt x="31750" y="583565"/>
                  </a:lnTo>
                  <a:lnTo>
                    <a:pt x="31750" y="599440"/>
                  </a:lnTo>
                  <a:close/>
                </a:path>
                <a:path w="2393315" h="615314">
                  <a:moveTo>
                    <a:pt x="2361565" y="599440"/>
                  </a:moveTo>
                  <a:lnTo>
                    <a:pt x="31750" y="599440"/>
                  </a:lnTo>
                  <a:lnTo>
                    <a:pt x="31750" y="583565"/>
                  </a:lnTo>
                  <a:lnTo>
                    <a:pt x="2361565" y="583565"/>
                  </a:lnTo>
                  <a:lnTo>
                    <a:pt x="2361565" y="599440"/>
                  </a:lnTo>
                  <a:close/>
                </a:path>
                <a:path w="2393315" h="615314">
                  <a:moveTo>
                    <a:pt x="2393315" y="599440"/>
                  </a:moveTo>
                  <a:lnTo>
                    <a:pt x="2361565" y="599440"/>
                  </a:lnTo>
                  <a:lnTo>
                    <a:pt x="2377440" y="583565"/>
                  </a:lnTo>
                  <a:lnTo>
                    <a:pt x="2393315" y="583565"/>
                  </a:lnTo>
                  <a:lnTo>
                    <a:pt x="2393315" y="599440"/>
                  </a:lnTo>
                  <a:close/>
                </a:path>
              </a:pathLst>
            </a:custGeom>
            <a:solidFill>
              <a:srgbClr val="FF0000"/>
            </a:solidFill>
          </p:spPr>
          <p:txBody>
            <a:bodyPr wrap="square" lIns="0" tIns="0" rIns="0" bIns="0" rtlCol="0"/>
            <a:lstStyle/>
            <a:p>
              <a:endParaRPr/>
            </a:p>
          </p:txBody>
        </p:sp>
      </p:grpSp>
      <p:sp>
        <p:nvSpPr>
          <p:cNvPr id="8" name="object 8"/>
          <p:cNvSpPr txBox="1"/>
          <p:nvPr/>
        </p:nvSpPr>
        <p:spPr>
          <a:xfrm>
            <a:off x="6422390" y="1148080"/>
            <a:ext cx="4585970" cy="1546860"/>
          </a:xfrm>
          <a:prstGeom prst="rect">
            <a:avLst/>
          </a:prstGeom>
        </p:spPr>
        <p:txBody>
          <a:bodyPr vert="horz" wrap="square" lIns="0" tIns="13335" rIns="0" bIns="0" rtlCol="0">
            <a:spAutoFit/>
          </a:bodyPr>
          <a:lstStyle/>
          <a:p>
            <a:pPr marL="355600" marR="5080" indent="-342900">
              <a:lnSpc>
                <a:spcPct val="100000"/>
              </a:lnSpc>
              <a:spcBef>
                <a:spcPts val="105"/>
              </a:spcBef>
              <a:buFont typeface="Wingdings" panose="05000000000000000000"/>
              <a:buChar char=""/>
              <a:tabLst>
                <a:tab pos="355600" algn="l"/>
              </a:tabLst>
            </a:pPr>
            <a:r>
              <a:rPr sz="2000" dirty="0">
                <a:latin typeface="Calibri" panose="020F0502020204030204"/>
                <a:cs typeface="Calibri" panose="020F0502020204030204"/>
              </a:rPr>
              <a:t>Seviyenizi</a:t>
            </a:r>
            <a:r>
              <a:rPr sz="2000" spc="-80" dirty="0">
                <a:latin typeface="Calibri" panose="020F0502020204030204"/>
                <a:cs typeface="Calibri" panose="020F0502020204030204"/>
              </a:rPr>
              <a:t> </a:t>
            </a:r>
            <a:r>
              <a:rPr sz="2000" dirty="0">
                <a:latin typeface="Calibri" panose="020F0502020204030204"/>
                <a:cs typeface="Calibri" panose="020F0502020204030204"/>
              </a:rPr>
              <a:t>"Gelir</a:t>
            </a:r>
            <a:r>
              <a:rPr sz="2000" spc="-65" dirty="0">
                <a:latin typeface="Calibri" panose="020F0502020204030204"/>
                <a:cs typeface="Calibri" panose="020F0502020204030204"/>
              </a:rPr>
              <a:t> </a:t>
            </a:r>
            <a:r>
              <a:rPr sz="2000" dirty="0">
                <a:latin typeface="Calibri" panose="020F0502020204030204"/>
                <a:cs typeface="Calibri" panose="020F0502020204030204"/>
              </a:rPr>
              <a:t>raporu"</a:t>
            </a:r>
            <a:r>
              <a:rPr sz="2000" spc="-70" dirty="0">
                <a:latin typeface="Calibri" panose="020F0502020204030204"/>
                <a:cs typeface="Calibri" panose="020F0502020204030204"/>
              </a:rPr>
              <a:t> </a:t>
            </a:r>
            <a:r>
              <a:rPr sz="2000" dirty="0">
                <a:latin typeface="Calibri" panose="020F0502020204030204"/>
                <a:cs typeface="Calibri" panose="020F0502020204030204"/>
              </a:rPr>
              <a:t>ve</a:t>
            </a:r>
            <a:r>
              <a:rPr sz="2000" spc="-65" dirty="0">
                <a:latin typeface="Calibri" panose="020F0502020204030204"/>
                <a:cs typeface="Calibri" panose="020F0502020204030204"/>
              </a:rPr>
              <a:t> </a:t>
            </a:r>
            <a:r>
              <a:rPr sz="2000" dirty="0">
                <a:latin typeface="Calibri" panose="020F0502020204030204"/>
                <a:cs typeface="Calibri" panose="020F0502020204030204"/>
              </a:rPr>
              <a:t>karşılık</a:t>
            </a:r>
            <a:r>
              <a:rPr sz="2000" spc="-65" dirty="0">
                <a:latin typeface="Calibri" panose="020F0502020204030204"/>
                <a:cs typeface="Calibri" panose="020F0502020204030204"/>
              </a:rPr>
              <a:t> </a:t>
            </a:r>
            <a:r>
              <a:rPr sz="2000" spc="-10" dirty="0">
                <a:latin typeface="Calibri" panose="020F0502020204030204"/>
                <a:cs typeface="Calibri" panose="020F0502020204030204"/>
              </a:rPr>
              <a:t>gelen </a:t>
            </a:r>
            <a:r>
              <a:rPr sz="2000" dirty="0">
                <a:latin typeface="Calibri" panose="020F0502020204030204"/>
                <a:cs typeface="Calibri" panose="020F0502020204030204"/>
              </a:rPr>
              <a:t>dönüşüm</a:t>
            </a:r>
            <a:r>
              <a:rPr sz="2000" spc="-80" dirty="0">
                <a:latin typeface="Calibri" panose="020F0502020204030204"/>
                <a:cs typeface="Calibri" panose="020F0502020204030204"/>
              </a:rPr>
              <a:t> </a:t>
            </a:r>
            <a:r>
              <a:rPr sz="2000" dirty="0">
                <a:latin typeface="Calibri" panose="020F0502020204030204"/>
                <a:cs typeface="Calibri" panose="020F0502020204030204"/>
              </a:rPr>
              <a:t>oranından</a:t>
            </a:r>
            <a:r>
              <a:rPr sz="2000" spc="-70" dirty="0">
                <a:latin typeface="Calibri" panose="020F0502020204030204"/>
                <a:cs typeface="Calibri" panose="020F0502020204030204"/>
              </a:rPr>
              <a:t> </a:t>
            </a:r>
            <a:r>
              <a:rPr sz="2000" spc="-10" dirty="0">
                <a:latin typeface="Calibri" panose="020F0502020204030204"/>
                <a:cs typeface="Calibri" panose="020F0502020204030204"/>
              </a:rPr>
              <a:t>kontrol</a:t>
            </a:r>
            <a:r>
              <a:rPr sz="2000" spc="-65" dirty="0">
                <a:latin typeface="Calibri" panose="020F0502020204030204"/>
                <a:cs typeface="Calibri" panose="020F0502020204030204"/>
              </a:rPr>
              <a:t> </a:t>
            </a:r>
            <a:r>
              <a:rPr sz="2000" spc="-10" dirty="0">
                <a:latin typeface="Calibri" panose="020F0502020204030204"/>
                <a:cs typeface="Calibri" panose="020F0502020204030204"/>
              </a:rPr>
              <a:t>edebilirsiniz.</a:t>
            </a:r>
            <a:endParaRPr sz="2000">
              <a:latin typeface="Calibri" panose="020F0502020204030204"/>
              <a:cs typeface="Calibri" panose="020F0502020204030204"/>
            </a:endParaRPr>
          </a:p>
          <a:p>
            <a:pPr>
              <a:lnSpc>
                <a:spcPct val="100000"/>
              </a:lnSpc>
              <a:spcBef>
                <a:spcPts val="15"/>
              </a:spcBef>
              <a:buFont typeface="Wingdings" panose="05000000000000000000"/>
              <a:buChar char=""/>
            </a:pPr>
            <a:endParaRPr sz="1950">
              <a:latin typeface="Calibri" panose="020F0502020204030204"/>
              <a:cs typeface="Calibri" panose="020F0502020204030204"/>
            </a:endParaRPr>
          </a:p>
          <a:p>
            <a:pPr marL="355600" marR="254635" indent="-342900">
              <a:lnSpc>
                <a:spcPct val="100000"/>
              </a:lnSpc>
              <a:spcBef>
                <a:spcPts val="5"/>
              </a:spcBef>
              <a:buFont typeface="Wingdings" panose="05000000000000000000"/>
              <a:buChar char=""/>
              <a:tabLst>
                <a:tab pos="355600" algn="l"/>
              </a:tabLst>
            </a:pPr>
            <a:r>
              <a:rPr sz="2000" dirty="0">
                <a:latin typeface="Calibri" panose="020F0502020204030204"/>
                <a:cs typeface="Calibri" panose="020F0502020204030204"/>
              </a:rPr>
              <a:t>"Dönüşüm</a:t>
            </a:r>
            <a:r>
              <a:rPr sz="2000" spc="-60" dirty="0">
                <a:latin typeface="Calibri" panose="020F0502020204030204"/>
                <a:cs typeface="Calibri" panose="020F0502020204030204"/>
              </a:rPr>
              <a:t> </a:t>
            </a:r>
            <a:r>
              <a:rPr sz="2000" dirty="0">
                <a:latin typeface="Calibri" panose="020F0502020204030204"/>
                <a:cs typeface="Calibri" panose="020F0502020204030204"/>
              </a:rPr>
              <a:t>oranı"</a:t>
            </a:r>
            <a:r>
              <a:rPr lang="tr-TR" altLang="en-US" sz="2000" spc="-45" dirty="0">
                <a:latin typeface="Calibri" panose="020F0502020204030204"/>
                <a:cs typeface="Calibri" panose="020F0502020204030204"/>
              </a:rPr>
              <a:t>na</a:t>
            </a:r>
            <a:r>
              <a:rPr sz="2000" spc="-45" dirty="0">
                <a:latin typeface="Calibri" panose="020F0502020204030204"/>
                <a:cs typeface="Calibri" panose="020F0502020204030204"/>
              </a:rPr>
              <a:t> </a:t>
            </a:r>
            <a:r>
              <a:rPr sz="2000" spc="-10" dirty="0">
                <a:latin typeface="Calibri" panose="020F0502020204030204"/>
                <a:cs typeface="Calibri" panose="020F0502020204030204"/>
              </a:rPr>
              <a:t>tıklayarak</a:t>
            </a:r>
            <a:r>
              <a:rPr sz="2000" spc="-45" dirty="0">
                <a:latin typeface="Calibri" panose="020F0502020204030204"/>
                <a:cs typeface="Calibri" panose="020F0502020204030204"/>
              </a:rPr>
              <a:t> </a:t>
            </a:r>
            <a:r>
              <a:rPr sz="2000" spc="-10" dirty="0">
                <a:latin typeface="Calibri" panose="020F0502020204030204"/>
                <a:cs typeface="Calibri" panose="020F0502020204030204"/>
              </a:rPr>
              <a:t>kuralları kontrol</a:t>
            </a:r>
            <a:r>
              <a:rPr sz="2000" spc="-90" dirty="0">
                <a:latin typeface="Calibri" panose="020F0502020204030204"/>
                <a:cs typeface="Calibri" panose="020F0502020204030204"/>
              </a:rPr>
              <a:t> </a:t>
            </a:r>
            <a:r>
              <a:rPr sz="2000" spc="-10" dirty="0">
                <a:latin typeface="Calibri" panose="020F0502020204030204"/>
                <a:cs typeface="Calibri" panose="020F0502020204030204"/>
              </a:rPr>
              <a:t>edebilirsiniz.</a:t>
            </a:r>
            <a:endParaRPr sz="2000">
              <a:latin typeface="Calibri" panose="020F0502020204030204"/>
              <a:cs typeface="Calibri" panose="020F0502020204030204"/>
            </a:endParaRPr>
          </a:p>
        </p:txBody>
      </p:sp>
      <p:grpSp>
        <p:nvGrpSpPr>
          <p:cNvPr id="12" name="object 12"/>
          <p:cNvGrpSpPr/>
          <p:nvPr/>
        </p:nvGrpSpPr>
        <p:grpSpPr>
          <a:xfrm>
            <a:off x="3578225" y="2211323"/>
            <a:ext cx="2138045" cy="490220"/>
            <a:chOff x="3578225" y="2211323"/>
            <a:chExt cx="2138045" cy="490220"/>
          </a:xfrm>
        </p:grpSpPr>
        <p:sp>
          <p:nvSpPr>
            <p:cNvPr id="13" name="object 13"/>
            <p:cNvSpPr/>
            <p:nvPr/>
          </p:nvSpPr>
          <p:spPr>
            <a:xfrm>
              <a:off x="3578225" y="2353944"/>
              <a:ext cx="2138045" cy="347345"/>
            </a:xfrm>
            <a:custGeom>
              <a:avLst/>
              <a:gdLst/>
              <a:ahLst/>
              <a:cxnLst/>
              <a:rect l="l" t="t" r="r" b="b"/>
              <a:pathLst>
                <a:path w="2138045" h="347344">
                  <a:moveTo>
                    <a:pt x="2138045" y="347345"/>
                  </a:moveTo>
                  <a:lnTo>
                    <a:pt x="0" y="347345"/>
                  </a:lnTo>
                  <a:lnTo>
                    <a:pt x="0" y="0"/>
                  </a:lnTo>
                  <a:lnTo>
                    <a:pt x="2138045" y="0"/>
                  </a:lnTo>
                  <a:lnTo>
                    <a:pt x="2138045" y="15875"/>
                  </a:lnTo>
                  <a:lnTo>
                    <a:pt x="31750" y="15875"/>
                  </a:lnTo>
                  <a:lnTo>
                    <a:pt x="15875" y="31750"/>
                  </a:lnTo>
                  <a:lnTo>
                    <a:pt x="31750" y="31750"/>
                  </a:lnTo>
                  <a:lnTo>
                    <a:pt x="31750" y="315595"/>
                  </a:lnTo>
                  <a:lnTo>
                    <a:pt x="15875" y="315595"/>
                  </a:lnTo>
                  <a:lnTo>
                    <a:pt x="31750" y="331470"/>
                  </a:lnTo>
                  <a:lnTo>
                    <a:pt x="2138045" y="331470"/>
                  </a:lnTo>
                  <a:lnTo>
                    <a:pt x="2138045" y="347345"/>
                  </a:lnTo>
                  <a:close/>
                </a:path>
                <a:path w="2138045" h="347344">
                  <a:moveTo>
                    <a:pt x="31750" y="31750"/>
                  </a:moveTo>
                  <a:lnTo>
                    <a:pt x="15875" y="31750"/>
                  </a:lnTo>
                  <a:lnTo>
                    <a:pt x="31750" y="15875"/>
                  </a:lnTo>
                  <a:lnTo>
                    <a:pt x="31750" y="31750"/>
                  </a:lnTo>
                  <a:close/>
                </a:path>
                <a:path w="2138045" h="347344">
                  <a:moveTo>
                    <a:pt x="2106295" y="31750"/>
                  </a:moveTo>
                  <a:lnTo>
                    <a:pt x="31750" y="31750"/>
                  </a:lnTo>
                  <a:lnTo>
                    <a:pt x="31750" y="15875"/>
                  </a:lnTo>
                  <a:lnTo>
                    <a:pt x="2106295" y="15875"/>
                  </a:lnTo>
                  <a:lnTo>
                    <a:pt x="2106295" y="31750"/>
                  </a:lnTo>
                  <a:close/>
                </a:path>
                <a:path w="2138045" h="347344">
                  <a:moveTo>
                    <a:pt x="2106295" y="331470"/>
                  </a:moveTo>
                  <a:lnTo>
                    <a:pt x="2106295" y="15875"/>
                  </a:lnTo>
                  <a:lnTo>
                    <a:pt x="2122170" y="31750"/>
                  </a:lnTo>
                  <a:lnTo>
                    <a:pt x="2138045" y="31750"/>
                  </a:lnTo>
                  <a:lnTo>
                    <a:pt x="2138045" y="315595"/>
                  </a:lnTo>
                  <a:lnTo>
                    <a:pt x="2122170" y="315595"/>
                  </a:lnTo>
                  <a:lnTo>
                    <a:pt x="2106295" y="331470"/>
                  </a:lnTo>
                  <a:close/>
                </a:path>
                <a:path w="2138045" h="347344">
                  <a:moveTo>
                    <a:pt x="2138045" y="31750"/>
                  </a:moveTo>
                  <a:lnTo>
                    <a:pt x="2122170" y="31750"/>
                  </a:lnTo>
                  <a:lnTo>
                    <a:pt x="2106295" y="15875"/>
                  </a:lnTo>
                  <a:lnTo>
                    <a:pt x="2138045" y="15875"/>
                  </a:lnTo>
                  <a:lnTo>
                    <a:pt x="2138045" y="31750"/>
                  </a:lnTo>
                  <a:close/>
                </a:path>
                <a:path w="2138045" h="347344">
                  <a:moveTo>
                    <a:pt x="31750" y="331470"/>
                  </a:moveTo>
                  <a:lnTo>
                    <a:pt x="15875" y="315595"/>
                  </a:lnTo>
                  <a:lnTo>
                    <a:pt x="31750" y="315595"/>
                  </a:lnTo>
                  <a:lnTo>
                    <a:pt x="31750" y="331470"/>
                  </a:lnTo>
                  <a:close/>
                </a:path>
                <a:path w="2138045" h="347344">
                  <a:moveTo>
                    <a:pt x="2106295" y="331470"/>
                  </a:moveTo>
                  <a:lnTo>
                    <a:pt x="31750" y="331470"/>
                  </a:lnTo>
                  <a:lnTo>
                    <a:pt x="31750" y="315595"/>
                  </a:lnTo>
                  <a:lnTo>
                    <a:pt x="2106295" y="315595"/>
                  </a:lnTo>
                  <a:lnTo>
                    <a:pt x="2106295" y="331470"/>
                  </a:lnTo>
                  <a:close/>
                </a:path>
                <a:path w="2138045" h="347344">
                  <a:moveTo>
                    <a:pt x="2138045" y="331470"/>
                  </a:moveTo>
                  <a:lnTo>
                    <a:pt x="2106295" y="331470"/>
                  </a:lnTo>
                  <a:lnTo>
                    <a:pt x="2122170" y="315595"/>
                  </a:lnTo>
                  <a:lnTo>
                    <a:pt x="2138045" y="315595"/>
                  </a:lnTo>
                  <a:lnTo>
                    <a:pt x="2138045" y="331470"/>
                  </a:lnTo>
                  <a:close/>
                </a:path>
              </a:pathLst>
            </a:custGeom>
            <a:solidFill>
              <a:srgbClr val="FF0000"/>
            </a:solidFill>
          </p:spPr>
          <p:txBody>
            <a:bodyPr wrap="square" lIns="0" tIns="0" rIns="0" bIns="0" rtlCol="0"/>
            <a:lstStyle/>
            <a:p>
              <a:endParaRPr/>
            </a:p>
          </p:txBody>
        </p:sp>
        <p:pic>
          <p:nvPicPr>
            <p:cNvPr id="14" name="object 14"/>
            <p:cNvPicPr/>
            <p:nvPr/>
          </p:nvPicPr>
          <p:blipFill>
            <a:blip r:embed="rId4" cstate="print"/>
            <a:stretch>
              <a:fillRect/>
            </a:stretch>
          </p:blipFill>
          <p:spPr>
            <a:xfrm>
              <a:off x="3677411" y="2211323"/>
              <a:ext cx="871727" cy="134112"/>
            </a:xfrm>
            <a:prstGeom prst="rect">
              <a:avLst/>
            </a:prstGeom>
          </p:spPr>
        </p:pic>
        <p:pic>
          <p:nvPicPr>
            <p:cNvPr id="15" name="object 15"/>
            <p:cNvPicPr/>
            <p:nvPr/>
          </p:nvPicPr>
          <p:blipFill>
            <a:blip r:embed="rId5" cstate="print"/>
            <a:stretch>
              <a:fillRect/>
            </a:stretch>
          </p:blipFill>
          <p:spPr>
            <a:xfrm>
              <a:off x="3677411" y="2473451"/>
              <a:ext cx="819912" cy="123444"/>
            </a:xfrm>
            <a:prstGeom prst="rect">
              <a:avLst/>
            </a:prstGeom>
          </p:spPr>
        </p:pic>
      </p:grpSp>
      <p:pic>
        <p:nvPicPr>
          <p:cNvPr id="16" name="object 16"/>
          <p:cNvPicPr/>
          <p:nvPr/>
        </p:nvPicPr>
        <p:blipFill>
          <a:blip r:embed="rId6" cstate="print"/>
          <a:stretch>
            <a:fillRect/>
          </a:stretch>
        </p:blipFill>
        <p:spPr>
          <a:xfrm>
            <a:off x="3677411" y="1598675"/>
            <a:ext cx="1749552" cy="167639"/>
          </a:xfrm>
          <a:prstGeom prst="rect">
            <a:avLst/>
          </a:prstGeom>
        </p:spPr>
      </p:pic>
      <p:pic>
        <p:nvPicPr>
          <p:cNvPr id="17" name="object 17"/>
          <p:cNvPicPr/>
          <p:nvPr/>
        </p:nvPicPr>
        <p:blipFill>
          <a:blip r:embed="rId7" cstate="print"/>
          <a:stretch>
            <a:fillRect/>
          </a:stretch>
        </p:blipFill>
        <p:spPr>
          <a:xfrm>
            <a:off x="3677411" y="1932432"/>
            <a:ext cx="871727" cy="118872"/>
          </a:xfrm>
          <a:prstGeom prst="rect">
            <a:avLst/>
          </a:prstGeom>
        </p:spPr>
      </p:pic>
      <p:grpSp>
        <p:nvGrpSpPr>
          <p:cNvPr id="18" name="object 18"/>
          <p:cNvGrpSpPr/>
          <p:nvPr/>
        </p:nvGrpSpPr>
        <p:grpSpPr>
          <a:xfrm>
            <a:off x="2856636" y="2583307"/>
            <a:ext cx="579755" cy="385445"/>
            <a:chOff x="2856636" y="2583307"/>
            <a:chExt cx="579755" cy="385445"/>
          </a:xfrm>
        </p:grpSpPr>
        <p:pic>
          <p:nvPicPr>
            <p:cNvPr id="19" name="object 19"/>
            <p:cNvPicPr/>
            <p:nvPr/>
          </p:nvPicPr>
          <p:blipFill>
            <a:blip r:embed="rId8" cstate="print"/>
            <a:stretch>
              <a:fillRect/>
            </a:stretch>
          </p:blipFill>
          <p:spPr>
            <a:xfrm>
              <a:off x="2865120" y="2595372"/>
              <a:ext cx="562356" cy="364235"/>
            </a:xfrm>
            <a:prstGeom prst="rect">
              <a:avLst/>
            </a:prstGeom>
          </p:spPr>
        </p:pic>
        <p:sp>
          <p:nvSpPr>
            <p:cNvPr id="20" name="object 20"/>
            <p:cNvSpPr/>
            <p:nvPr/>
          </p:nvSpPr>
          <p:spPr>
            <a:xfrm>
              <a:off x="2856636" y="2583307"/>
              <a:ext cx="579755" cy="385445"/>
            </a:xfrm>
            <a:custGeom>
              <a:avLst/>
              <a:gdLst/>
              <a:ahLst/>
              <a:cxnLst/>
              <a:rect l="l" t="t" r="r" b="b"/>
              <a:pathLst>
                <a:path w="579754" h="385444">
                  <a:moveTo>
                    <a:pt x="415932" y="68239"/>
                  </a:moveTo>
                  <a:lnTo>
                    <a:pt x="385546" y="0"/>
                  </a:lnTo>
                  <a:lnTo>
                    <a:pt x="408575" y="8839"/>
                  </a:lnTo>
                  <a:lnTo>
                    <a:pt x="403390" y="8839"/>
                  </a:lnTo>
                  <a:lnTo>
                    <a:pt x="395312" y="17348"/>
                  </a:lnTo>
                  <a:lnTo>
                    <a:pt x="409624" y="22841"/>
                  </a:lnTo>
                  <a:lnTo>
                    <a:pt x="428687" y="65659"/>
                  </a:lnTo>
                  <a:lnTo>
                    <a:pt x="421728" y="65659"/>
                  </a:lnTo>
                  <a:lnTo>
                    <a:pt x="415932" y="68239"/>
                  </a:lnTo>
                  <a:close/>
                </a:path>
                <a:path w="579754" h="385444">
                  <a:moveTo>
                    <a:pt x="409624" y="22841"/>
                  </a:moveTo>
                  <a:lnTo>
                    <a:pt x="395312" y="17348"/>
                  </a:lnTo>
                  <a:lnTo>
                    <a:pt x="403390" y="8839"/>
                  </a:lnTo>
                  <a:lnTo>
                    <a:pt x="409624" y="22841"/>
                  </a:lnTo>
                  <a:close/>
                </a:path>
                <a:path w="579754" h="385444">
                  <a:moveTo>
                    <a:pt x="562925" y="81682"/>
                  </a:moveTo>
                  <a:lnTo>
                    <a:pt x="409624" y="22841"/>
                  </a:lnTo>
                  <a:lnTo>
                    <a:pt x="403390" y="8839"/>
                  </a:lnTo>
                  <a:lnTo>
                    <a:pt x="408575" y="8839"/>
                  </a:lnTo>
                  <a:lnTo>
                    <a:pt x="579335" y="74383"/>
                  </a:lnTo>
                  <a:lnTo>
                    <a:pt x="578809" y="75755"/>
                  </a:lnTo>
                  <a:lnTo>
                    <a:pt x="565200" y="75755"/>
                  </a:lnTo>
                  <a:lnTo>
                    <a:pt x="562925" y="81682"/>
                  </a:lnTo>
                  <a:close/>
                </a:path>
                <a:path w="579754" h="385444">
                  <a:moveTo>
                    <a:pt x="418515" y="74041"/>
                  </a:moveTo>
                  <a:lnTo>
                    <a:pt x="415932" y="68239"/>
                  </a:lnTo>
                  <a:lnTo>
                    <a:pt x="421728" y="65659"/>
                  </a:lnTo>
                  <a:lnTo>
                    <a:pt x="418515" y="74041"/>
                  </a:lnTo>
                  <a:close/>
                </a:path>
                <a:path w="579754" h="385444">
                  <a:moveTo>
                    <a:pt x="432418" y="74041"/>
                  </a:moveTo>
                  <a:lnTo>
                    <a:pt x="418515" y="74041"/>
                  </a:lnTo>
                  <a:lnTo>
                    <a:pt x="421728" y="65659"/>
                  </a:lnTo>
                  <a:lnTo>
                    <a:pt x="428687" y="65659"/>
                  </a:lnTo>
                  <a:lnTo>
                    <a:pt x="432418" y="74041"/>
                  </a:lnTo>
                  <a:close/>
                </a:path>
                <a:path w="579754" h="385444">
                  <a:moveTo>
                    <a:pt x="58635" y="385102"/>
                  </a:moveTo>
                  <a:lnTo>
                    <a:pt x="0" y="253428"/>
                  </a:lnTo>
                  <a:lnTo>
                    <a:pt x="415932" y="68239"/>
                  </a:lnTo>
                  <a:lnTo>
                    <a:pt x="418515" y="74041"/>
                  </a:lnTo>
                  <a:lnTo>
                    <a:pt x="432418" y="74041"/>
                  </a:lnTo>
                  <a:lnTo>
                    <a:pt x="432701" y="74676"/>
                  </a:lnTo>
                  <a:lnTo>
                    <a:pt x="29798" y="254063"/>
                  </a:lnTo>
                  <a:lnTo>
                    <a:pt x="14185" y="254063"/>
                  </a:lnTo>
                  <a:lnTo>
                    <a:pt x="10972" y="262445"/>
                  </a:lnTo>
                  <a:lnTo>
                    <a:pt x="17918" y="262445"/>
                  </a:lnTo>
                  <a:lnTo>
                    <a:pt x="65067" y="368335"/>
                  </a:lnTo>
                  <a:lnTo>
                    <a:pt x="59270" y="370916"/>
                  </a:lnTo>
                  <a:lnTo>
                    <a:pt x="67652" y="374142"/>
                  </a:lnTo>
                  <a:lnTo>
                    <a:pt x="83252" y="374142"/>
                  </a:lnTo>
                  <a:lnTo>
                    <a:pt x="58635" y="385102"/>
                  </a:lnTo>
                  <a:close/>
                </a:path>
                <a:path w="579754" h="385444">
                  <a:moveTo>
                    <a:pt x="568858" y="83959"/>
                  </a:moveTo>
                  <a:lnTo>
                    <a:pt x="562925" y="81682"/>
                  </a:lnTo>
                  <a:lnTo>
                    <a:pt x="565200" y="75755"/>
                  </a:lnTo>
                  <a:lnTo>
                    <a:pt x="568858" y="83959"/>
                  </a:lnTo>
                  <a:close/>
                </a:path>
                <a:path w="579754" h="385444">
                  <a:moveTo>
                    <a:pt x="575660" y="83959"/>
                  </a:moveTo>
                  <a:lnTo>
                    <a:pt x="568858" y="83959"/>
                  </a:lnTo>
                  <a:lnTo>
                    <a:pt x="565200" y="75755"/>
                  </a:lnTo>
                  <a:lnTo>
                    <a:pt x="578809" y="75755"/>
                  </a:lnTo>
                  <a:lnTo>
                    <a:pt x="575660" y="83959"/>
                  </a:lnTo>
                  <a:close/>
                </a:path>
                <a:path w="579754" h="385444">
                  <a:moveTo>
                    <a:pt x="512191" y="249301"/>
                  </a:moveTo>
                  <a:lnTo>
                    <a:pt x="498589" y="249301"/>
                  </a:lnTo>
                  <a:lnTo>
                    <a:pt x="510311" y="248996"/>
                  </a:lnTo>
                  <a:lnTo>
                    <a:pt x="504079" y="234998"/>
                  </a:lnTo>
                  <a:lnTo>
                    <a:pt x="562925" y="81682"/>
                  </a:lnTo>
                  <a:lnTo>
                    <a:pt x="568858" y="83959"/>
                  </a:lnTo>
                  <a:lnTo>
                    <a:pt x="575660" y="83959"/>
                  </a:lnTo>
                  <a:lnTo>
                    <a:pt x="512191" y="249301"/>
                  </a:lnTo>
                  <a:close/>
                </a:path>
                <a:path w="579754" h="385444">
                  <a:moveTo>
                    <a:pt x="83252" y="374142"/>
                  </a:moveTo>
                  <a:lnTo>
                    <a:pt x="67652" y="374142"/>
                  </a:lnTo>
                  <a:lnTo>
                    <a:pt x="65067" y="368335"/>
                  </a:lnTo>
                  <a:lnTo>
                    <a:pt x="480999" y="183159"/>
                  </a:lnTo>
                  <a:lnTo>
                    <a:pt x="485879" y="194119"/>
                  </a:lnTo>
                  <a:lnTo>
                    <a:pt x="471982" y="194119"/>
                  </a:lnTo>
                  <a:lnTo>
                    <a:pt x="474563" y="199915"/>
                  </a:lnTo>
                  <a:lnTo>
                    <a:pt x="83252" y="374142"/>
                  </a:lnTo>
                  <a:close/>
                </a:path>
                <a:path w="579754" h="385444">
                  <a:moveTo>
                    <a:pt x="474563" y="199915"/>
                  </a:moveTo>
                  <a:lnTo>
                    <a:pt x="471982" y="194119"/>
                  </a:lnTo>
                  <a:lnTo>
                    <a:pt x="480364" y="197332"/>
                  </a:lnTo>
                  <a:lnTo>
                    <a:pt x="474563" y="199915"/>
                  </a:lnTo>
                  <a:close/>
                </a:path>
                <a:path w="579754" h="385444">
                  <a:moveTo>
                    <a:pt x="504951" y="268160"/>
                  </a:moveTo>
                  <a:lnTo>
                    <a:pt x="474563" y="199915"/>
                  </a:lnTo>
                  <a:lnTo>
                    <a:pt x="480364" y="197332"/>
                  </a:lnTo>
                  <a:lnTo>
                    <a:pt x="471982" y="194119"/>
                  </a:lnTo>
                  <a:lnTo>
                    <a:pt x="485879" y="194119"/>
                  </a:lnTo>
                  <a:lnTo>
                    <a:pt x="504079" y="234998"/>
                  </a:lnTo>
                  <a:lnTo>
                    <a:pt x="498589" y="249301"/>
                  </a:lnTo>
                  <a:lnTo>
                    <a:pt x="512191" y="249301"/>
                  </a:lnTo>
                  <a:lnTo>
                    <a:pt x="504951" y="268160"/>
                  </a:lnTo>
                  <a:close/>
                </a:path>
                <a:path w="579754" h="385444">
                  <a:moveTo>
                    <a:pt x="498589" y="249301"/>
                  </a:moveTo>
                  <a:lnTo>
                    <a:pt x="504079" y="234998"/>
                  </a:lnTo>
                  <a:lnTo>
                    <a:pt x="510311" y="248996"/>
                  </a:lnTo>
                  <a:lnTo>
                    <a:pt x="498589" y="249301"/>
                  </a:lnTo>
                  <a:close/>
                </a:path>
                <a:path w="579754" h="385444">
                  <a:moveTo>
                    <a:pt x="10972" y="262445"/>
                  </a:moveTo>
                  <a:lnTo>
                    <a:pt x="14185" y="254063"/>
                  </a:lnTo>
                  <a:lnTo>
                    <a:pt x="16769" y="259864"/>
                  </a:lnTo>
                  <a:lnTo>
                    <a:pt x="10972" y="262445"/>
                  </a:lnTo>
                  <a:close/>
                </a:path>
                <a:path w="579754" h="385444">
                  <a:moveTo>
                    <a:pt x="16769" y="259864"/>
                  </a:moveTo>
                  <a:lnTo>
                    <a:pt x="14185" y="254063"/>
                  </a:lnTo>
                  <a:lnTo>
                    <a:pt x="29798" y="254063"/>
                  </a:lnTo>
                  <a:lnTo>
                    <a:pt x="16769" y="259864"/>
                  </a:lnTo>
                  <a:close/>
                </a:path>
                <a:path w="579754" h="385444">
                  <a:moveTo>
                    <a:pt x="17918" y="262445"/>
                  </a:moveTo>
                  <a:lnTo>
                    <a:pt x="10972" y="262445"/>
                  </a:lnTo>
                  <a:lnTo>
                    <a:pt x="16769" y="259864"/>
                  </a:lnTo>
                  <a:lnTo>
                    <a:pt x="17918" y="262445"/>
                  </a:lnTo>
                  <a:close/>
                </a:path>
                <a:path w="579754" h="385444">
                  <a:moveTo>
                    <a:pt x="67652" y="374142"/>
                  </a:moveTo>
                  <a:lnTo>
                    <a:pt x="59270" y="370916"/>
                  </a:lnTo>
                  <a:lnTo>
                    <a:pt x="65067" y="368335"/>
                  </a:lnTo>
                  <a:lnTo>
                    <a:pt x="67652" y="374142"/>
                  </a:lnTo>
                  <a:close/>
                </a:path>
              </a:pathLst>
            </a:custGeom>
            <a:solidFill>
              <a:srgbClr val="2E528F"/>
            </a:solidFill>
          </p:spPr>
          <p:txBody>
            <a:bodyPr wrap="square" lIns="0" tIns="0" rIns="0" bIns="0" rtlCol="0"/>
            <a:lstStyle/>
            <a:p>
              <a:endParaRPr/>
            </a:p>
          </p:txBody>
        </p:sp>
      </p:grpSp>
      <p:pic>
        <p:nvPicPr>
          <p:cNvPr id="24" name="object 24"/>
          <p:cNvPicPr/>
          <p:nvPr/>
        </p:nvPicPr>
        <p:blipFill>
          <a:blip r:embed="rId9" cstate="print"/>
          <a:stretch>
            <a:fillRect/>
          </a:stretch>
        </p:blipFill>
        <p:spPr>
          <a:xfrm>
            <a:off x="11390714" y="149013"/>
            <a:ext cx="535770" cy="497501"/>
          </a:xfrm>
          <a:prstGeom prst="rect">
            <a:avLst/>
          </a:prstGeom>
        </p:spPr>
      </p:pic>
      <p:sp>
        <p:nvSpPr>
          <p:cNvPr id="25" name="object 25"/>
          <p:cNvSpPr txBox="1">
            <a:spLocks noGrp="1"/>
          </p:cNvSpPr>
          <p:nvPr>
            <p:ph type="title"/>
          </p:nvPr>
        </p:nvSpPr>
        <p:spPr>
          <a:xfrm>
            <a:off x="4252810" y="396341"/>
            <a:ext cx="3859529" cy="634365"/>
          </a:xfrm>
          <a:prstGeom prst="rect">
            <a:avLst/>
          </a:prstGeom>
        </p:spPr>
        <p:txBody>
          <a:bodyPr vert="horz" wrap="square" lIns="0" tIns="12065" rIns="0" bIns="0" rtlCol="0">
            <a:spAutoFit/>
          </a:bodyPr>
          <a:lstStyle/>
          <a:p>
            <a:pPr marL="12700">
              <a:lnSpc>
                <a:spcPct val="100000"/>
              </a:lnSpc>
              <a:spcBef>
                <a:spcPts val="95"/>
              </a:spcBef>
            </a:pPr>
            <a:r>
              <a:rPr dirty="0"/>
              <a:t>Maaş</a:t>
            </a:r>
            <a:r>
              <a:rPr spc="-80" dirty="0"/>
              <a:t> </a:t>
            </a:r>
            <a:r>
              <a:rPr dirty="0"/>
              <a:t>ve</a:t>
            </a:r>
            <a:r>
              <a:rPr spc="-85" dirty="0"/>
              <a:t> </a:t>
            </a:r>
            <a:r>
              <a:rPr spc="-10" dirty="0"/>
              <a:t>Ödeme</a:t>
            </a:r>
          </a:p>
        </p:txBody>
      </p:sp>
      <p:sp>
        <p:nvSpPr>
          <p:cNvPr id="26" name="object 26"/>
          <p:cNvSpPr txBox="1">
            <a:spLocks noGrp="1"/>
          </p:cNvSpPr>
          <p:nvPr>
            <p:ph type="ftr" sz="quarter" idx="5"/>
          </p:nvPr>
        </p:nvSpPr>
        <p:spPr>
          <a:prstGeom prst="rect">
            <a:avLst/>
          </a:prstGeom>
        </p:spPr>
        <p:txBody>
          <a:bodyPr vert="horz" wrap="square" lIns="0" tIns="0" rIns="0" bIns="0" rtlCol="0">
            <a:spAutoFit/>
          </a:bodyPr>
          <a:lstStyle/>
          <a:p>
            <a:pPr marL="12700">
              <a:lnSpc>
                <a:spcPts val="1650"/>
              </a:lnSpc>
            </a:pPr>
            <a:r>
              <a:rPr dirty="0"/>
              <a:t>Private</a:t>
            </a:r>
            <a:r>
              <a:rPr spc="-20" dirty="0"/>
              <a:t> </a:t>
            </a:r>
            <a:r>
              <a:rPr dirty="0"/>
              <a:t>&amp;</a:t>
            </a:r>
            <a:r>
              <a:rPr spc="-20" dirty="0"/>
              <a:t> </a:t>
            </a:r>
            <a:r>
              <a:rPr spc="-10" dirty="0"/>
              <a:t>Confidential</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874520" cy="743585"/>
          </a:xfrm>
          <a:custGeom>
            <a:avLst/>
            <a:gdLst/>
            <a:ahLst/>
            <a:cxnLst/>
            <a:rect l="l" t="t" r="r" b="b"/>
            <a:pathLst>
              <a:path w="1874520" h="743585">
                <a:moveTo>
                  <a:pt x="0" y="743318"/>
                </a:moveTo>
                <a:lnTo>
                  <a:pt x="0" y="0"/>
                </a:lnTo>
                <a:lnTo>
                  <a:pt x="1873973" y="0"/>
                </a:lnTo>
                <a:lnTo>
                  <a:pt x="1820459" y="100898"/>
                </a:lnTo>
                <a:lnTo>
                  <a:pt x="1702355" y="184432"/>
                </a:lnTo>
                <a:lnTo>
                  <a:pt x="1481226" y="238938"/>
                </a:lnTo>
                <a:lnTo>
                  <a:pt x="1238744" y="261245"/>
                </a:lnTo>
                <a:lnTo>
                  <a:pt x="1188506" y="266697"/>
                </a:lnTo>
                <a:lnTo>
                  <a:pt x="1138057" y="272927"/>
                </a:lnTo>
                <a:lnTo>
                  <a:pt x="1087556" y="280128"/>
                </a:lnTo>
                <a:lnTo>
                  <a:pt x="1037160" y="288493"/>
                </a:lnTo>
                <a:lnTo>
                  <a:pt x="987029" y="298213"/>
                </a:lnTo>
                <a:lnTo>
                  <a:pt x="937320" y="309481"/>
                </a:lnTo>
                <a:lnTo>
                  <a:pt x="888191" y="322489"/>
                </a:lnTo>
                <a:lnTo>
                  <a:pt x="839803" y="337429"/>
                </a:lnTo>
                <a:lnTo>
                  <a:pt x="792311" y="354494"/>
                </a:lnTo>
                <a:lnTo>
                  <a:pt x="745876" y="373877"/>
                </a:lnTo>
                <a:lnTo>
                  <a:pt x="700655" y="395768"/>
                </a:lnTo>
                <a:lnTo>
                  <a:pt x="656807" y="420361"/>
                </a:lnTo>
                <a:lnTo>
                  <a:pt x="614489" y="447848"/>
                </a:lnTo>
                <a:lnTo>
                  <a:pt x="573862" y="478422"/>
                </a:lnTo>
                <a:lnTo>
                  <a:pt x="521697" y="518964"/>
                </a:lnTo>
                <a:lnTo>
                  <a:pt x="470342" y="555219"/>
                </a:lnTo>
                <a:lnTo>
                  <a:pt x="419942" y="587437"/>
                </a:lnTo>
                <a:lnTo>
                  <a:pt x="370639" y="615873"/>
                </a:lnTo>
                <a:lnTo>
                  <a:pt x="322577" y="640779"/>
                </a:lnTo>
                <a:lnTo>
                  <a:pt x="275901" y="662408"/>
                </a:lnTo>
                <a:lnTo>
                  <a:pt x="230752" y="681013"/>
                </a:lnTo>
                <a:lnTo>
                  <a:pt x="187276" y="696848"/>
                </a:lnTo>
                <a:lnTo>
                  <a:pt x="145615" y="710165"/>
                </a:lnTo>
                <a:lnTo>
                  <a:pt x="105913" y="721218"/>
                </a:lnTo>
                <a:lnTo>
                  <a:pt x="68315" y="730259"/>
                </a:lnTo>
                <a:lnTo>
                  <a:pt x="32962" y="737541"/>
                </a:lnTo>
                <a:lnTo>
                  <a:pt x="0" y="743318"/>
                </a:lnTo>
                <a:close/>
              </a:path>
            </a:pathLst>
          </a:custGeom>
          <a:solidFill>
            <a:srgbClr val="7000E6"/>
          </a:solidFill>
        </p:spPr>
        <p:txBody>
          <a:bodyPr wrap="square" lIns="0" tIns="0" rIns="0" bIns="0" rtlCol="0"/>
          <a:lstStyle/>
          <a:p>
            <a:endParaRPr/>
          </a:p>
        </p:txBody>
      </p:sp>
      <p:sp>
        <p:nvSpPr>
          <p:cNvPr id="3" name="object 3"/>
          <p:cNvSpPr/>
          <p:nvPr/>
        </p:nvSpPr>
        <p:spPr>
          <a:xfrm>
            <a:off x="10910239" y="5823534"/>
            <a:ext cx="1282065" cy="1035050"/>
          </a:xfrm>
          <a:custGeom>
            <a:avLst/>
            <a:gdLst/>
            <a:ahLst/>
            <a:cxnLst/>
            <a:rect l="l" t="t" r="r" b="b"/>
            <a:pathLst>
              <a:path w="1282065" h="1035050">
                <a:moveTo>
                  <a:pt x="1281760" y="1034465"/>
                </a:moveTo>
                <a:lnTo>
                  <a:pt x="0" y="1034465"/>
                </a:lnTo>
                <a:lnTo>
                  <a:pt x="38381" y="1008803"/>
                </a:lnTo>
                <a:lnTo>
                  <a:pt x="76417" y="981926"/>
                </a:lnTo>
                <a:lnTo>
                  <a:pt x="114040" y="953807"/>
                </a:lnTo>
                <a:lnTo>
                  <a:pt x="151185" y="924417"/>
                </a:lnTo>
                <a:lnTo>
                  <a:pt x="187784" y="893729"/>
                </a:lnTo>
                <a:lnTo>
                  <a:pt x="223773" y="861715"/>
                </a:lnTo>
                <a:lnTo>
                  <a:pt x="259084" y="828346"/>
                </a:lnTo>
                <a:lnTo>
                  <a:pt x="293652" y="793595"/>
                </a:lnTo>
                <a:lnTo>
                  <a:pt x="327410" y="757433"/>
                </a:lnTo>
                <a:lnTo>
                  <a:pt x="360292" y="719834"/>
                </a:lnTo>
                <a:lnTo>
                  <a:pt x="392232" y="680768"/>
                </a:lnTo>
                <a:lnTo>
                  <a:pt x="423163" y="640208"/>
                </a:lnTo>
                <a:lnTo>
                  <a:pt x="453020" y="598126"/>
                </a:lnTo>
                <a:lnTo>
                  <a:pt x="514596" y="504387"/>
                </a:lnTo>
                <a:lnTo>
                  <a:pt x="548150" y="456718"/>
                </a:lnTo>
                <a:lnTo>
                  <a:pt x="582364" y="411474"/>
                </a:lnTo>
                <a:lnTo>
                  <a:pt x="617202" y="368645"/>
                </a:lnTo>
                <a:lnTo>
                  <a:pt x="652628" y="328218"/>
                </a:lnTo>
                <a:lnTo>
                  <a:pt x="688609" y="290182"/>
                </a:lnTo>
                <a:lnTo>
                  <a:pt x="725109" y="254523"/>
                </a:lnTo>
                <a:lnTo>
                  <a:pt x="762092" y="221232"/>
                </a:lnTo>
                <a:lnTo>
                  <a:pt x="799524" y="190295"/>
                </a:lnTo>
                <a:lnTo>
                  <a:pt x="837369" y="161701"/>
                </a:lnTo>
                <a:lnTo>
                  <a:pt x="875593" y="135437"/>
                </a:lnTo>
                <a:lnTo>
                  <a:pt x="914160" y="111493"/>
                </a:lnTo>
                <a:lnTo>
                  <a:pt x="953036" y="89856"/>
                </a:lnTo>
                <a:lnTo>
                  <a:pt x="992184" y="70514"/>
                </a:lnTo>
                <a:lnTo>
                  <a:pt x="1031571" y="53455"/>
                </a:lnTo>
                <a:lnTo>
                  <a:pt x="1071160" y="38667"/>
                </a:lnTo>
                <a:lnTo>
                  <a:pt x="1110917" y="26139"/>
                </a:lnTo>
                <a:lnTo>
                  <a:pt x="1150808" y="15859"/>
                </a:lnTo>
                <a:lnTo>
                  <a:pt x="1190795" y="7814"/>
                </a:lnTo>
                <a:lnTo>
                  <a:pt x="1230845" y="1993"/>
                </a:lnTo>
                <a:lnTo>
                  <a:pt x="1281760" y="0"/>
                </a:lnTo>
                <a:lnTo>
                  <a:pt x="1281760" y="1034465"/>
                </a:lnTo>
                <a:close/>
              </a:path>
            </a:pathLst>
          </a:custGeom>
          <a:solidFill>
            <a:srgbClr val="00C786"/>
          </a:solidFill>
        </p:spPr>
        <p:txBody>
          <a:bodyPr wrap="square" lIns="0" tIns="0" rIns="0" bIns="0" rtlCol="0"/>
          <a:lstStyle/>
          <a:p>
            <a:endParaRPr/>
          </a:p>
        </p:txBody>
      </p:sp>
      <p:sp>
        <p:nvSpPr>
          <p:cNvPr id="4" name="object 4"/>
          <p:cNvSpPr txBox="1">
            <a:spLocks noGrp="1"/>
          </p:cNvSpPr>
          <p:nvPr>
            <p:ph type="title"/>
          </p:nvPr>
        </p:nvSpPr>
        <p:spPr>
          <a:xfrm>
            <a:off x="1506348" y="399265"/>
            <a:ext cx="9502775" cy="574040"/>
          </a:xfrm>
          <a:prstGeom prst="rect">
            <a:avLst/>
          </a:prstGeom>
        </p:spPr>
        <p:txBody>
          <a:bodyPr vert="horz" wrap="square" lIns="0" tIns="12700" rIns="0" bIns="0" rtlCol="0">
            <a:spAutoFit/>
          </a:bodyPr>
          <a:lstStyle/>
          <a:p>
            <a:pPr marL="12700">
              <a:lnSpc>
                <a:spcPct val="100000"/>
              </a:lnSpc>
              <a:spcBef>
                <a:spcPts val="100"/>
              </a:spcBef>
            </a:pPr>
            <a:r>
              <a:rPr sz="3600" dirty="0"/>
              <a:t>Yayıncıların</a:t>
            </a:r>
            <a:r>
              <a:rPr sz="3600" spc="-90" dirty="0"/>
              <a:t> </a:t>
            </a:r>
            <a:r>
              <a:rPr sz="3600" dirty="0"/>
              <a:t>Dikkat</a:t>
            </a:r>
            <a:r>
              <a:rPr sz="3600" spc="-80" dirty="0"/>
              <a:t> </a:t>
            </a:r>
            <a:r>
              <a:rPr sz="3600" dirty="0"/>
              <a:t>Etmesi</a:t>
            </a:r>
            <a:r>
              <a:rPr sz="3600" spc="-85" dirty="0"/>
              <a:t> </a:t>
            </a:r>
            <a:r>
              <a:rPr sz="3600" dirty="0"/>
              <a:t>Gereken</a:t>
            </a:r>
            <a:r>
              <a:rPr sz="3600" spc="-75" dirty="0"/>
              <a:t> </a:t>
            </a:r>
            <a:r>
              <a:rPr sz="3600" spc="-10" dirty="0"/>
              <a:t>Kurallar</a:t>
            </a:r>
            <a:endParaRPr sz="3600"/>
          </a:p>
        </p:txBody>
      </p:sp>
      <p:sp>
        <p:nvSpPr>
          <p:cNvPr id="5" name="object 5"/>
          <p:cNvSpPr txBox="1"/>
          <p:nvPr/>
        </p:nvSpPr>
        <p:spPr>
          <a:xfrm>
            <a:off x="1485242" y="1284226"/>
            <a:ext cx="9541510" cy="4719955"/>
          </a:xfrm>
          <a:prstGeom prst="rect">
            <a:avLst/>
          </a:prstGeom>
        </p:spPr>
        <p:txBody>
          <a:bodyPr vert="horz" wrap="square" lIns="0" tIns="12065" rIns="0" bIns="0" rtlCol="0">
            <a:spAutoFit/>
          </a:bodyPr>
          <a:lstStyle/>
          <a:p>
            <a:pPr marL="12700" marR="5080" algn="just">
              <a:lnSpc>
                <a:spcPct val="100000"/>
              </a:lnSpc>
              <a:spcBef>
                <a:spcPts val="95"/>
              </a:spcBef>
            </a:pPr>
            <a:r>
              <a:rPr sz="1600" b="1" i="1" dirty="0">
                <a:solidFill>
                  <a:srgbClr val="7000E6"/>
                </a:solidFill>
                <a:latin typeface="Arial" panose="020B0604020202020204"/>
                <a:cs typeface="Arial" panose="020B0604020202020204"/>
              </a:rPr>
              <a:t>Sağlıklı</a:t>
            </a:r>
            <a:r>
              <a:rPr sz="1600" dirty="0">
                <a:latin typeface="Arial" panose="020B0604020202020204"/>
                <a:cs typeface="Arial" panose="020B0604020202020204"/>
              </a:rPr>
              <a:t>,</a:t>
            </a:r>
            <a:r>
              <a:rPr sz="1600" spc="-55" dirty="0">
                <a:latin typeface="Arial" panose="020B0604020202020204"/>
                <a:cs typeface="Arial" panose="020B0604020202020204"/>
              </a:rPr>
              <a:t> </a:t>
            </a:r>
            <a:r>
              <a:rPr sz="1600" b="1" i="1" dirty="0">
                <a:solidFill>
                  <a:srgbClr val="7000E6"/>
                </a:solidFill>
                <a:latin typeface="Arial" panose="020B0604020202020204"/>
                <a:cs typeface="Arial" panose="020B0604020202020204"/>
              </a:rPr>
              <a:t>pozitif</a:t>
            </a:r>
            <a:r>
              <a:rPr sz="1600" b="1" i="1" spc="-50" dirty="0">
                <a:solidFill>
                  <a:srgbClr val="7000E6"/>
                </a:solidFill>
                <a:latin typeface="Arial" panose="020B0604020202020204"/>
                <a:cs typeface="Arial" panose="020B0604020202020204"/>
              </a:rPr>
              <a:t> </a:t>
            </a:r>
            <a:r>
              <a:rPr sz="1600" dirty="0">
                <a:latin typeface="Arial" panose="020B0604020202020204"/>
                <a:cs typeface="Arial" panose="020B0604020202020204"/>
              </a:rPr>
              <a:t>ve</a:t>
            </a:r>
            <a:r>
              <a:rPr sz="1600" spc="-50" dirty="0">
                <a:latin typeface="Arial" panose="020B0604020202020204"/>
                <a:cs typeface="Arial" panose="020B0604020202020204"/>
              </a:rPr>
              <a:t> </a:t>
            </a:r>
            <a:r>
              <a:rPr sz="1600" b="1" i="1" dirty="0">
                <a:solidFill>
                  <a:srgbClr val="7000E6"/>
                </a:solidFill>
                <a:latin typeface="Arial" panose="020B0604020202020204"/>
                <a:cs typeface="Arial" panose="020B0604020202020204"/>
              </a:rPr>
              <a:t>güvenli</a:t>
            </a:r>
            <a:r>
              <a:rPr sz="1600" b="1" i="1" spc="-50" dirty="0">
                <a:solidFill>
                  <a:srgbClr val="7000E6"/>
                </a:solidFill>
                <a:latin typeface="Arial" panose="020B0604020202020204"/>
                <a:cs typeface="Arial" panose="020B0604020202020204"/>
              </a:rPr>
              <a:t> </a:t>
            </a:r>
            <a:r>
              <a:rPr sz="1600" dirty="0">
                <a:latin typeface="Arial" panose="020B0604020202020204"/>
                <a:cs typeface="Arial" panose="020B0604020202020204"/>
              </a:rPr>
              <a:t>bir</a:t>
            </a:r>
            <a:r>
              <a:rPr sz="1600" spc="-55" dirty="0">
                <a:latin typeface="Arial" panose="020B0604020202020204"/>
                <a:cs typeface="Arial" panose="020B0604020202020204"/>
              </a:rPr>
              <a:t> </a:t>
            </a:r>
            <a:r>
              <a:rPr sz="1600" dirty="0">
                <a:latin typeface="Arial" panose="020B0604020202020204"/>
                <a:cs typeface="Arial" panose="020B0604020202020204"/>
              </a:rPr>
              <a:t>sosyal</a:t>
            </a:r>
            <a:r>
              <a:rPr sz="1600" spc="-50" dirty="0">
                <a:latin typeface="Arial" panose="020B0604020202020204"/>
                <a:cs typeface="Arial" panose="020B0604020202020204"/>
              </a:rPr>
              <a:t> </a:t>
            </a:r>
            <a:r>
              <a:rPr sz="1600" dirty="0">
                <a:latin typeface="Arial" panose="020B0604020202020204"/>
                <a:cs typeface="Arial" panose="020B0604020202020204"/>
              </a:rPr>
              <a:t>platform</a:t>
            </a:r>
            <a:r>
              <a:rPr sz="1600" spc="-45" dirty="0">
                <a:latin typeface="Arial" panose="020B0604020202020204"/>
                <a:cs typeface="Arial" panose="020B0604020202020204"/>
              </a:rPr>
              <a:t> </a:t>
            </a:r>
            <a:r>
              <a:rPr sz="1600" dirty="0">
                <a:latin typeface="Arial" panose="020B0604020202020204"/>
                <a:cs typeface="Arial" panose="020B0604020202020204"/>
              </a:rPr>
              <a:t>oluşturmayı</a:t>
            </a:r>
            <a:r>
              <a:rPr sz="1600" spc="-50" dirty="0">
                <a:latin typeface="Arial" panose="020B0604020202020204"/>
                <a:cs typeface="Arial" panose="020B0604020202020204"/>
              </a:rPr>
              <a:t> </a:t>
            </a:r>
            <a:r>
              <a:rPr sz="1600" dirty="0">
                <a:latin typeface="Arial" panose="020B0604020202020204"/>
                <a:cs typeface="Arial" panose="020B0604020202020204"/>
              </a:rPr>
              <a:t>hedefliyoruz.</a:t>
            </a:r>
            <a:r>
              <a:rPr sz="1600" spc="-50" dirty="0">
                <a:latin typeface="Arial" panose="020B0604020202020204"/>
                <a:cs typeface="Arial" panose="020B0604020202020204"/>
              </a:rPr>
              <a:t> </a:t>
            </a:r>
            <a:r>
              <a:rPr sz="1600" dirty="0">
                <a:latin typeface="Arial" panose="020B0604020202020204"/>
                <a:cs typeface="Arial" panose="020B0604020202020204"/>
              </a:rPr>
              <a:t>Bu</a:t>
            </a:r>
            <a:r>
              <a:rPr sz="1600" spc="-55" dirty="0">
                <a:latin typeface="Arial" panose="020B0604020202020204"/>
                <a:cs typeface="Arial" panose="020B0604020202020204"/>
              </a:rPr>
              <a:t> </a:t>
            </a:r>
            <a:r>
              <a:rPr sz="1600" dirty="0">
                <a:latin typeface="Arial" panose="020B0604020202020204"/>
                <a:cs typeface="Arial" panose="020B0604020202020204"/>
              </a:rPr>
              <a:t>nedenle,</a:t>
            </a:r>
            <a:r>
              <a:rPr sz="1600" spc="-50" dirty="0">
                <a:latin typeface="Arial" panose="020B0604020202020204"/>
                <a:cs typeface="Arial" panose="020B0604020202020204"/>
              </a:rPr>
              <a:t> </a:t>
            </a:r>
            <a:r>
              <a:rPr sz="1600" b="1" i="1" dirty="0">
                <a:solidFill>
                  <a:srgbClr val="7000E6"/>
                </a:solidFill>
                <a:latin typeface="Arial" panose="020B0604020202020204"/>
                <a:cs typeface="Arial" panose="020B0604020202020204"/>
              </a:rPr>
              <a:t>topluluk</a:t>
            </a:r>
            <a:r>
              <a:rPr sz="1600" b="1" i="1" spc="-50" dirty="0">
                <a:solidFill>
                  <a:srgbClr val="7000E6"/>
                </a:solidFill>
                <a:latin typeface="Arial" panose="020B0604020202020204"/>
                <a:cs typeface="Arial" panose="020B0604020202020204"/>
              </a:rPr>
              <a:t> </a:t>
            </a:r>
            <a:r>
              <a:rPr sz="1600" b="1" i="1" spc="-10" dirty="0">
                <a:solidFill>
                  <a:srgbClr val="7000E6"/>
                </a:solidFill>
                <a:latin typeface="Arial" panose="020B0604020202020204"/>
                <a:cs typeface="Arial" panose="020B0604020202020204"/>
              </a:rPr>
              <a:t>kurallarını </a:t>
            </a:r>
            <a:r>
              <a:rPr sz="1600" dirty="0">
                <a:latin typeface="Arial" panose="020B0604020202020204"/>
                <a:cs typeface="Arial" panose="020B0604020202020204"/>
              </a:rPr>
              <a:t>ve</a:t>
            </a:r>
            <a:r>
              <a:rPr sz="1600" spc="265" dirty="0">
                <a:latin typeface="Arial" panose="020B0604020202020204"/>
                <a:cs typeface="Arial" panose="020B0604020202020204"/>
              </a:rPr>
              <a:t> </a:t>
            </a:r>
            <a:r>
              <a:rPr sz="1600" dirty="0">
                <a:latin typeface="Arial" panose="020B0604020202020204"/>
                <a:cs typeface="Arial" panose="020B0604020202020204"/>
              </a:rPr>
              <a:t>bu</a:t>
            </a:r>
            <a:r>
              <a:rPr sz="1600" spc="270" dirty="0">
                <a:latin typeface="Arial" panose="020B0604020202020204"/>
                <a:cs typeface="Arial" panose="020B0604020202020204"/>
              </a:rPr>
              <a:t> </a:t>
            </a:r>
            <a:r>
              <a:rPr sz="1600" dirty="0">
                <a:latin typeface="Arial" panose="020B0604020202020204"/>
                <a:cs typeface="Arial" panose="020B0604020202020204"/>
              </a:rPr>
              <a:t>kurallara</a:t>
            </a:r>
            <a:r>
              <a:rPr sz="1600" spc="270" dirty="0">
                <a:latin typeface="Arial" panose="020B0604020202020204"/>
                <a:cs typeface="Arial" panose="020B0604020202020204"/>
              </a:rPr>
              <a:t> </a:t>
            </a:r>
            <a:r>
              <a:rPr sz="1600" dirty="0">
                <a:latin typeface="Arial" panose="020B0604020202020204"/>
                <a:cs typeface="Arial" panose="020B0604020202020204"/>
              </a:rPr>
              <a:t>uymayı</a:t>
            </a:r>
            <a:r>
              <a:rPr sz="1600" spc="270" dirty="0">
                <a:latin typeface="Arial" panose="020B0604020202020204"/>
                <a:cs typeface="Arial" panose="020B0604020202020204"/>
              </a:rPr>
              <a:t> </a:t>
            </a:r>
            <a:r>
              <a:rPr sz="1600" dirty="0">
                <a:latin typeface="Arial" panose="020B0604020202020204"/>
                <a:cs typeface="Arial" panose="020B0604020202020204"/>
              </a:rPr>
              <a:t>çok</a:t>
            </a:r>
            <a:r>
              <a:rPr sz="1600" spc="270" dirty="0">
                <a:latin typeface="Arial" panose="020B0604020202020204"/>
                <a:cs typeface="Arial" panose="020B0604020202020204"/>
              </a:rPr>
              <a:t> </a:t>
            </a:r>
            <a:r>
              <a:rPr sz="1600" dirty="0">
                <a:latin typeface="Arial" panose="020B0604020202020204"/>
                <a:cs typeface="Arial" panose="020B0604020202020204"/>
              </a:rPr>
              <a:t>önemsiyoruz.</a:t>
            </a:r>
            <a:r>
              <a:rPr sz="1600" spc="285" dirty="0">
                <a:latin typeface="Arial" panose="020B0604020202020204"/>
                <a:cs typeface="Arial" panose="020B0604020202020204"/>
              </a:rPr>
              <a:t> </a:t>
            </a:r>
            <a:r>
              <a:rPr sz="1600" dirty="0">
                <a:latin typeface="Arial" panose="020B0604020202020204"/>
                <a:cs typeface="Arial" panose="020B0604020202020204"/>
              </a:rPr>
              <a:t>Yaar’yu</a:t>
            </a:r>
            <a:r>
              <a:rPr sz="1600" spc="285" dirty="0">
                <a:latin typeface="Arial" panose="020B0604020202020204"/>
                <a:cs typeface="Arial" panose="020B0604020202020204"/>
              </a:rPr>
              <a:t> </a:t>
            </a:r>
            <a:r>
              <a:rPr sz="1600" dirty="0">
                <a:latin typeface="Arial" panose="020B0604020202020204"/>
                <a:cs typeface="Arial" panose="020B0604020202020204"/>
              </a:rPr>
              <a:t>kullanırken</a:t>
            </a:r>
            <a:r>
              <a:rPr sz="1600" spc="280" dirty="0">
                <a:latin typeface="Arial" panose="020B0604020202020204"/>
                <a:cs typeface="Arial" panose="020B0604020202020204"/>
              </a:rPr>
              <a:t> </a:t>
            </a:r>
            <a:r>
              <a:rPr sz="1600" dirty="0">
                <a:latin typeface="Arial" panose="020B0604020202020204"/>
                <a:cs typeface="Arial" panose="020B0604020202020204"/>
              </a:rPr>
              <a:t>aşağıdaki</a:t>
            </a:r>
            <a:r>
              <a:rPr sz="1600" spc="285" dirty="0">
                <a:latin typeface="Arial" panose="020B0604020202020204"/>
                <a:cs typeface="Arial" panose="020B0604020202020204"/>
              </a:rPr>
              <a:t> </a:t>
            </a:r>
            <a:r>
              <a:rPr sz="1600" dirty="0">
                <a:latin typeface="Arial" panose="020B0604020202020204"/>
                <a:cs typeface="Arial" panose="020B0604020202020204"/>
              </a:rPr>
              <a:t>yedi</a:t>
            </a:r>
            <a:r>
              <a:rPr sz="1600" spc="285" dirty="0">
                <a:latin typeface="Arial" panose="020B0604020202020204"/>
                <a:cs typeface="Arial" panose="020B0604020202020204"/>
              </a:rPr>
              <a:t> </a:t>
            </a:r>
            <a:r>
              <a:rPr sz="1600" dirty="0">
                <a:latin typeface="Arial" panose="020B0604020202020204"/>
                <a:cs typeface="Arial" panose="020B0604020202020204"/>
              </a:rPr>
              <a:t>davranış</a:t>
            </a:r>
            <a:r>
              <a:rPr sz="1600" spc="280" dirty="0">
                <a:latin typeface="Arial" panose="020B0604020202020204"/>
                <a:cs typeface="Arial" panose="020B0604020202020204"/>
              </a:rPr>
              <a:t> </a:t>
            </a:r>
            <a:r>
              <a:rPr sz="1600" dirty="0">
                <a:latin typeface="Arial" panose="020B0604020202020204"/>
                <a:cs typeface="Arial" panose="020B0604020202020204"/>
              </a:rPr>
              <a:t>türünün</a:t>
            </a:r>
            <a:r>
              <a:rPr sz="1600" spc="285" dirty="0">
                <a:latin typeface="Arial" panose="020B0604020202020204"/>
                <a:cs typeface="Arial" panose="020B0604020202020204"/>
              </a:rPr>
              <a:t> </a:t>
            </a:r>
            <a:r>
              <a:rPr sz="1600" spc="-10" dirty="0">
                <a:latin typeface="Arial" panose="020B0604020202020204"/>
                <a:cs typeface="Arial" panose="020B0604020202020204"/>
              </a:rPr>
              <a:t>yasak </a:t>
            </a:r>
            <a:r>
              <a:rPr sz="1600" dirty="0">
                <a:latin typeface="Arial" panose="020B0604020202020204"/>
                <a:cs typeface="Arial" panose="020B0604020202020204"/>
              </a:rPr>
              <a:t>olduğunu</a:t>
            </a:r>
            <a:r>
              <a:rPr sz="1600" spc="-55" dirty="0">
                <a:latin typeface="Arial" panose="020B0604020202020204"/>
                <a:cs typeface="Arial" panose="020B0604020202020204"/>
              </a:rPr>
              <a:t> </a:t>
            </a:r>
            <a:r>
              <a:rPr sz="1600" dirty="0">
                <a:latin typeface="Arial" panose="020B0604020202020204"/>
                <a:cs typeface="Arial" panose="020B0604020202020204"/>
              </a:rPr>
              <a:t>lütfen</a:t>
            </a:r>
            <a:r>
              <a:rPr sz="1600" spc="-50" dirty="0">
                <a:latin typeface="Arial" panose="020B0604020202020204"/>
                <a:cs typeface="Arial" panose="020B0604020202020204"/>
              </a:rPr>
              <a:t> </a:t>
            </a:r>
            <a:r>
              <a:rPr sz="1600" spc="-10" dirty="0">
                <a:latin typeface="Arial" panose="020B0604020202020204"/>
                <a:cs typeface="Arial" panose="020B0604020202020204"/>
              </a:rPr>
              <a:t>unutmayın!</a:t>
            </a:r>
            <a:endParaRPr sz="1600" dirty="0">
              <a:latin typeface="Arial" panose="020B0604020202020204"/>
              <a:cs typeface="Arial" panose="020B0604020202020204"/>
            </a:endParaRPr>
          </a:p>
          <a:p>
            <a:pPr>
              <a:lnSpc>
                <a:spcPct val="100000"/>
              </a:lnSpc>
              <a:spcBef>
                <a:spcPts val="20"/>
              </a:spcBef>
            </a:pPr>
            <a:endParaRPr sz="1650" dirty="0">
              <a:latin typeface="Arial" panose="020B0604020202020204"/>
              <a:cs typeface="Arial" panose="020B0604020202020204"/>
            </a:endParaRPr>
          </a:p>
          <a:p>
            <a:pPr marL="297815" indent="-285750" algn="just">
              <a:lnSpc>
                <a:spcPct val="100000"/>
              </a:lnSpc>
              <a:buFont typeface="Arial" panose="020B0604020202020204"/>
              <a:buChar char="•"/>
              <a:tabLst>
                <a:tab pos="298450" algn="l"/>
              </a:tabLst>
            </a:pPr>
            <a:r>
              <a:rPr sz="1600" b="1" i="1" spc="-10" dirty="0">
                <a:solidFill>
                  <a:srgbClr val="7000E6"/>
                </a:solidFill>
                <a:latin typeface="Arial" panose="020B0604020202020204"/>
                <a:cs typeface="Arial" panose="020B0604020202020204"/>
              </a:rPr>
              <a:t>P</a:t>
            </a:r>
            <a:r>
              <a:rPr lang="tr-TR" sz="1600" b="1" i="1" spc="-10" dirty="0">
                <a:solidFill>
                  <a:srgbClr val="7000E6"/>
                </a:solidFill>
                <a:latin typeface="Arial" panose="020B0604020202020204"/>
                <a:cs typeface="Arial" panose="020B0604020202020204"/>
              </a:rPr>
              <a:t>*</a:t>
            </a:r>
            <a:r>
              <a:rPr sz="1600" b="1" i="1" spc="-10" dirty="0" err="1">
                <a:solidFill>
                  <a:srgbClr val="7000E6"/>
                </a:solidFill>
                <a:latin typeface="Arial" panose="020B0604020202020204"/>
                <a:cs typeface="Arial" panose="020B0604020202020204"/>
              </a:rPr>
              <a:t>rn</a:t>
            </a:r>
            <a:r>
              <a:rPr lang="tr-TR" sz="1600" b="1" i="1" spc="-10" dirty="0">
                <a:solidFill>
                  <a:srgbClr val="7000E6"/>
                </a:solidFill>
                <a:latin typeface="Arial" panose="020B0604020202020204"/>
                <a:cs typeface="Arial" panose="020B0604020202020204"/>
              </a:rPr>
              <a:t>*</a:t>
            </a:r>
            <a:r>
              <a:rPr sz="1600" b="1" i="1" spc="-10" dirty="0" err="1">
                <a:solidFill>
                  <a:srgbClr val="7000E6"/>
                </a:solidFill>
                <a:latin typeface="Arial" panose="020B0604020202020204"/>
                <a:cs typeface="Arial" panose="020B0604020202020204"/>
              </a:rPr>
              <a:t>grafi</a:t>
            </a:r>
            <a:endParaRPr sz="1600" dirty="0">
              <a:latin typeface="Arial" panose="020B0604020202020204"/>
              <a:cs typeface="Arial" panose="020B0604020202020204"/>
            </a:endParaRPr>
          </a:p>
          <a:p>
            <a:pPr marL="12700" marR="5080" indent="281940" algn="just">
              <a:lnSpc>
                <a:spcPct val="100000"/>
              </a:lnSpc>
            </a:pPr>
            <a:r>
              <a:rPr sz="1600" dirty="0">
                <a:latin typeface="Arial" panose="020B0604020202020204"/>
                <a:cs typeface="Arial" panose="020B0604020202020204"/>
              </a:rPr>
              <a:t>Mesajla,</a:t>
            </a:r>
            <a:r>
              <a:rPr sz="1600" spc="285" dirty="0">
                <a:latin typeface="Arial" panose="020B0604020202020204"/>
                <a:cs typeface="Arial" panose="020B0604020202020204"/>
              </a:rPr>
              <a:t> </a:t>
            </a:r>
            <a:r>
              <a:rPr sz="1600" dirty="0">
                <a:latin typeface="Arial" panose="020B0604020202020204"/>
                <a:cs typeface="Arial" panose="020B0604020202020204"/>
              </a:rPr>
              <a:t>yazışma</a:t>
            </a:r>
            <a:r>
              <a:rPr sz="1600" spc="290" dirty="0">
                <a:latin typeface="Arial" panose="020B0604020202020204"/>
                <a:cs typeface="Arial" panose="020B0604020202020204"/>
              </a:rPr>
              <a:t> </a:t>
            </a:r>
            <a:r>
              <a:rPr sz="1600" dirty="0">
                <a:latin typeface="Arial" panose="020B0604020202020204"/>
                <a:cs typeface="Arial" panose="020B0604020202020204"/>
              </a:rPr>
              <a:t>sırasında,</a:t>
            </a:r>
            <a:r>
              <a:rPr sz="1600" spc="290" dirty="0">
                <a:latin typeface="Arial" panose="020B0604020202020204"/>
                <a:cs typeface="Arial" panose="020B0604020202020204"/>
              </a:rPr>
              <a:t> </a:t>
            </a:r>
            <a:r>
              <a:rPr sz="1600" dirty="0">
                <a:latin typeface="Arial" panose="020B0604020202020204"/>
                <a:cs typeface="Arial" panose="020B0604020202020204"/>
              </a:rPr>
              <a:t>resim</a:t>
            </a:r>
            <a:r>
              <a:rPr sz="1600" spc="295" dirty="0">
                <a:latin typeface="Arial" panose="020B0604020202020204"/>
                <a:cs typeface="Arial" panose="020B0604020202020204"/>
              </a:rPr>
              <a:t> </a:t>
            </a:r>
            <a:r>
              <a:rPr sz="1600" dirty="0">
                <a:latin typeface="Arial" panose="020B0604020202020204"/>
                <a:cs typeface="Arial" panose="020B0604020202020204"/>
              </a:rPr>
              <a:t>göndererek</a:t>
            </a:r>
            <a:r>
              <a:rPr sz="1600" spc="285" dirty="0">
                <a:latin typeface="Arial" panose="020B0604020202020204"/>
                <a:cs typeface="Arial" panose="020B0604020202020204"/>
              </a:rPr>
              <a:t> </a:t>
            </a:r>
            <a:r>
              <a:rPr sz="1600" dirty="0">
                <a:latin typeface="Arial" panose="020B0604020202020204"/>
                <a:cs typeface="Arial" panose="020B0604020202020204"/>
              </a:rPr>
              <a:t>ya</a:t>
            </a:r>
            <a:r>
              <a:rPr sz="1600" spc="290" dirty="0">
                <a:latin typeface="Arial" panose="020B0604020202020204"/>
                <a:cs typeface="Arial" panose="020B0604020202020204"/>
              </a:rPr>
              <a:t> </a:t>
            </a:r>
            <a:r>
              <a:rPr sz="1600" dirty="0">
                <a:latin typeface="Arial" panose="020B0604020202020204"/>
                <a:cs typeface="Arial" panose="020B0604020202020204"/>
              </a:rPr>
              <a:t>da</a:t>
            </a:r>
            <a:r>
              <a:rPr sz="1600" spc="290" dirty="0">
                <a:latin typeface="Arial" panose="020B0604020202020204"/>
                <a:cs typeface="Arial" panose="020B0604020202020204"/>
              </a:rPr>
              <a:t> </a:t>
            </a:r>
            <a:r>
              <a:rPr sz="1600" dirty="0">
                <a:latin typeface="Arial" panose="020B0604020202020204"/>
                <a:cs typeface="Arial" panose="020B0604020202020204"/>
              </a:rPr>
              <a:t>görüntülü</a:t>
            </a:r>
            <a:r>
              <a:rPr sz="1600" spc="285" dirty="0">
                <a:latin typeface="Arial" panose="020B0604020202020204"/>
                <a:cs typeface="Arial" panose="020B0604020202020204"/>
              </a:rPr>
              <a:t> </a:t>
            </a:r>
            <a:r>
              <a:rPr sz="1600" dirty="0">
                <a:latin typeface="Arial" panose="020B0604020202020204"/>
                <a:cs typeface="Arial" panose="020B0604020202020204"/>
              </a:rPr>
              <a:t>sohbet</a:t>
            </a:r>
            <a:r>
              <a:rPr sz="1600" spc="290" dirty="0">
                <a:latin typeface="Arial" panose="020B0604020202020204"/>
                <a:cs typeface="Arial" panose="020B0604020202020204"/>
              </a:rPr>
              <a:t> </a:t>
            </a:r>
            <a:r>
              <a:rPr sz="1600" dirty="0">
                <a:latin typeface="Arial" panose="020B0604020202020204"/>
                <a:cs typeface="Arial" panose="020B0604020202020204"/>
              </a:rPr>
              <a:t>sırasında</a:t>
            </a:r>
            <a:r>
              <a:rPr sz="1600" spc="290" dirty="0">
                <a:latin typeface="Arial" panose="020B0604020202020204"/>
                <a:cs typeface="Arial" panose="020B0604020202020204"/>
              </a:rPr>
              <a:t> </a:t>
            </a:r>
            <a:r>
              <a:rPr sz="1600" dirty="0">
                <a:latin typeface="Arial" panose="020B0604020202020204"/>
                <a:cs typeface="Arial" panose="020B0604020202020204"/>
              </a:rPr>
              <a:t>yapılan</a:t>
            </a:r>
            <a:r>
              <a:rPr sz="1600" spc="300" dirty="0">
                <a:latin typeface="Arial" panose="020B0604020202020204"/>
                <a:cs typeface="Arial" panose="020B0604020202020204"/>
              </a:rPr>
              <a:t> </a:t>
            </a:r>
            <a:r>
              <a:rPr sz="1600" dirty="0">
                <a:latin typeface="Arial" panose="020B0604020202020204"/>
                <a:cs typeface="Arial" panose="020B0604020202020204"/>
              </a:rPr>
              <a:t>her</a:t>
            </a:r>
            <a:r>
              <a:rPr sz="1600" spc="305" dirty="0">
                <a:latin typeface="Arial" panose="020B0604020202020204"/>
                <a:cs typeface="Arial" panose="020B0604020202020204"/>
              </a:rPr>
              <a:t> </a:t>
            </a:r>
            <a:r>
              <a:rPr sz="1600" spc="-10" dirty="0" err="1">
                <a:latin typeface="Arial" panose="020B0604020202020204"/>
                <a:cs typeface="Arial" panose="020B0604020202020204"/>
              </a:rPr>
              <a:t>türlü</a:t>
            </a:r>
            <a:r>
              <a:rPr sz="1600" spc="-10" dirty="0">
                <a:latin typeface="Arial" panose="020B0604020202020204"/>
                <a:cs typeface="Arial" panose="020B0604020202020204"/>
              </a:rPr>
              <a:t> </a:t>
            </a:r>
            <a:r>
              <a:rPr sz="1600" dirty="0">
                <a:latin typeface="Arial" panose="020B0604020202020204"/>
                <a:cs typeface="Arial" panose="020B0604020202020204"/>
              </a:rPr>
              <a:t>p</a:t>
            </a:r>
            <a:r>
              <a:rPr lang="tr-TR" sz="1600" dirty="0">
                <a:latin typeface="Arial" panose="020B0604020202020204"/>
                <a:cs typeface="Arial" panose="020B0604020202020204"/>
              </a:rPr>
              <a:t>*</a:t>
            </a:r>
            <a:r>
              <a:rPr sz="1600" dirty="0" err="1">
                <a:latin typeface="Arial" panose="020B0604020202020204"/>
                <a:cs typeface="Arial" panose="020B0604020202020204"/>
              </a:rPr>
              <a:t>rn</a:t>
            </a:r>
            <a:r>
              <a:rPr lang="tr-TR" sz="1600" dirty="0">
                <a:latin typeface="Arial" panose="020B0604020202020204"/>
                <a:cs typeface="Arial" panose="020B0604020202020204"/>
              </a:rPr>
              <a:t>*</a:t>
            </a:r>
            <a:r>
              <a:rPr sz="1600" dirty="0" err="1">
                <a:latin typeface="Arial" panose="020B0604020202020204"/>
                <a:cs typeface="Arial" panose="020B0604020202020204"/>
              </a:rPr>
              <a:t>grafik</a:t>
            </a:r>
            <a:r>
              <a:rPr sz="1600" spc="-60" dirty="0">
                <a:latin typeface="Arial" panose="020B0604020202020204"/>
                <a:cs typeface="Arial" panose="020B0604020202020204"/>
              </a:rPr>
              <a:t> </a:t>
            </a:r>
            <a:r>
              <a:rPr sz="1600" dirty="0">
                <a:latin typeface="Arial" panose="020B0604020202020204"/>
                <a:cs typeface="Arial" panose="020B0604020202020204"/>
              </a:rPr>
              <a:t>hareket,</a:t>
            </a:r>
            <a:r>
              <a:rPr sz="1600" spc="-60" dirty="0">
                <a:latin typeface="Arial" panose="020B0604020202020204"/>
                <a:cs typeface="Arial" panose="020B0604020202020204"/>
              </a:rPr>
              <a:t> </a:t>
            </a:r>
            <a:r>
              <a:rPr sz="1600" dirty="0">
                <a:latin typeface="Arial" panose="020B0604020202020204"/>
                <a:cs typeface="Arial" panose="020B0604020202020204"/>
              </a:rPr>
              <a:t>uygunsuz</a:t>
            </a:r>
            <a:r>
              <a:rPr sz="1600" spc="-55" dirty="0">
                <a:latin typeface="Arial" panose="020B0604020202020204"/>
                <a:cs typeface="Arial" panose="020B0604020202020204"/>
              </a:rPr>
              <a:t> </a:t>
            </a:r>
            <a:r>
              <a:rPr sz="1600" dirty="0">
                <a:latin typeface="Arial" panose="020B0604020202020204"/>
                <a:cs typeface="Arial" panose="020B0604020202020204"/>
              </a:rPr>
              <a:t>kıyafet</a:t>
            </a:r>
            <a:r>
              <a:rPr sz="1600" spc="-60" dirty="0">
                <a:latin typeface="Arial" panose="020B0604020202020204"/>
                <a:cs typeface="Arial" panose="020B0604020202020204"/>
              </a:rPr>
              <a:t> </a:t>
            </a:r>
            <a:r>
              <a:rPr sz="1600" dirty="0">
                <a:latin typeface="Arial" panose="020B0604020202020204"/>
                <a:cs typeface="Arial" panose="020B0604020202020204"/>
              </a:rPr>
              <a:t>ya</a:t>
            </a:r>
            <a:r>
              <a:rPr sz="1600" spc="-55" dirty="0">
                <a:latin typeface="Arial" panose="020B0604020202020204"/>
                <a:cs typeface="Arial" panose="020B0604020202020204"/>
              </a:rPr>
              <a:t> </a:t>
            </a:r>
            <a:r>
              <a:rPr sz="1600" dirty="0">
                <a:latin typeface="Arial" panose="020B0604020202020204"/>
                <a:cs typeface="Arial" panose="020B0604020202020204"/>
              </a:rPr>
              <a:t>da</a:t>
            </a:r>
            <a:r>
              <a:rPr sz="1600" spc="-60" dirty="0">
                <a:latin typeface="Arial" panose="020B0604020202020204"/>
                <a:cs typeface="Arial" panose="020B0604020202020204"/>
              </a:rPr>
              <a:t> </a:t>
            </a:r>
            <a:r>
              <a:rPr sz="1600" dirty="0">
                <a:latin typeface="Arial" panose="020B0604020202020204"/>
                <a:cs typeface="Arial" panose="020B0604020202020204"/>
              </a:rPr>
              <a:t>çıplaklık</a:t>
            </a:r>
            <a:r>
              <a:rPr sz="1600" spc="-55" dirty="0">
                <a:latin typeface="Arial" panose="020B0604020202020204"/>
                <a:cs typeface="Arial" panose="020B0604020202020204"/>
              </a:rPr>
              <a:t> </a:t>
            </a:r>
            <a:r>
              <a:rPr sz="1600" b="1" i="1" dirty="0">
                <a:solidFill>
                  <a:srgbClr val="7000E6"/>
                </a:solidFill>
                <a:latin typeface="Arial" panose="020B0604020202020204"/>
                <a:cs typeface="Arial" panose="020B0604020202020204"/>
              </a:rPr>
              <a:t>kesinlikle</a:t>
            </a:r>
            <a:r>
              <a:rPr sz="1600" b="1" i="1" spc="-60" dirty="0">
                <a:solidFill>
                  <a:srgbClr val="7000E6"/>
                </a:solidFill>
                <a:latin typeface="Arial" panose="020B0604020202020204"/>
                <a:cs typeface="Arial" panose="020B0604020202020204"/>
              </a:rPr>
              <a:t> </a:t>
            </a:r>
            <a:r>
              <a:rPr sz="1600" b="1" i="1" dirty="0">
                <a:solidFill>
                  <a:srgbClr val="7000E6"/>
                </a:solidFill>
                <a:latin typeface="Arial" panose="020B0604020202020204"/>
                <a:cs typeface="Arial" panose="020B0604020202020204"/>
              </a:rPr>
              <a:t>yasaktır</a:t>
            </a:r>
            <a:r>
              <a:rPr sz="1600" dirty="0">
                <a:latin typeface="Arial" panose="020B0604020202020204"/>
                <a:cs typeface="Arial" panose="020B0604020202020204"/>
              </a:rPr>
              <a:t>!</a:t>
            </a:r>
            <a:r>
              <a:rPr sz="1600" spc="-55" dirty="0">
                <a:latin typeface="Arial" panose="020B0604020202020204"/>
                <a:cs typeface="Arial" panose="020B0604020202020204"/>
              </a:rPr>
              <a:t> </a:t>
            </a:r>
            <a:r>
              <a:rPr sz="1600" dirty="0">
                <a:latin typeface="Arial" panose="020B0604020202020204"/>
                <a:cs typeface="Arial" panose="020B0604020202020204"/>
              </a:rPr>
              <a:t>(</a:t>
            </a:r>
            <a:r>
              <a:rPr sz="1600" dirty="0" err="1">
                <a:latin typeface="Arial" panose="020B0604020202020204"/>
                <a:cs typeface="Arial" panose="020B0604020202020204"/>
              </a:rPr>
              <a:t>detaylar</a:t>
            </a:r>
            <a:r>
              <a:rPr sz="1600" spc="-60" dirty="0">
                <a:latin typeface="Arial" panose="020B0604020202020204"/>
                <a:cs typeface="Arial" panose="020B0604020202020204"/>
              </a:rPr>
              <a:t> </a:t>
            </a:r>
            <a:r>
              <a:rPr sz="1600" b="1" i="1" dirty="0">
                <a:solidFill>
                  <a:srgbClr val="7000E6"/>
                </a:solidFill>
                <a:latin typeface="Arial" panose="020B0604020202020204"/>
                <a:cs typeface="Arial" panose="020B0604020202020204"/>
              </a:rPr>
              <a:t>P</a:t>
            </a:r>
            <a:r>
              <a:rPr lang="tr-TR" sz="1600" b="1" i="1" dirty="0">
                <a:solidFill>
                  <a:srgbClr val="7000E6"/>
                </a:solidFill>
                <a:latin typeface="Arial" panose="020B0604020202020204"/>
                <a:cs typeface="Arial" panose="020B0604020202020204"/>
              </a:rPr>
              <a:t>*</a:t>
            </a:r>
            <a:r>
              <a:rPr sz="1600" b="1" i="1" dirty="0" err="1">
                <a:solidFill>
                  <a:srgbClr val="7000E6"/>
                </a:solidFill>
                <a:latin typeface="Arial" panose="020B0604020202020204"/>
                <a:cs typeface="Arial" panose="020B0604020202020204"/>
              </a:rPr>
              <a:t>rn</a:t>
            </a:r>
            <a:r>
              <a:rPr lang="tr-TR" sz="1600" b="1" i="1" dirty="0">
                <a:solidFill>
                  <a:srgbClr val="7000E6"/>
                </a:solidFill>
                <a:latin typeface="Arial" panose="020B0604020202020204"/>
                <a:cs typeface="Arial" panose="020B0604020202020204"/>
              </a:rPr>
              <a:t>*</a:t>
            </a:r>
            <a:r>
              <a:rPr sz="1600" b="1" i="1" dirty="0" err="1">
                <a:solidFill>
                  <a:srgbClr val="7000E6"/>
                </a:solidFill>
                <a:latin typeface="Arial" panose="020B0604020202020204"/>
                <a:cs typeface="Arial" panose="020B0604020202020204"/>
              </a:rPr>
              <a:t>grafik</a:t>
            </a:r>
            <a:r>
              <a:rPr sz="1600" b="1" i="1" spc="-55" dirty="0">
                <a:solidFill>
                  <a:srgbClr val="7000E6"/>
                </a:solidFill>
                <a:latin typeface="Arial" panose="020B0604020202020204"/>
                <a:cs typeface="Arial" panose="020B0604020202020204"/>
              </a:rPr>
              <a:t> </a:t>
            </a:r>
            <a:r>
              <a:rPr sz="1600" b="1" i="1" spc="-10" dirty="0">
                <a:solidFill>
                  <a:srgbClr val="7000E6"/>
                </a:solidFill>
                <a:latin typeface="Arial" panose="020B0604020202020204"/>
                <a:cs typeface="Arial" panose="020B0604020202020204"/>
              </a:rPr>
              <a:t>İçerikler </a:t>
            </a:r>
            <a:r>
              <a:rPr sz="1600" dirty="0">
                <a:latin typeface="Arial" panose="020B0604020202020204"/>
                <a:cs typeface="Arial" panose="020B0604020202020204"/>
              </a:rPr>
              <a:t>kısmında).</a:t>
            </a:r>
            <a:r>
              <a:rPr sz="1600" spc="-55" dirty="0">
                <a:latin typeface="Arial" panose="020B0604020202020204"/>
                <a:cs typeface="Arial" panose="020B0604020202020204"/>
              </a:rPr>
              <a:t> </a:t>
            </a:r>
            <a:r>
              <a:rPr sz="1600" dirty="0">
                <a:latin typeface="Arial" panose="020B0604020202020204"/>
                <a:cs typeface="Arial" panose="020B0604020202020204"/>
              </a:rPr>
              <a:t>Herhangi</a:t>
            </a:r>
            <a:r>
              <a:rPr sz="1600" spc="-50" dirty="0">
                <a:latin typeface="Arial" panose="020B0604020202020204"/>
                <a:cs typeface="Arial" panose="020B0604020202020204"/>
              </a:rPr>
              <a:t> </a:t>
            </a:r>
            <a:r>
              <a:rPr sz="1600" dirty="0">
                <a:latin typeface="Arial" panose="020B0604020202020204"/>
                <a:cs typeface="Arial" panose="020B0604020202020204"/>
              </a:rPr>
              <a:t>bir</a:t>
            </a:r>
            <a:r>
              <a:rPr sz="1600" spc="-50" dirty="0">
                <a:latin typeface="Arial" panose="020B0604020202020204"/>
                <a:cs typeface="Arial" panose="020B0604020202020204"/>
              </a:rPr>
              <a:t> </a:t>
            </a:r>
            <a:r>
              <a:rPr sz="1600" dirty="0">
                <a:latin typeface="Arial" panose="020B0604020202020204"/>
                <a:cs typeface="Arial" panose="020B0604020202020204"/>
              </a:rPr>
              <a:t>pornografik</a:t>
            </a:r>
            <a:r>
              <a:rPr sz="1600" spc="-50" dirty="0">
                <a:latin typeface="Arial" panose="020B0604020202020204"/>
                <a:cs typeface="Arial" panose="020B0604020202020204"/>
              </a:rPr>
              <a:t> </a:t>
            </a:r>
            <a:r>
              <a:rPr sz="1600" dirty="0">
                <a:latin typeface="Arial" panose="020B0604020202020204"/>
                <a:cs typeface="Arial" panose="020B0604020202020204"/>
              </a:rPr>
              <a:t>içerik</a:t>
            </a:r>
            <a:r>
              <a:rPr sz="1600" spc="-55" dirty="0">
                <a:latin typeface="Arial" panose="020B0604020202020204"/>
                <a:cs typeface="Arial" panose="020B0604020202020204"/>
              </a:rPr>
              <a:t> </a:t>
            </a:r>
            <a:r>
              <a:rPr sz="1600" dirty="0">
                <a:latin typeface="Arial" panose="020B0604020202020204"/>
                <a:cs typeface="Arial" panose="020B0604020202020204"/>
              </a:rPr>
              <a:t>ihlalinde,</a:t>
            </a:r>
            <a:r>
              <a:rPr sz="1600" spc="-50" dirty="0">
                <a:latin typeface="Arial" panose="020B0604020202020204"/>
                <a:cs typeface="Arial" panose="020B0604020202020204"/>
              </a:rPr>
              <a:t> </a:t>
            </a:r>
            <a:r>
              <a:rPr sz="1600" b="1" i="1" dirty="0">
                <a:solidFill>
                  <a:srgbClr val="7000E6"/>
                </a:solidFill>
                <a:latin typeface="Arial" panose="020B0604020202020204"/>
                <a:cs typeface="Arial" panose="020B0604020202020204"/>
              </a:rPr>
              <a:t>ciddi</a:t>
            </a:r>
            <a:r>
              <a:rPr sz="1600" b="1" i="1" spc="-50" dirty="0">
                <a:solidFill>
                  <a:srgbClr val="7000E6"/>
                </a:solidFill>
                <a:latin typeface="Arial" panose="020B0604020202020204"/>
                <a:cs typeface="Arial" panose="020B0604020202020204"/>
              </a:rPr>
              <a:t> </a:t>
            </a:r>
            <a:r>
              <a:rPr sz="1600" b="1" i="1" dirty="0">
                <a:solidFill>
                  <a:srgbClr val="7000E6"/>
                </a:solidFill>
                <a:latin typeface="Arial" panose="020B0604020202020204"/>
                <a:cs typeface="Arial" panose="020B0604020202020204"/>
              </a:rPr>
              <a:t>uyarı</a:t>
            </a:r>
            <a:r>
              <a:rPr sz="1600" b="1" i="1" spc="-50" dirty="0">
                <a:solidFill>
                  <a:srgbClr val="7000E6"/>
                </a:solidFill>
                <a:latin typeface="Arial" panose="020B0604020202020204"/>
                <a:cs typeface="Arial" panose="020B0604020202020204"/>
              </a:rPr>
              <a:t> </a:t>
            </a:r>
            <a:r>
              <a:rPr sz="1600" spc="-10" dirty="0">
                <a:latin typeface="Arial" panose="020B0604020202020204"/>
                <a:cs typeface="Arial" panose="020B0604020202020204"/>
              </a:rPr>
              <a:t>alırsınız.</a:t>
            </a:r>
            <a:endParaRPr sz="1600" dirty="0">
              <a:latin typeface="Arial" panose="020B0604020202020204"/>
              <a:cs typeface="Arial" panose="020B0604020202020204"/>
            </a:endParaRPr>
          </a:p>
          <a:p>
            <a:pPr>
              <a:lnSpc>
                <a:spcPct val="100000"/>
              </a:lnSpc>
              <a:spcBef>
                <a:spcPts val="20"/>
              </a:spcBef>
            </a:pPr>
            <a:endParaRPr sz="1650" dirty="0">
              <a:latin typeface="Arial" panose="020B0604020202020204"/>
              <a:cs typeface="Arial" panose="020B0604020202020204"/>
            </a:endParaRPr>
          </a:p>
          <a:p>
            <a:pPr marL="297815" indent="-285750">
              <a:lnSpc>
                <a:spcPct val="100000"/>
              </a:lnSpc>
              <a:spcBef>
                <a:spcPts val="5"/>
              </a:spcBef>
              <a:buFont typeface="Arial" panose="020B0604020202020204"/>
              <a:buChar char="•"/>
              <a:tabLst>
                <a:tab pos="297815" algn="l"/>
                <a:tab pos="298450" algn="l"/>
              </a:tabLst>
            </a:pPr>
            <a:r>
              <a:rPr sz="1600" b="1" i="1" dirty="0">
                <a:solidFill>
                  <a:srgbClr val="7000E6"/>
                </a:solidFill>
                <a:latin typeface="Arial" panose="020B0604020202020204"/>
                <a:cs typeface="Arial" panose="020B0604020202020204"/>
              </a:rPr>
              <a:t>Kalitesiz</a:t>
            </a:r>
            <a:r>
              <a:rPr sz="1600" b="1" i="1" spc="-65" dirty="0">
                <a:solidFill>
                  <a:srgbClr val="7000E6"/>
                </a:solidFill>
                <a:latin typeface="Arial" panose="020B0604020202020204"/>
                <a:cs typeface="Arial" panose="020B0604020202020204"/>
              </a:rPr>
              <a:t> </a:t>
            </a:r>
            <a:r>
              <a:rPr sz="1600" b="1" i="1" spc="-10" dirty="0">
                <a:solidFill>
                  <a:srgbClr val="7000E6"/>
                </a:solidFill>
                <a:latin typeface="Arial" panose="020B0604020202020204"/>
                <a:cs typeface="Arial" panose="020B0604020202020204"/>
              </a:rPr>
              <a:t>İçerik</a:t>
            </a:r>
            <a:endParaRPr sz="1600" dirty="0">
              <a:latin typeface="Arial" panose="020B0604020202020204"/>
              <a:cs typeface="Arial" panose="020B0604020202020204"/>
            </a:endParaRPr>
          </a:p>
          <a:p>
            <a:pPr marL="12700" marR="5080" indent="281940">
              <a:lnSpc>
                <a:spcPct val="100000"/>
              </a:lnSpc>
            </a:pPr>
            <a:r>
              <a:rPr sz="1600" dirty="0">
                <a:latin typeface="Arial" panose="020B0604020202020204"/>
                <a:cs typeface="Arial" panose="020B0604020202020204"/>
              </a:rPr>
              <a:t>Yayıncıların</a:t>
            </a:r>
            <a:r>
              <a:rPr sz="1600" spc="85" dirty="0">
                <a:latin typeface="Arial" panose="020B0604020202020204"/>
                <a:cs typeface="Arial" panose="020B0604020202020204"/>
              </a:rPr>
              <a:t> </a:t>
            </a:r>
            <a:r>
              <a:rPr sz="1600" dirty="0">
                <a:latin typeface="Arial" panose="020B0604020202020204"/>
                <a:cs typeface="Arial" panose="020B0604020202020204"/>
              </a:rPr>
              <a:t>görüntülü</a:t>
            </a:r>
            <a:r>
              <a:rPr sz="1600" spc="90" dirty="0">
                <a:latin typeface="Arial" panose="020B0604020202020204"/>
                <a:cs typeface="Arial" panose="020B0604020202020204"/>
              </a:rPr>
              <a:t> </a:t>
            </a:r>
            <a:r>
              <a:rPr sz="1600" dirty="0">
                <a:latin typeface="Arial" panose="020B0604020202020204"/>
                <a:cs typeface="Arial" panose="020B0604020202020204"/>
              </a:rPr>
              <a:t>sohbet</a:t>
            </a:r>
            <a:r>
              <a:rPr sz="1600" spc="90" dirty="0">
                <a:latin typeface="Arial" panose="020B0604020202020204"/>
                <a:cs typeface="Arial" panose="020B0604020202020204"/>
              </a:rPr>
              <a:t> </a:t>
            </a:r>
            <a:r>
              <a:rPr sz="1600" dirty="0">
                <a:latin typeface="Arial" panose="020B0604020202020204"/>
                <a:cs typeface="Arial" panose="020B0604020202020204"/>
              </a:rPr>
              <a:t>sırasında</a:t>
            </a:r>
            <a:r>
              <a:rPr sz="1600" spc="85" dirty="0">
                <a:latin typeface="Arial" panose="020B0604020202020204"/>
                <a:cs typeface="Arial" panose="020B0604020202020204"/>
              </a:rPr>
              <a:t> </a:t>
            </a:r>
            <a:r>
              <a:rPr sz="1600" dirty="0">
                <a:latin typeface="Arial" panose="020B0604020202020204"/>
                <a:cs typeface="Arial" panose="020B0604020202020204"/>
              </a:rPr>
              <a:t>yüzlerini</a:t>
            </a:r>
            <a:r>
              <a:rPr sz="1600" spc="100" dirty="0">
                <a:latin typeface="Arial" panose="020B0604020202020204"/>
                <a:cs typeface="Arial" panose="020B0604020202020204"/>
              </a:rPr>
              <a:t> </a:t>
            </a:r>
            <a:r>
              <a:rPr sz="1600" dirty="0">
                <a:latin typeface="Arial" panose="020B0604020202020204"/>
                <a:cs typeface="Arial" panose="020B0604020202020204"/>
              </a:rPr>
              <a:t>göstermeleri</a:t>
            </a:r>
            <a:r>
              <a:rPr sz="1600" spc="100" dirty="0">
                <a:latin typeface="Arial" panose="020B0604020202020204"/>
                <a:cs typeface="Arial" panose="020B0604020202020204"/>
              </a:rPr>
              <a:t> </a:t>
            </a:r>
            <a:r>
              <a:rPr sz="1600" dirty="0">
                <a:latin typeface="Arial" panose="020B0604020202020204"/>
                <a:cs typeface="Arial" panose="020B0604020202020204"/>
              </a:rPr>
              <a:t>mecburidir.</a:t>
            </a:r>
            <a:r>
              <a:rPr sz="1600" spc="100" dirty="0">
                <a:latin typeface="Arial" panose="020B0604020202020204"/>
                <a:cs typeface="Arial" panose="020B0604020202020204"/>
              </a:rPr>
              <a:t> </a:t>
            </a:r>
            <a:r>
              <a:rPr sz="1600" b="1" i="1" dirty="0">
                <a:solidFill>
                  <a:srgbClr val="7000E6"/>
                </a:solidFill>
                <a:latin typeface="Arial" panose="020B0604020202020204"/>
                <a:cs typeface="Arial" panose="020B0604020202020204"/>
              </a:rPr>
              <a:t>Ekranda</a:t>
            </a:r>
            <a:r>
              <a:rPr lang="tr-TR" altLang="en-US" sz="1600" b="1" i="1" dirty="0">
                <a:solidFill>
                  <a:srgbClr val="7000E6"/>
                </a:solidFill>
                <a:latin typeface="Arial" panose="020B0604020202020204"/>
                <a:cs typeface="Arial" panose="020B0604020202020204"/>
              </a:rPr>
              <a:t> bir</a:t>
            </a:r>
            <a:r>
              <a:rPr sz="1600" b="1" i="1" spc="100" dirty="0">
                <a:solidFill>
                  <a:srgbClr val="7000E6"/>
                </a:solidFill>
                <a:latin typeface="Arial" panose="020B0604020202020204"/>
                <a:cs typeface="Arial" panose="020B0604020202020204"/>
              </a:rPr>
              <a:t> </a:t>
            </a:r>
            <a:r>
              <a:rPr sz="1600" b="1" i="1" dirty="0">
                <a:solidFill>
                  <a:srgbClr val="7000E6"/>
                </a:solidFill>
                <a:latin typeface="Arial" panose="020B0604020202020204"/>
                <a:cs typeface="Arial" panose="020B0604020202020204"/>
              </a:rPr>
              <a:t>erke</a:t>
            </a:r>
            <a:r>
              <a:rPr lang="tr-TR" altLang="en-US" sz="1600" b="1" i="1" dirty="0">
                <a:solidFill>
                  <a:srgbClr val="7000E6"/>
                </a:solidFill>
                <a:latin typeface="Arial" panose="020B0604020202020204"/>
                <a:cs typeface="Arial" panose="020B0604020202020204"/>
              </a:rPr>
              <a:t>ğin</a:t>
            </a:r>
            <a:r>
              <a:rPr sz="1600" b="1" i="1" spc="100" dirty="0">
                <a:solidFill>
                  <a:srgbClr val="7000E6"/>
                </a:solidFill>
                <a:latin typeface="Arial" panose="020B0604020202020204"/>
                <a:cs typeface="Arial" panose="020B0604020202020204"/>
              </a:rPr>
              <a:t> </a:t>
            </a:r>
            <a:r>
              <a:rPr sz="1600" b="1" i="1" spc="-10" dirty="0">
                <a:solidFill>
                  <a:srgbClr val="7000E6"/>
                </a:solidFill>
                <a:latin typeface="Arial" panose="020B0604020202020204"/>
                <a:cs typeface="Arial" panose="020B0604020202020204"/>
              </a:rPr>
              <a:t>belirmesi, </a:t>
            </a:r>
            <a:r>
              <a:rPr sz="1600" b="1" i="1" dirty="0">
                <a:solidFill>
                  <a:srgbClr val="7000E6"/>
                </a:solidFill>
                <a:latin typeface="Arial" panose="020B0604020202020204"/>
                <a:cs typeface="Arial" panose="020B0604020202020204"/>
              </a:rPr>
              <a:t>ekranda</a:t>
            </a:r>
            <a:r>
              <a:rPr sz="1600" b="1" i="1" spc="-70" dirty="0">
                <a:solidFill>
                  <a:srgbClr val="7000E6"/>
                </a:solidFill>
                <a:latin typeface="Arial" panose="020B0604020202020204"/>
                <a:cs typeface="Arial" panose="020B0604020202020204"/>
              </a:rPr>
              <a:t> </a:t>
            </a:r>
            <a:r>
              <a:rPr sz="1600" b="1" i="1" dirty="0">
                <a:solidFill>
                  <a:srgbClr val="7000E6"/>
                </a:solidFill>
                <a:latin typeface="Arial" panose="020B0604020202020204"/>
                <a:cs typeface="Arial" panose="020B0604020202020204"/>
              </a:rPr>
              <a:t>kimsenin</a:t>
            </a:r>
            <a:r>
              <a:rPr sz="1600" b="1" i="1" spc="-65" dirty="0">
                <a:solidFill>
                  <a:srgbClr val="7000E6"/>
                </a:solidFill>
                <a:latin typeface="Arial" panose="020B0604020202020204"/>
                <a:cs typeface="Arial" panose="020B0604020202020204"/>
              </a:rPr>
              <a:t> </a:t>
            </a:r>
            <a:r>
              <a:rPr sz="1600" b="1" i="1" spc="-10" dirty="0">
                <a:solidFill>
                  <a:srgbClr val="7000E6"/>
                </a:solidFill>
                <a:latin typeface="Arial" panose="020B0604020202020204"/>
                <a:cs typeface="Arial" panose="020B0604020202020204"/>
              </a:rPr>
              <a:t>görünmemesi,</a:t>
            </a:r>
            <a:r>
              <a:rPr sz="1600" b="1" i="1" spc="-70" dirty="0">
                <a:solidFill>
                  <a:srgbClr val="7000E6"/>
                </a:solidFill>
                <a:latin typeface="Arial" panose="020B0604020202020204"/>
                <a:cs typeface="Arial" panose="020B0604020202020204"/>
              </a:rPr>
              <a:t> </a:t>
            </a:r>
            <a:r>
              <a:rPr sz="1600" b="1" i="1" dirty="0">
                <a:solidFill>
                  <a:srgbClr val="7000E6"/>
                </a:solidFill>
                <a:latin typeface="Arial" panose="020B0604020202020204"/>
                <a:cs typeface="Arial" panose="020B0604020202020204"/>
              </a:rPr>
              <a:t>siyah</a:t>
            </a:r>
            <a:r>
              <a:rPr sz="1600" b="1" i="1" spc="-65" dirty="0">
                <a:solidFill>
                  <a:srgbClr val="7000E6"/>
                </a:solidFill>
                <a:latin typeface="Arial" panose="020B0604020202020204"/>
                <a:cs typeface="Arial" panose="020B0604020202020204"/>
              </a:rPr>
              <a:t> </a:t>
            </a:r>
            <a:r>
              <a:rPr sz="1600" b="1" i="1" dirty="0">
                <a:solidFill>
                  <a:srgbClr val="7000E6"/>
                </a:solidFill>
                <a:latin typeface="Arial" panose="020B0604020202020204"/>
                <a:cs typeface="Arial" panose="020B0604020202020204"/>
              </a:rPr>
              <a:t>ekran</a:t>
            </a:r>
            <a:r>
              <a:rPr sz="1600" b="1" i="1" spc="-70" dirty="0">
                <a:solidFill>
                  <a:srgbClr val="7000E6"/>
                </a:solidFill>
                <a:latin typeface="Arial" panose="020B0604020202020204"/>
                <a:cs typeface="Arial" panose="020B0604020202020204"/>
              </a:rPr>
              <a:t> </a:t>
            </a:r>
            <a:r>
              <a:rPr sz="1600" b="1" i="1" dirty="0">
                <a:solidFill>
                  <a:srgbClr val="7000E6"/>
                </a:solidFill>
                <a:latin typeface="Arial" panose="020B0604020202020204"/>
                <a:cs typeface="Arial" panose="020B0604020202020204"/>
              </a:rPr>
              <a:t>görünmesi</a:t>
            </a:r>
            <a:r>
              <a:rPr sz="1600" b="1" i="1" spc="-35" dirty="0">
                <a:solidFill>
                  <a:srgbClr val="7000E6"/>
                </a:solidFill>
                <a:latin typeface="Arial" panose="020B0604020202020204"/>
                <a:cs typeface="Arial" panose="020B0604020202020204"/>
              </a:rPr>
              <a:t> </a:t>
            </a:r>
            <a:r>
              <a:rPr sz="1600" dirty="0">
                <a:latin typeface="Arial" panose="020B0604020202020204"/>
                <a:cs typeface="Arial" panose="020B0604020202020204"/>
              </a:rPr>
              <a:t>ya</a:t>
            </a:r>
            <a:r>
              <a:rPr sz="1600" spc="-65" dirty="0">
                <a:latin typeface="Arial" panose="020B0604020202020204"/>
                <a:cs typeface="Arial" panose="020B0604020202020204"/>
              </a:rPr>
              <a:t> </a:t>
            </a:r>
            <a:r>
              <a:rPr sz="1600" dirty="0">
                <a:latin typeface="Arial" panose="020B0604020202020204"/>
                <a:cs typeface="Arial" panose="020B0604020202020204"/>
              </a:rPr>
              <a:t>da</a:t>
            </a:r>
            <a:r>
              <a:rPr sz="1600" spc="-65" dirty="0">
                <a:latin typeface="Arial" panose="020B0604020202020204"/>
                <a:cs typeface="Arial" panose="020B0604020202020204"/>
              </a:rPr>
              <a:t> </a:t>
            </a:r>
            <a:r>
              <a:rPr sz="1600" b="1" i="1" dirty="0">
                <a:solidFill>
                  <a:srgbClr val="7000E6"/>
                </a:solidFill>
                <a:latin typeface="Arial" panose="020B0604020202020204"/>
                <a:cs typeface="Arial" panose="020B0604020202020204"/>
              </a:rPr>
              <a:t>sahte</a:t>
            </a:r>
            <a:r>
              <a:rPr sz="1600" b="1" i="1" spc="-65" dirty="0">
                <a:solidFill>
                  <a:srgbClr val="7000E6"/>
                </a:solidFill>
                <a:latin typeface="Arial" panose="020B0604020202020204"/>
                <a:cs typeface="Arial" panose="020B0604020202020204"/>
              </a:rPr>
              <a:t> </a:t>
            </a:r>
            <a:r>
              <a:rPr sz="1600" b="1" i="1" dirty="0">
                <a:solidFill>
                  <a:srgbClr val="7000E6"/>
                </a:solidFill>
                <a:latin typeface="Arial" panose="020B0604020202020204"/>
                <a:cs typeface="Arial" panose="020B0604020202020204"/>
              </a:rPr>
              <a:t>bir</a:t>
            </a:r>
            <a:r>
              <a:rPr sz="1600" b="1" i="1" spc="-70" dirty="0">
                <a:solidFill>
                  <a:srgbClr val="7000E6"/>
                </a:solidFill>
                <a:latin typeface="Arial" panose="020B0604020202020204"/>
                <a:cs typeface="Arial" panose="020B0604020202020204"/>
              </a:rPr>
              <a:t> </a:t>
            </a:r>
            <a:r>
              <a:rPr sz="1600" b="1" i="1" dirty="0">
                <a:solidFill>
                  <a:srgbClr val="7000E6"/>
                </a:solidFill>
                <a:latin typeface="Arial" panose="020B0604020202020204"/>
                <a:cs typeface="Arial" panose="020B0604020202020204"/>
              </a:rPr>
              <a:t>kişinin</a:t>
            </a:r>
            <a:r>
              <a:rPr sz="1600" b="1" i="1" spc="-65" dirty="0">
                <a:solidFill>
                  <a:srgbClr val="7000E6"/>
                </a:solidFill>
                <a:latin typeface="Arial" panose="020B0604020202020204"/>
                <a:cs typeface="Arial" panose="020B0604020202020204"/>
              </a:rPr>
              <a:t> </a:t>
            </a:r>
            <a:r>
              <a:rPr sz="1600" b="1" i="1" spc="-10" dirty="0">
                <a:solidFill>
                  <a:srgbClr val="7000E6"/>
                </a:solidFill>
                <a:latin typeface="Arial" panose="020B0604020202020204"/>
                <a:cs typeface="Arial" panose="020B0604020202020204"/>
              </a:rPr>
              <a:t>görünmesi</a:t>
            </a:r>
            <a:r>
              <a:rPr sz="1600" spc="-10" dirty="0">
                <a:latin typeface="Arial" panose="020B0604020202020204"/>
                <a:cs typeface="Arial" panose="020B0604020202020204"/>
              </a:rPr>
              <a:t>(video </a:t>
            </a:r>
            <a:r>
              <a:rPr sz="1600" dirty="0">
                <a:latin typeface="Arial" panose="020B0604020202020204"/>
                <a:cs typeface="Arial" panose="020B0604020202020204"/>
              </a:rPr>
              <a:t>kaydından</a:t>
            </a:r>
            <a:r>
              <a:rPr sz="1600" spc="-80" dirty="0">
                <a:latin typeface="Arial" panose="020B0604020202020204"/>
                <a:cs typeface="Arial" panose="020B0604020202020204"/>
              </a:rPr>
              <a:t> </a:t>
            </a:r>
            <a:r>
              <a:rPr sz="1600" dirty="0">
                <a:latin typeface="Arial" panose="020B0604020202020204"/>
                <a:cs typeface="Arial" panose="020B0604020202020204"/>
              </a:rPr>
              <a:t>sahte</a:t>
            </a:r>
            <a:r>
              <a:rPr sz="1600" spc="-75" dirty="0">
                <a:latin typeface="Arial" panose="020B0604020202020204"/>
                <a:cs typeface="Arial" panose="020B0604020202020204"/>
              </a:rPr>
              <a:t> </a:t>
            </a:r>
            <a:r>
              <a:rPr sz="1600" dirty="0">
                <a:latin typeface="Arial" panose="020B0604020202020204"/>
                <a:cs typeface="Arial" panose="020B0604020202020204"/>
              </a:rPr>
              <a:t>birini</a:t>
            </a:r>
            <a:r>
              <a:rPr sz="1600" spc="-80" dirty="0">
                <a:latin typeface="Arial" panose="020B0604020202020204"/>
                <a:cs typeface="Arial" panose="020B0604020202020204"/>
              </a:rPr>
              <a:t> </a:t>
            </a:r>
            <a:r>
              <a:rPr sz="1600" dirty="0">
                <a:latin typeface="Arial" panose="020B0604020202020204"/>
                <a:cs typeface="Arial" panose="020B0604020202020204"/>
              </a:rPr>
              <a:t>gösterme)</a:t>
            </a:r>
            <a:r>
              <a:rPr sz="1600" spc="-60" dirty="0">
                <a:latin typeface="Arial" panose="020B0604020202020204"/>
                <a:cs typeface="Arial" panose="020B0604020202020204"/>
              </a:rPr>
              <a:t> </a:t>
            </a:r>
            <a:r>
              <a:rPr sz="1600" b="1" i="1" spc="-10" dirty="0">
                <a:solidFill>
                  <a:srgbClr val="7000E6"/>
                </a:solidFill>
                <a:latin typeface="Arial" panose="020B0604020202020204"/>
                <a:cs typeface="Arial" panose="020B0604020202020204"/>
              </a:rPr>
              <a:t>kesinlikle</a:t>
            </a:r>
            <a:r>
              <a:rPr sz="1600" b="1" i="1" spc="-80" dirty="0">
                <a:solidFill>
                  <a:srgbClr val="7000E6"/>
                </a:solidFill>
                <a:latin typeface="Arial" panose="020B0604020202020204"/>
                <a:cs typeface="Arial" panose="020B0604020202020204"/>
              </a:rPr>
              <a:t> </a:t>
            </a:r>
            <a:r>
              <a:rPr sz="1600" b="1" i="1" dirty="0">
                <a:solidFill>
                  <a:srgbClr val="7000E6"/>
                </a:solidFill>
                <a:latin typeface="Arial" panose="020B0604020202020204"/>
                <a:cs typeface="Arial" panose="020B0604020202020204"/>
              </a:rPr>
              <a:t>yasaktır</a:t>
            </a:r>
            <a:r>
              <a:rPr sz="1600" dirty="0">
                <a:latin typeface="Arial" panose="020B0604020202020204"/>
                <a:cs typeface="Arial" panose="020B0604020202020204"/>
              </a:rPr>
              <a:t>.</a:t>
            </a:r>
            <a:r>
              <a:rPr sz="1600" spc="-75" dirty="0">
                <a:latin typeface="Arial" panose="020B0604020202020204"/>
                <a:cs typeface="Arial" panose="020B0604020202020204"/>
              </a:rPr>
              <a:t> </a:t>
            </a:r>
            <a:r>
              <a:rPr sz="1600" spc="-30" dirty="0">
                <a:latin typeface="Arial" panose="020B0604020202020204"/>
                <a:cs typeface="Arial" panose="020B0604020202020204"/>
              </a:rPr>
              <a:t>Tespit</a:t>
            </a:r>
            <a:r>
              <a:rPr sz="1600" spc="-80" dirty="0">
                <a:latin typeface="Arial" panose="020B0604020202020204"/>
                <a:cs typeface="Arial" panose="020B0604020202020204"/>
              </a:rPr>
              <a:t> </a:t>
            </a:r>
            <a:r>
              <a:rPr sz="1600" dirty="0">
                <a:latin typeface="Arial" panose="020B0604020202020204"/>
                <a:cs typeface="Arial" panose="020B0604020202020204"/>
              </a:rPr>
              <a:t>edilmesi</a:t>
            </a:r>
            <a:r>
              <a:rPr sz="1600" spc="-75" dirty="0">
                <a:latin typeface="Arial" panose="020B0604020202020204"/>
                <a:cs typeface="Arial" panose="020B0604020202020204"/>
              </a:rPr>
              <a:t> </a:t>
            </a:r>
            <a:r>
              <a:rPr sz="1600" dirty="0">
                <a:latin typeface="Arial" panose="020B0604020202020204"/>
                <a:cs typeface="Arial" panose="020B0604020202020204"/>
              </a:rPr>
              <a:t>halinde,</a:t>
            </a:r>
            <a:r>
              <a:rPr sz="1600" spc="-70" dirty="0">
                <a:latin typeface="Arial" panose="020B0604020202020204"/>
                <a:cs typeface="Arial" panose="020B0604020202020204"/>
              </a:rPr>
              <a:t> </a:t>
            </a:r>
            <a:r>
              <a:rPr sz="1600" b="1" i="1" dirty="0">
                <a:solidFill>
                  <a:srgbClr val="7000E6"/>
                </a:solidFill>
                <a:latin typeface="Arial" panose="020B0604020202020204"/>
                <a:cs typeface="Arial" panose="020B0604020202020204"/>
              </a:rPr>
              <a:t>"ciddi</a:t>
            </a:r>
            <a:r>
              <a:rPr sz="1600" b="1" i="1" spc="-75" dirty="0">
                <a:solidFill>
                  <a:srgbClr val="7000E6"/>
                </a:solidFill>
                <a:latin typeface="Arial" panose="020B0604020202020204"/>
                <a:cs typeface="Arial" panose="020B0604020202020204"/>
              </a:rPr>
              <a:t> </a:t>
            </a:r>
            <a:r>
              <a:rPr sz="1600" b="1" i="1" dirty="0">
                <a:solidFill>
                  <a:srgbClr val="7000E6"/>
                </a:solidFill>
                <a:latin typeface="Arial" panose="020B0604020202020204"/>
                <a:cs typeface="Arial" panose="020B0604020202020204"/>
              </a:rPr>
              <a:t>uyarı"</a:t>
            </a:r>
            <a:r>
              <a:rPr sz="1600" b="1" i="1" spc="-75" dirty="0">
                <a:solidFill>
                  <a:srgbClr val="7000E6"/>
                </a:solidFill>
                <a:latin typeface="Arial" panose="020B0604020202020204"/>
                <a:cs typeface="Arial" panose="020B0604020202020204"/>
              </a:rPr>
              <a:t> </a:t>
            </a:r>
            <a:r>
              <a:rPr sz="1600" spc="-10" dirty="0">
                <a:latin typeface="Arial" panose="020B0604020202020204"/>
                <a:cs typeface="Arial" panose="020B0604020202020204"/>
              </a:rPr>
              <a:t>alırsınız.</a:t>
            </a:r>
            <a:endParaRPr sz="1600" dirty="0">
              <a:latin typeface="Arial" panose="020B0604020202020204"/>
              <a:cs typeface="Arial" panose="020B0604020202020204"/>
            </a:endParaRPr>
          </a:p>
          <a:p>
            <a:pPr>
              <a:lnSpc>
                <a:spcPct val="100000"/>
              </a:lnSpc>
              <a:spcBef>
                <a:spcPts val="20"/>
              </a:spcBef>
            </a:pPr>
            <a:endParaRPr sz="1650" dirty="0">
              <a:latin typeface="Arial" panose="020B0604020202020204"/>
              <a:cs typeface="Arial" panose="020B0604020202020204"/>
            </a:endParaRPr>
          </a:p>
          <a:p>
            <a:pPr marL="298450" indent="-286385">
              <a:lnSpc>
                <a:spcPct val="100000"/>
              </a:lnSpc>
              <a:buFont typeface="Arial" panose="020B0604020202020204"/>
              <a:buChar char="•"/>
              <a:tabLst>
                <a:tab pos="298450" algn="l"/>
                <a:tab pos="299085" algn="l"/>
              </a:tabLst>
            </a:pPr>
            <a:r>
              <a:rPr sz="1600" b="1" i="1" dirty="0">
                <a:solidFill>
                  <a:srgbClr val="7000E6"/>
                </a:solidFill>
                <a:latin typeface="Arial" panose="020B0604020202020204"/>
                <a:cs typeface="Arial" panose="020B0604020202020204"/>
              </a:rPr>
              <a:t>Sahte</a:t>
            </a:r>
            <a:r>
              <a:rPr sz="1600" b="1" i="1" spc="-30" dirty="0">
                <a:solidFill>
                  <a:srgbClr val="7000E6"/>
                </a:solidFill>
                <a:latin typeface="Arial" panose="020B0604020202020204"/>
                <a:cs typeface="Arial" panose="020B0604020202020204"/>
              </a:rPr>
              <a:t> </a:t>
            </a:r>
            <a:r>
              <a:rPr sz="1600" b="1" i="1" dirty="0">
                <a:solidFill>
                  <a:srgbClr val="7000E6"/>
                </a:solidFill>
                <a:latin typeface="Arial" panose="020B0604020202020204"/>
                <a:cs typeface="Arial" panose="020B0604020202020204"/>
              </a:rPr>
              <a:t>Altın</a:t>
            </a:r>
            <a:r>
              <a:rPr sz="1600" b="1" i="1" spc="-30" dirty="0">
                <a:solidFill>
                  <a:srgbClr val="7000E6"/>
                </a:solidFill>
                <a:latin typeface="Arial" panose="020B0604020202020204"/>
                <a:cs typeface="Arial" panose="020B0604020202020204"/>
              </a:rPr>
              <a:t> </a:t>
            </a:r>
            <a:r>
              <a:rPr sz="1600" b="1" i="1" dirty="0">
                <a:solidFill>
                  <a:srgbClr val="7000E6"/>
                </a:solidFill>
                <a:latin typeface="Arial" panose="020B0604020202020204"/>
                <a:cs typeface="Arial" panose="020B0604020202020204"/>
              </a:rPr>
              <a:t>ya</a:t>
            </a:r>
            <a:r>
              <a:rPr sz="1600" b="1" i="1" spc="-30" dirty="0">
                <a:solidFill>
                  <a:srgbClr val="7000E6"/>
                </a:solidFill>
                <a:latin typeface="Arial" panose="020B0604020202020204"/>
                <a:cs typeface="Arial" panose="020B0604020202020204"/>
              </a:rPr>
              <a:t> </a:t>
            </a:r>
            <a:r>
              <a:rPr sz="1600" b="1" i="1" dirty="0">
                <a:solidFill>
                  <a:srgbClr val="7000E6"/>
                </a:solidFill>
                <a:latin typeface="Arial" panose="020B0604020202020204"/>
                <a:cs typeface="Arial" panose="020B0604020202020204"/>
              </a:rPr>
              <a:t>da</a:t>
            </a:r>
            <a:r>
              <a:rPr sz="1600" b="1" i="1" spc="-30" dirty="0">
                <a:solidFill>
                  <a:srgbClr val="7000E6"/>
                </a:solidFill>
                <a:latin typeface="Arial" panose="020B0604020202020204"/>
                <a:cs typeface="Arial" panose="020B0604020202020204"/>
              </a:rPr>
              <a:t> </a:t>
            </a:r>
            <a:r>
              <a:rPr sz="1600" b="1" i="1" spc="-10" dirty="0">
                <a:solidFill>
                  <a:srgbClr val="7000E6"/>
                </a:solidFill>
                <a:latin typeface="Arial" panose="020B0604020202020204"/>
                <a:cs typeface="Arial" panose="020B0604020202020204"/>
              </a:rPr>
              <a:t>Dolandırma</a:t>
            </a:r>
            <a:endParaRPr sz="1600" dirty="0">
              <a:latin typeface="Arial" panose="020B0604020202020204"/>
              <a:cs typeface="Arial" panose="020B0604020202020204"/>
            </a:endParaRPr>
          </a:p>
          <a:p>
            <a:pPr marL="295275">
              <a:lnSpc>
                <a:spcPts val="1915"/>
              </a:lnSpc>
            </a:pPr>
            <a:r>
              <a:rPr sz="1600" dirty="0">
                <a:latin typeface="Arial" panose="020B0604020202020204"/>
                <a:cs typeface="Arial" panose="020B0604020202020204"/>
              </a:rPr>
              <a:t>Uygunsuz</a:t>
            </a:r>
            <a:r>
              <a:rPr sz="1600" spc="225" dirty="0">
                <a:latin typeface="Arial" panose="020B0604020202020204"/>
                <a:cs typeface="Arial" panose="020B0604020202020204"/>
              </a:rPr>
              <a:t> </a:t>
            </a:r>
            <a:r>
              <a:rPr sz="1600" dirty="0">
                <a:latin typeface="Arial" panose="020B0604020202020204"/>
                <a:cs typeface="Arial" panose="020B0604020202020204"/>
              </a:rPr>
              <a:t>bir</a:t>
            </a:r>
            <a:r>
              <a:rPr sz="1600" spc="229" dirty="0">
                <a:latin typeface="Arial" panose="020B0604020202020204"/>
                <a:cs typeface="Arial" panose="020B0604020202020204"/>
              </a:rPr>
              <a:t> </a:t>
            </a:r>
            <a:r>
              <a:rPr sz="1600" dirty="0">
                <a:latin typeface="Arial" panose="020B0604020202020204"/>
                <a:cs typeface="Arial" panose="020B0604020202020204"/>
              </a:rPr>
              <a:t>biçimde</a:t>
            </a:r>
            <a:r>
              <a:rPr sz="1600" spc="229" dirty="0">
                <a:latin typeface="Arial" panose="020B0604020202020204"/>
                <a:cs typeface="Arial" panose="020B0604020202020204"/>
              </a:rPr>
              <a:t> </a:t>
            </a:r>
            <a:r>
              <a:rPr sz="1600" dirty="0">
                <a:latin typeface="Arial" panose="020B0604020202020204"/>
                <a:cs typeface="Arial" panose="020B0604020202020204"/>
              </a:rPr>
              <a:t>ya</a:t>
            </a:r>
            <a:r>
              <a:rPr sz="1600" spc="225" dirty="0">
                <a:latin typeface="Arial" panose="020B0604020202020204"/>
                <a:cs typeface="Arial" panose="020B0604020202020204"/>
              </a:rPr>
              <a:t> </a:t>
            </a:r>
            <a:r>
              <a:rPr sz="1600" dirty="0">
                <a:latin typeface="Arial" panose="020B0604020202020204"/>
                <a:cs typeface="Arial" panose="020B0604020202020204"/>
              </a:rPr>
              <a:t>da</a:t>
            </a:r>
            <a:r>
              <a:rPr sz="1600" spc="229" dirty="0">
                <a:latin typeface="Arial" panose="020B0604020202020204"/>
                <a:cs typeface="Arial" panose="020B0604020202020204"/>
              </a:rPr>
              <a:t> </a:t>
            </a:r>
            <a:r>
              <a:rPr sz="1600" dirty="0">
                <a:latin typeface="Arial" panose="020B0604020202020204"/>
                <a:cs typeface="Arial" panose="020B0604020202020204"/>
              </a:rPr>
              <a:t>karşı</a:t>
            </a:r>
            <a:r>
              <a:rPr sz="1600" spc="229" dirty="0">
                <a:latin typeface="Arial" panose="020B0604020202020204"/>
                <a:cs typeface="Arial" panose="020B0604020202020204"/>
              </a:rPr>
              <a:t> </a:t>
            </a:r>
            <a:r>
              <a:rPr sz="1600" dirty="0">
                <a:latin typeface="Arial" panose="020B0604020202020204"/>
                <a:cs typeface="Arial" panose="020B0604020202020204"/>
              </a:rPr>
              <a:t>tarafı</a:t>
            </a:r>
            <a:r>
              <a:rPr sz="1600" spc="225" dirty="0">
                <a:latin typeface="Arial" panose="020B0604020202020204"/>
                <a:cs typeface="Arial" panose="020B0604020202020204"/>
              </a:rPr>
              <a:t> </a:t>
            </a:r>
            <a:r>
              <a:rPr sz="1600" dirty="0">
                <a:latin typeface="Arial" panose="020B0604020202020204"/>
                <a:cs typeface="Arial" panose="020B0604020202020204"/>
              </a:rPr>
              <a:t>dolandırarak</a:t>
            </a:r>
            <a:r>
              <a:rPr sz="1600" spc="229" dirty="0">
                <a:latin typeface="Arial" panose="020B0604020202020204"/>
                <a:cs typeface="Arial" panose="020B0604020202020204"/>
              </a:rPr>
              <a:t> </a:t>
            </a:r>
            <a:r>
              <a:rPr sz="1600" dirty="0">
                <a:latin typeface="Arial" panose="020B0604020202020204"/>
                <a:cs typeface="Arial" panose="020B0604020202020204"/>
              </a:rPr>
              <a:t>Altın</a:t>
            </a:r>
            <a:r>
              <a:rPr sz="1600" spc="229" dirty="0">
                <a:latin typeface="Arial" panose="020B0604020202020204"/>
                <a:cs typeface="Arial" panose="020B0604020202020204"/>
              </a:rPr>
              <a:t> </a:t>
            </a:r>
            <a:r>
              <a:rPr sz="1600" dirty="0">
                <a:latin typeface="Arial" panose="020B0604020202020204"/>
                <a:cs typeface="Arial" panose="020B0604020202020204"/>
              </a:rPr>
              <a:t>Para</a:t>
            </a:r>
            <a:r>
              <a:rPr sz="1600" spc="225" dirty="0">
                <a:latin typeface="Arial" panose="020B0604020202020204"/>
                <a:cs typeface="Arial" panose="020B0604020202020204"/>
              </a:rPr>
              <a:t> </a:t>
            </a:r>
            <a:r>
              <a:rPr sz="1600" dirty="0">
                <a:latin typeface="Arial" panose="020B0604020202020204"/>
                <a:cs typeface="Arial" panose="020B0604020202020204"/>
              </a:rPr>
              <a:t>elde</a:t>
            </a:r>
            <a:r>
              <a:rPr sz="1600" spc="229" dirty="0">
                <a:latin typeface="Arial" panose="020B0604020202020204"/>
                <a:cs typeface="Arial" panose="020B0604020202020204"/>
              </a:rPr>
              <a:t> </a:t>
            </a:r>
            <a:r>
              <a:rPr sz="1600" dirty="0">
                <a:latin typeface="Arial" panose="020B0604020202020204"/>
                <a:cs typeface="Arial" panose="020B0604020202020204"/>
              </a:rPr>
              <a:t>edilmesi</a:t>
            </a:r>
            <a:r>
              <a:rPr sz="1600" spc="229" dirty="0">
                <a:latin typeface="Arial" panose="020B0604020202020204"/>
                <a:cs typeface="Arial" panose="020B0604020202020204"/>
              </a:rPr>
              <a:t> </a:t>
            </a:r>
            <a:r>
              <a:rPr sz="1600" b="1" i="1" dirty="0">
                <a:solidFill>
                  <a:srgbClr val="7000E6"/>
                </a:solidFill>
                <a:latin typeface="Arial" panose="020B0604020202020204"/>
                <a:cs typeface="Arial" panose="020B0604020202020204"/>
              </a:rPr>
              <a:t>kesinlikle</a:t>
            </a:r>
            <a:r>
              <a:rPr sz="1600" b="1" i="1" spc="225" dirty="0">
                <a:solidFill>
                  <a:srgbClr val="7000E6"/>
                </a:solidFill>
                <a:latin typeface="Arial" panose="020B0604020202020204"/>
                <a:cs typeface="Arial" panose="020B0604020202020204"/>
              </a:rPr>
              <a:t> </a:t>
            </a:r>
            <a:r>
              <a:rPr sz="1600" b="1" i="1" spc="-10" dirty="0">
                <a:solidFill>
                  <a:srgbClr val="7000E6"/>
                </a:solidFill>
                <a:latin typeface="Arial" panose="020B0604020202020204"/>
                <a:cs typeface="Arial" panose="020B0604020202020204"/>
              </a:rPr>
              <a:t>yasaktır</a:t>
            </a:r>
            <a:r>
              <a:rPr sz="1600" spc="-10" dirty="0">
                <a:latin typeface="Arial" panose="020B0604020202020204"/>
                <a:cs typeface="Arial" panose="020B0604020202020204"/>
              </a:rPr>
              <a:t>.</a:t>
            </a:r>
            <a:endParaRPr sz="1600" dirty="0">
              <a:latin typeface="Arial" panose="020B0604020202020204"/>
              <a:cs typeface="Arial" panose="020B0604020202020204"/>
            </a:endParaRPr>
          </a:p>
          <a:p>
            <a:pPr marL="12700">
              <a:lnSpc>
                <a:spcPts val="1915"/>
              </a:lnSpc>
            </a:pPr>
            <a:r>
              <a:rPr sz="1600" spc="-20" dirty="0">
                <a:latin typeface="Arial" panose="020B0604020202020204"/>
                <a:cs typeface="Arial" panose="020B0604020202020204"/>
              </a:rPr>
              <a:t>Tespit</a:t>
            </a:r>
            <a:r>
              <a:rPr sz="1600" spc="15" dirty="0">
                <a:latin typeface="Arial" panose="020B0604020202020204"/>
                <a:cs typeface="Arial" panose="020B0604020202020204"/>
              </a:rPr>
              <a:t> </a:t>
            </a:r>
            <a:r>
              <a:rPr sz="1600" dirty="0">
                <a:latin typeface="Arial" panose="020B0604020202020204"/>
                <a:cs typeface="Arial" panose="020B0604020202020204"/>
              </a:rPr>
              <a:t>edilmesi</a:t>
            </a:r>
            <a:r>
              <a:rPr sz="1600" spc="15" dirty="0">
                <a:latin typeface="Arial" panose="020B0604020202020204"/>
                <a:cs typeface="Arial" panose="020B0604020202020204"/>
              </a:rPr>
              <a:t> </a:t>
            </a:r>
            <a:r>
              <a:rPr sz="1600" dirty="0">
                <a:latin typeface="Arial" panose="020B0604020202020204"/>
                <a:cs typeface="Arial" panose="020B0604020202020204"/>
              </a:rPr>
              <a:t>halinde</a:t>
            </a:r>
            <a:r>
              <a:rPr sz="1600" spc="20" dirty="0">
                <a:latin typeface="Arial" panose="020B0604020202020204"/>
                <a:cs typeface="Arial" panose="020B0604020202020204"/>
              </a:rPr>
              <a:t> </a:t>
            </a:r>
            <a:r>
              <a:rPr sz="1600" dirty="0">
                <a:latin typeface="Arial" panose="020B0604020202020204"/>
                <a:cs typeface="Arial" panose="020B0604020202020204"/>
              </a:rPr>
              <a:t>bu</a:t>
            </a:r>
            <a:r>
              <a:rPr sz="1600" spc="15" dirty="0">
                <a:latin typeface="Arial" panose="020B0604020202020204"/>
                <a:cs typeface="Arial" panose="020B0604020202020204"/>
              </a:rPr>
              <a:t> </a:t>
            </a:r>
            <a:r>
              <a:rPr sz="1600" dirty="0">
                <a:latin typeface="Arial" panose="020B0604020202020204"/>
                <a:cs typeface="Arial" panose="020B0604020202020204"/>
              </a:rPr>
              <a:t>Altın</a:t>
            </a:r>
            <a:r>
              <a:rPr sz="1600" spc="20" dirty="0">
                <a:latin typeface="Arial" panose="020B0604020202020204"/>
                <a:cs typeface="Arial" panose="020B0604020202020204"/>
              </a:rPr>
              <a:t> </a:t>
            </a:r>
            <a:r>
              <a:rPr sz="1600" dirty="0">
                <a:latin typeface="Arial" panose="020B0604020202020204"/>
                <a:cs typeface="Arial" panose="020B0604020202020204"/>
              </a:rPr>
              <a:t>Paralar</a:t>
            </a:r>
            <a:r>
              <a:rPr sz="1600" spc="15" dirty="0">
                <a:latin typeface="Arial" panose="020B0604020202020204"/>
                <a:cs typeface="Arial" panose="020B0604020202020204"/>
              </a:rPr>
              <a:t> </a:t>
            </a:r>
            <a:r>
              <a:rPr sz="1600" dirty="0">
                <a:latin typeface="Arial" panose="020B0604020202020204"/>
                <a:cs typeface="Arial" panose="020B0604020202020204"/>
              </a:rPr>
              <a:t>yayıncı</a:t>
            </a:r>
            <a:r>
              <a:rPr sz="1600" spc="15" dirty="0">
                <a:latin typeface="Arial" panose="020B0604020202020204"/>
                <a:cs typeface="Arial" panose="020B0604020202020204"/>
              </a:rPr>
              <a:t> </a:t>
            </a:r>
            <a:r>
              <a:rPr sz="1600" dirty="0">
                <a:latin typeface="Arial" panose="020B0604020202020204"/>
                <a:cs typeface="Arial" panose="020B0604020202020204"/>
              </a:rPr>
              <a:t>hesabından</a:t>
            </a:r>
            <a:r>
              <a:rPr sz="1600" spc="45" dirty="0">
                <a:latin typeface="Arial" panose="020B0604020202020204"/>
                <a:cs typeface="Arial" panose="020B0604020202020204"/>
              </a:rPr>
              <a:t> </a:t>
            </a:r>
            <a:r>
              <a:rPr sz="1600" b="1" i="1" dirty="0">
                <a:solidFill>
                  <a:srgbClr val="7000E6"/>
                </a:solidFill>
                <a:latin typeface="Arial" panose="020B0604020202020204"/>
                <a:cs typeface="Arial" panose="020B0604020202020204"/>
              </a:rPr>
              <a:t>silinir</a:t>
            </a:r>
            <a:r>
              <a:rPr sz="1600" b="1" i="1" spc="15" dirty="0">
                <a:solidFill>
                  <a:srgbClr val="7000E6"/>
                </a:solidFill>
                <a:latin typeface="Arial" panose="020B0604020202020204"/>
                <a:cs typeface="Arial" panose="020B0604020202020204"/>
              </a:rPr>
              <a:t> </a:t>
            </a:r>
            <a:r>
              <a:rPr sz="1600" b="1" i="1" dirty="0">
                <a:solidFill>
                  <a:srgbClr val="7000E6"/>
                </a:solidFill>
                <a:latin typeface="Arial" panose="020B0604020202020204"/>
                <a:cs typeface="Arial" panose="020B0604020202020204"/>
              </a:rPr>
              <a:t>ve</a:t>
            </a:r>
            <a:r>
              <a:rPr sz="1600" b="1" i="1" spc="20" dirty="0">
                <a:solidFill>
                  <a:srgbClr val="7000E6"/>
                </a:solidFill>
                <a:latin typeface="Arial" panose="020B0604020202020204"/>
                <a:cs typeface="Arial" panose="020B0604020202020204"/>
              </a:rPr>
              <a:t> </a:t>
            </a:r>
            <a:r>
              <a:rPr sz="1600" b="1" i="1" dirty="0">
                <a:solidFill>
                  <a:srgbClr val="7000E6"/>
                </a:solidFill>
                <a:latin typeface="Arial" panose="020B0604020202020204"/>
                <a:cs typeface="Arial" panose="020B0604020202020204"/>
              </a:rPr>
              <a:t>ciddi</a:t>
            </a:r>
            <a:r>
              <a:rPr sz="1600" b="1" i="1" spc="15" dirty="0">
                <a:solidFill>
                  <a:srgbClr val="7000E6"/>
                </a:solidFill>
                <a:latin typeface="Arial" panose="020B0604020202020204"/>
                <a:cs typeface="Arial" panose="020B0604020202020204"/>
              </a:rPr>
              <a:t> </a:t>
            </a:r>
            <a:r>
              <a:rPr sz="1600" b="1" i="1" dirty="0">
                <a:solidFill>
                  <a:srgbClr val="7000E6"/>
                </a:solidFill>
                <a:latin typeface="Arial" panose="020B0604020202020204"/>
                <a:cs typeface="Arial" panose="020B0604020202020204"/>
              </a:rPr>
              <a:t>uyarı</a:t>
            </a:r>
            <a:r>
              <a:rPr sz="1600" b="1" i="1" spc="20" dirty="0">
                <a:solidFill>
                  <a:srgbClr val="7000E6"/>
                </a:solidFill>
                <a:latin typeface="Arial" panose="020B0604020202020204"/>
                <a:cs typeface="Arial" panose="020B0604020202020204"/>
              </a:rPr>
              <a:t> </a:t>
            </a:r>
            <a:r>
              <a:rPr sz="1600" b="1" i="1" spc="55" dirty="0">
                <a:solidFill>
                  <a:srgbClr val="7000E6"/>
                </a:solidFill>
                <a:latin typeface="Arial" panose="020B0604020202020204"/>
                <a:cs typeface="Arial" panose="020B0604020202020204"/>
              </a:rPr>
              <a:t>verilir</a:t>
            </a:r>
            <a:r>
              <a:rPr sz="1600" spc="55" dirty="0">
                <a:latin typeface="Arial" panose="020B0604020202020204"/>
                <a:cs typeface="Arial" panose="020B0604020202020204"/>
              </a:rPr>
              <a:t>.</a:t>
            </a:r>
            <a:r>
              <a:rPr sz="1600" spc="15" dirty="0">
                <a:latin typeface="Arial" panose="020B0604020202020204"/>
                <a:cs typeface="Arial" panose="020B0604020202020204"/>
              </a:rPr>
              <a:t> </a:t>
            </a:r>
            <a:r>
              <a:rPr sz="1600" b="1" dirty="0">
                <a:solidFill>
                  <a:srgbClr val="FF0000"/>
                </a:solidFill>
                <a:latin typeface="Arial" panose="020B0604020202020204"/>
                <a:cs typeface="Arial" panose="020B0604020202020204"/>
              </a:rPr>
              <a:t>Bir</a:t>
            </a:r>
            <a:r>
              <a:rPr sz="1600" b="1" spc="15" dirty="0">
                <a:solidFill>
                  <a:srgbClr val="FF0000"/>
                </a:solidFill>
                <a:latin typeface="Arial" panose="020B0604020202020204"/>
                <a:cs typeface="Arial" panose="020B0604020202020204"/>
              </a:rPr>
              <a:t> </a:t>
            </a:r>
            <a:r>
              <a:rPr sz="1600" b="1" spc="-20" dirty="0">
                <a:solidFill>
                  <a:srgbClr val="FF0000"/>
                </a:solidFill>
                <a:latin typeface="Arial" panose="020B0604020202020204"/>
                <a:cs typeface="Arial" panose="020B0604020202020204"/>
              </a:rPr>
              <a:t>kişi</a:t>
            </a:r>
            <a:endParaRPr sz="1600" dirty="0">
              <a:latin typeface="Arial" panose="020B0604020202020204"/>
              <a:cs typeface="Arial" panose="020B0604020202020204"/>
            </a:endParaRPr>
          </a:p>
          <a:p>
            <a:pPr marL="12700">
              <a:lnSpc>
                <a:spcPct val="100000"/>
              </a:lnSpc>
            </a:pPr>
            <a:r>
              <a:rPr sz="1600" b="1" dirty="0">
                <a:solidFill>
                  <a:srgbClr val="FF0000"/>
                </a:solidFill>
                <a:latin typeface="Arial" panose="020B0604020202020204"/>
                <a:cs typeface="Arial" panose="020B0604020202020204"/>
              </a:rPr>
              <a:t>birden</a:t>
            </a:r>
            <a:r>
              <a:rPr sz="1600" b="1" spc="-55" dirty="0">
                <a:solidFill>
                  <a:srgbClr val="FF0000"/>
                </a:solidFill>
                <a:latin typeface="Arial" panose="020B0604020202020204"/>
                <a:cs typeface="Arial" panose="020B0604020202020204"/>
              </a:rPr>
              <a:t> </a:t>
            </a:r>
            <a:r>
              <a:rPr sz="1600" b="1" dirty="0">
                <a:solidFill>
                  <a:srgbClr val="FF0000"/>
                </a:solidFill>
                <a:latin typeface="Arial" panose="020B0604020202020204"/>
                <a:cs typeface="Arial" panose="020B0604020202020204"/>
              </a:rPr>
              <a:t>fazla</a:t>
            </a:r>
            <a:r>
              <a:rPr sz="1600" b="1" spc="-50" dirty="0">
                <a:solidFill>
                  <a:srgbClr val="FF0000"/>
                </a:solidFill>
                <a:latin typeface="Arial" panose="020B0604020202020204"/>
                <a:cs typeface="Arial" panose="020B0604020202020204"/>
              </a:rPr>
              <a:t> </a:t>
            </a:r>
            <a:r>
              <a:rPr sz="1600" b="1" dirty="0">
                <a:solidFill>
                  <a:srgbClr val="FF0000"/>
                </a:solidFill>
                <a:latin typeface="Arial" panose="020B0604020202020204"/>
                <a:cs typeface="Arial" panose="020B0604020202020204"/>
              </a:rPr>
              <a:t>kez</a:t>
            </a:r>
            <a:r>
              <a:rPr sz="1600" b="1" spc="-55" dirty="0">
                <a:solidFill>
                  <a:srgbClr val="FF0000"/>
                </a:solidFill>
                <a:latin typeface="Arial" panose="020B0604020202020204"/>
                <a:cs typeface="Arial" panose="020B0604020202020204"/>
              </a:rPr>
              <a:t> </a:t>
            </a:r>
            <a:r>
              <a:rPr sz="1600" b="1" dirty="0">
                <a:solidFill>
                  <a:srgbClr val="FF0000"/>
                </a:solidFill>
                <a:latin typeface="Arial" panose="020B0604020202020204"/>
                <a:cs typeface="Arial" panose="020B0604020202020204"/>
              </a:rPr>
              <a:t>bu</a:t>
            </a:r>
            <a:r>
              <a:rPr sz="1600" b="1" spc="-50" dirty="0">
                <a:solidFill>
                  <a:srgbClr val="FF0000"/>
                </a:solidFill>
                <a:latin typeface="Arial" panose="020B0604020202020204"/>
                <a:cs typeface="Arial" panose="020B0604020202020204"/>
              </a:rPr>
              <a:t> </a:t>
            </a:r>
            <a:r>
              <a:rPr sz="1600" b="1" dirty="0">
                <a:solidFill>
                  <a:srgbClr val="FF0000"/>
                </a:solidFill>
                <a:latin typeface="Arial" panose="020B0604020202020204"/>
                <a:cs typeface="Arial" panose="020B0604020202020204"/>
              </a:rPr>
              <a:t>şekilde</a:t>
            </a:r>
            <a:r>
              <a:rPr sz="1600" b="1" spc="-50" dirty="0">
                <a:solidFill>
                  <a:srgbClr val="FF0000"/>
                </a:solidFill>
                <a:latin typeface="Arial" panose="020B0604020202020204"/>
                <a:cs typeface="Arial" panose="020B0604020202020204"/>
              </a:rPr>
              <a:t> </a:t>
            </a:r>
            <a:r>
              <a:rPr lang="tr-TR" altLang="en-US" sz="1600" b="1" spc="-50" dirty="0">
                <a:solidFill>
                  <a:srgbClr val="FF0000"/>
                </a:solidFill>
                <a:latin typeface="Arial" panose="020B0604020202020204"/>
                <a:cs typeface="Arial" panose="020B0604020202020204"/>
              </a:rPr>
              <a:t>Altın Para </a:t>
            </a:r>
            <a:r>
              <a:rPr sz="1600" b="1" spc="-10" dirty="0">
                <a:solidFill>
                  <a:srgbClr val="FF0000"/>
                </a:solidFill>
                <a:latin typeface="Arial" panose="020B0604020202020204"/>
                <a:cs typeface="Arial" panose="020B0604020202020204"/>
              </a:rPr>
              <a:t>kazanmaya</a:t>
            </a:r>
            <a:r>
              <a:rPr sz="1600" b="1" spc="-50" dirty="0">
                <a:solidFill>
                  <a:srgbClr val="FF0000"/>
                </a:solidFill>
                <a:latin typeface="Arial" panose="020B0604020202020204"/>
                <a:cs typeface="Arial" panose="020B0604020202020204"/>
              </a:rPr>
              <a:t> </a:t>
            </a:r>
            <a:r>
              <a:rPr sz="1600" b="1" spc="-10" dirty="0">
                <a:solidFill>
                  <a:srgbClr val="FF0000"/>
                </a:solidFill>
                <a:latin typeface="Arial" panose="020B0604020202020204"/>
                <a:cs typeface="Arial" panose="020B0604020202020204"/>
              </a:rPr>
              <a:t>çalışırsa,</a:t>
            </a:r>
            <a:r>
              <a:rPr sz="1600" b="1" spc="-55" dirty="0">
                <a:solidFill>
                  <a:srgbClr val="FF0000"/>
                </a:solidFill>
                <a:latin typeface="Arial" panose="020B0604020202020204"/>
                <a:cs typeface="Arial" panose="020B0604020202020204"/>
              </a:rPr>
              <a:t> </a:t>
            </a:r>
            <a:r>
              <a:rPr sz="1600" b="1" dirty="0">
                <a:solidFill>
                  <a:srgbClr val="FF0000"/>
                </a:solidFill>
                <a:latin typeface="Arial" panose="020B0604020202020204"/>
                <a:cs typeface="Arial" panose="020B0604020202020204"/>
              </a:rPr>
              <a:t>maaşının</a:t>
            </a:r>
            <a:r>
              <a:rPr sz="1600" b="1" spc="-50" dirty="0">
                <a:solidFill>
                  <a:srgbClr val="FF0000"/>
                </a:solidFill>
                <a:latin typeface="Arial" panose="020B0604020202020204"/>
                <a:cs typeface="Arial" panose="020B0604020202020204"/>
              </a:rPr>
              <a:t> </a:t>
            </a:r>
            <a:r>
              <a:rPr sz="1600" b="1" dirty="0">
                <a:solidFill>
                  <a:srgbClr val="FF0000"/>
                </a:solidFill>
                <a:latin typeface="Arial" panose="020B0604020202020204"/>
                <a:cs typeface="Arial" panose="020B0604020202020204"/>
              </a:rPr>
              <a:t>tamamı</a:t>
            </a:r>
            <a:r>
              <a:rPr sz="1600" b="1" spc="-40" dirty="0">
                <a:solidFill>
                  <a:srgbClr val="FF0000"/>
                </a:solidFill>
                <a:latin typeface="Arial" panose="020B0604020202020204"/>
                <a:cs typeface="Arial" panose="020B0604020202020204"/>
              </a:rPr>
              <a:t> </a:t>
            </a:r>
            <a:r>
              <a:rPr sz="1600" b="1" spc="-10" dirty="0">
                <a:solidFill>
                  <a:srgbClr val="FF0000"/>
                </a:solidFill>
                <a:latin typeface="Arial" panose="020B0604020202020204"/>
                <a:cs typeface="Arial" panose="020B0604020202020204"/>
              </a:rPr>
              <a:t>silinecektir.</a:t>
            </a:r>
            <a:endParaRPr sz="1600" dirty="0">
              <a:latin typeface="Arial" panose="020B0604020202020204"/>
              <a:cs typeface="Arial" panose="020B0604020202020204"/>
            </a:endParaRPr>
          </a:p>
        </p:txBody>
      </p:sp>
      <p:grpSp>
        <p:nvGrpSpPr>
          <p:cNvPr id="6" name="object 6"/>
          <p:cNvGrpSpPr/>
          <p:nvPr/>
        </p:nvGrpSpPr>
        <p:grpSpPr>
          <a:xfrm>
            <a:off x="11394947" y="53339"/>
            <a:ext cx="688975" cy="688975"/>
            <a:chOff x="11394947" y="53339"/>
            <a:chExt cx="688975" cy="688975"/>
          </a:xfrm>
        </p:grpSpPr>
        <p:pic>
          <p:nvPicPr>
            <p:cNvPr id="7" name="object 7"/>
            <p:cNvPicPr/>
            <p:nvPr/>
          </p:nvPicPr>
          <p:blipFill>
            <a:blip r:embed="rId2" cstate="print"/>
            <a:stretch>
              <a:fillRect/>
            </a:stretch>
          </p:blipFill>
          <p:spPr>
            <a:xfrm>
              <a:off x="11550395" y="99059"/>
              <a:ext cx="533400" cy="515112"/>
            </a:xfrm>
            <a:prstGeom prst="rect">
              <a:avLst/>
            </a:prstGeom>
          </p:spPr>
        </p:pic>
        <p:pic>
          <p:nvPicPr>
            <p:cNvPr id="8" name="object 8"/>
            <p:cNvPicPr/>
            <p:nvPr/>
          </p:nvPicPr>
          <p:blipFill>
            <a:blip r:embed="rId3" cstate="print"/>
            <a:stretch>
              <a:fillRect/>
            </a:stretch>
          </p:blipFill>
          <p:spPr>
            <a:xfrm>
              <a:off x="11394947" y="53339"/>
              <a:ext cx="688848" cy="688847"/>
            </a:xfrm>
            <a:prstGeom prst="rect">
              <a:avLst/>
            </a:prstGeom>
          </p:spPr>
        </p:pic>
      </p:grpSp>
      <p:sp>
        <p:nvSpPr>
          <p:cNvPr id="9" name="object 9"/>
          <p:cNvSpPr txBox="1">
            <a:spLocks noGrp="1"/>
          </p:cNvSpPr>
          <p:nvPr>
            <p:ph type="ftr" sz="quarter" idx="5"/>
          </p:nvPr>
        </p:nvSpPr>
        <p:spPr>
          <a:prstGeom prst="rect">
            <a:avLst/>
          </a:prstGeom>
        </p:spPr>
        <p:txBody>
          <a:bodyPr vert="horz" wrap="square" lIns="0" tIns="0" rIns="0" bIns="0" rtlCol="0">
            <a:spAutoFit/>
          </a:bodyPr>
          <a:lstStyle/>
          <a:p>
            <a:pPr marL="12700">
              <a:lnSpc>
                <a:spcPts val="1650"/>
              </a:lnSpc>
            </a:pPr>
            <a:r>
              <a:rPr dirty="0"/>
              <a:t>Private</a:t>
            </a:r>
            <a:r>
              <a:rPr spc="-20" dirty="0"/>
              <a:t> </a:t>
            </a:r>
            <a:r>
              <a:rPr dirty="0"/>
              <a:t>&amp;</a:t>
            </a:r>
            <a:r>
              <a:rPr spc="-20" dirty="0"/>
              <a:t> </a:t>
            </a:r>
            <a:r>
              <a:rPr spc="-10" dirty="0"/>
              <a:t>Confidential</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874520" cy="743585"/>
          </a:xfrm>
          <a:custGeom>
            <a:avLst/>
            <a:gdLst/>
            <a:ahLst/>
            <a:cxnLst/>
            <a:rect l="l" t="t" r="r" b="b"/>
            <a:pathLst>
              <a:path w="1874520" h="743585">
                <a:moveTo>
                  <a:pt x="0" y="743318"/>
                </a:moveTo>
                <a:lnTo>
                  <a:pt x="0" y="0"/>
                </a:lnTo>
                <a:lnTo>
                  <a:pt x="1873973" y="0"/>
                </a:lnTo>
                <a:lnTo>
                  <a:pt x="1820459" y="100898"/>
                </a:lnTo>
                <a:lnTo>
                  <a:pt x="1702355" y="184432"/>
                </a:lnTo>
                <a:lnTo>
                  <a:pt x="1481226" y="238938"/>
                </a:lnTo>
                <a:lnTo>
                  <a:pt x="1238744" y="261245"/>
                </a:lnTo>
                <a:lnTo>
                  <a:pt x="1188506" y="266697"/>
                </a:lnTo>
                <a:lnTo>
                  <a:pt x="1138057" y="272927"/>
                </a:lnTo>
                <a:lnTo>
                  <a:pt x="1087556" y="280128"/>
                </a:lnTo>
                <a:lnTo>
                  <a:pt x="1037160" y="288493"/>
                </a:lnTo>
                <a:lnTo>
                  <a:pt x="987029" y="298213"/>
                </a:lnTo>
                <a:lnTo>
                  <a:pt x="937320" y="309481"/>
                </a:lnTo>
                <a:lnTo>
                  <a:pt x="888191" y="322489"/>
                </a:lnTo>
                <a:lnTo>
                  <a:pt x="839803" y="337429"/>
                </a:lnTo>
                <a:lnTo>
                  <a:pt x="792311" y="354494"/>
                </a:lnTo>
                <a:lnTo>
                  <a:pt x="745876" y="373877"/>
                </a:lnTo>
                <a:lnTo>
                  <a:pt x="700655" y="395768"/>
                </a:lnTo>
                <a:lnTo>
                  <a:pt x="656807" y="420361"/>
                </a:lnTo>
                <a:lnTo>
                  <a:pt x="614489" y="447848"/>
                </a:lnTo>
                <a:lnTo>
                  <a:pt x="573862" y="478422"/>
                </a:lnTo>
                <a:lnTo>
                  <a:pt x="521697" y="518964"/>
                </a:lnTo>
                <a:lnTo>
                  <a:pt x="470342" y="555219"/>
                </a:lnTo>
                <a:lnTo>
                  <a:pt x="419942" y="587437"/>
                </a:lnTo>
                <a:lnTo>
                  <a:pt x="370639" y="615873"/>
                </a:lnTo>
                <a:lnTo>
                  <a:pt x="322577" y="640779"/>
                </a:lnTo>
                <a:lnTo>
                  <a:pt x="275901" y="662408"/>
                </a:lnTo>
                <a:lnTo>
                  <a:pt x="230752" y="681013"/>
                </a:lnTo>
                <a:lnTo>
                  <a:pt x="187276" y="696848"/>
                </a:lnTo>
                <a:lnTo>
                  <a:pt x="145615" y="710165"/>
                </a:lnTo>
                <a:lnTo>
                  <a:pt x="105913" y="721218"/>
                </a:lnTo>
                <a:lnTo>
                  <a:pt x="68315" y="730259"/>
                </a:lnTo>
                <a:lnTo>
                  <a:pt x="32962" y="737541"/>
                </a:lnTo>
                <a:lnTo>
                  <a:pt x="0" y="743318"/>
                </a:lnTo>
                <a:close/>
              </a:path>
            </a:pathLst>
          </a:custGeom>
          <a:solidFill>
            <a:srgbClr val="7000E6"/>
          </a:solidFill>
        </p:spPr>
        <p:txBody>
          <a:bodyPr wrap="square" lIns="0" tIns="0" rIns="0" bIns="0" rtlCol="0"/>
          <a:lstStyle/>
          <a:p>
            <a:endParaRPr/>
          </a:p>
        </p:txBody>
      </p:sp>
      <p:sp>
        <p:nvSpPr>
          <p:cNvPr id="3" name="object 3"/>
          <p:cNvSpPr/>
          <p:nvPr/>
        </p:nvSpPr>
        <p:spPr>
          <a:xfrm>
            <a:off x="10910239" y="5823534"/>
            <a:ext cx="1282065" cy="1035050"/>
          </a:xfrm>
          <a:custGeom>
            <a:avLst/>
            <a:gdLst/>
            <a:ahLst/>
            <a:cxnLst/>
            <a:rect l="l" t="t" r="r" b="b"/>
            <a:pathLst>
              <a:path w="1282065" h="1035050">
                <a:moveTo>
                  <a:pt x="1281760" y="1034465"/>
                </a:moveTo>
                <a:lnTo>
                  <a:pt x="0" y="1034465"/>
                </a:lnTo>
                <a:lnTo>
                  <a:pt x="38381" y="1008803"/>
                </a:lnTo>
                <a:lnTo>
                  <a:pt x="76417" y="981926"/>
                </a:lnTo>
                <a:lnTo>
                  <a:pt x="114040" y="953807"/>
                </a:lnTo>
                <a:lnTo>
                  <a:pt x="151185" y="924417"/>
                </a:lnTo>
                <a:lnTo>
                  <a:pt x="187784" y="893729"/>
                </a:lnTo>
                <a:lnTo>
                  <a:pt x="223773" y="861715"/>
                </a:lnTo>
                <a:lnTo>
                  <a:pt x="259084" y="828346"/>
                </a:lnTo>
                <a:lnTo>
                  <a:pt x="293652" y="793595"/>
                </a:lnTo>
                <a:lnTo>
                  <a:pt x="327410" y="757433"/>
                </a:lnTo>
                <a:lnTo>
                  <a:pt x="360292" y="719834"/>
                </a:lnTo>
                <a:lnTo>
                  <a:pt x="392232" y="680768"/>
                </a:lnTo>
                <a:lnTo>
                  <a:pt x="423163" y="640208"/>
                </a:lnTo>
                <a:lnTo>
                  <a:pt x="453020" y="598126"/>
                </a:lnTo>
                <a:lnTo>
                  <a:pt x="514596" y="504387"/>
                </a:lnTo>
                <a:lnTo>
                  <a:pt x="548150" y="456718"/>
                </a:lnTo>
                <a:lnTo>
                  <a:pt x="582364" y="411474"/>
                </a:lnTo>
                <a:lnTo>
                  <a:pt x="617202" y="368645"/>
                </a:lnTo>
                <a:lnTo>
                  <a:pt x="652628" y="328218"/>
                </a:lnTo>
                <a:lnTo>
                  <a:pt x="688609" y="290182"/>
                </a:lnTo>
                <a:lnTo>
                  <a:pt x="725109" y="254523"/>
                </a:lnTo>
                <a:lnTo>
                  <a:pt x="762092" y="221232"/>
                </a:lnTo>
                <a:lnTo>
                  <a:pt x="799524" y="190295"/>
                </a:lnTo>
                <a:lnTo>
                  <a:pt x="837369" y="161701"/>
                </a:lnTo>
                <a:lnTo>
                  <a:pt x="875593" y="135437"/>
                </a:lnTo>
                <a:lnTo>
                  <a:pt x="914160" y="111493"/>
                </a:lnTo>
                <a:lnTo>
                  <a:pt x="953036" y="89856"/>
                </a:lnTo>
                <a:lnTo>
                  <a:pt x="992184" y="70514"/>
                </a:lnTo>
                <a:lnTo>
                  <a:pt x="1031571" y="53455"/>
                </a:lnTo>
                <a:lnTo>
                  <a:pt x="1071160" y="38667"/>
                </a:lnTo>
                <a:lnTo>
                  <a:pt x="1110917" y="26139"/>
                </a:lnTo>
                <a:lnTo>
                  <a:pt x="1150808" y="15859"/>
                </a:lnTo>
                <a:lnTo>
                  <a:pt x="1190795" y="7814"/>
                </a:lnTo>
                <a:lnTo>
                  <a:pt x="1230845" y="1993"/>
                </a:lnTo>
                <a:lnTo>
                  <a:pt x="1281760" y="0"/>
                </a:lnTo>
                <a:lnTo>
                  <a:pt x="1281760" y="1034465"/>
                </a:lnTo>
                <a:close/>
              </a:path>
            </a:pathLst>
          </a:custGeom>
          <a:solidFill>
            <a:srgbClr val="00C786"/>
          </a:solidFill>
        </p:spPr>
        <p:txBody>
          <a:bodyPr wrap="square" lIns="0" tIns="0" rIns="0" bIns="0" rtlCol="0"/>
          <a:lstStyle/>
          <a:p>
            <a:endParaRPr/>
          </a:p>
        </p:txBody>
      </p:sp>
      <p:sp>
        <p:nvSpPr>
          <p:cNvPr id="4" name="object 4"/>
          <p:cNvSpPr txBox="1">
            <a:spLocks noGrp="1"/>
          </p:cNvSpPr>
          <p:nvPr>
            <p:ph type="title"/>
          </p:nvPr>
        </p:nvSpPr>
        <p:spPr>
          <a:xfrm>
            <a:off x="3241890" y="337629"/>
            <a:ext cx="6257925" cy="634365"/>
          </a:xfrm>
          <a:prstGeom prst="rect">
            <a:avLst/>
          </a:prstGeom>
        </p:spPr>
        <p:txBody>
          <a:bodyPr vert="horz" wrap="square" lIns="0" tIns="12065" rIns="0" bIns="0" rtlCol="0">
            <a:spAutoFit/>
          </a:bodyPr>
          <a:lstStyle/>
          <a:p>
            <a:pPr marL="12700">
              <a:lnSpc>
                <a:spcPct val="100000"/>
              </a:lnSpc>
              <a:spcBef>
                <a:spcPts val="95"/>
              </a:spcBef>
            </a:pPr>
            <a:r>
              <a:rPr dirty="0"/>
              <a:t>Yayıncı</a:t>
            </a:r>
            <a:r>
              <a:rPr spc="-170" dirty="0"/>
              <a:t> </a:t>
            </a:r>
            <a:r>
              <a:rPr dirty="0"/>
              <a:t>Çalışma</a:t>
            </a:r>
            <a:r>
              <a:rPr spc="-165" dirty="0"/>
              <a:t> </a:t>
            </a:r>
            <a:r>
              <a:rPr spc="-10" dirty="0"/>
              <a:t>Politikası</a:t>
            </a:r>
          </a:p>
        </p:txBody>
      </p:sp>
      <p:sp>
        <p:nvSpPr>
          <p:cNvPr id="5" name="object 5"/>
          <p:cNvSpPr txBox="1"/>
          <p:nvPr/>
        </p:nvSpPr>
        <p:spPr>
          <a:xfrm>
            <a:off x="1430147" y="1498251"/>
            <a:ext cx="9650730" cy="4618990"/>
          </a:xfrm>
          <a:prstGeom prst="rect">
            <a:avLst/>
          </a:prstGeom>
        </p:spPr>
        <p:txBody>
          <a:bodyPr vert="horz" wrap="square" lIns="0" tIns="134620" rIns="0" bIns="0" rtlCol="0">
            <a:spAutoFit/>
          </a:bodyPr>
          <a:lstStyle/>
          <a:p>
            <a:pPr marL="297815" indent="-285750">
              <a:lnSpc>
                <a:spcPct val="100000"/>
              </a:lnSpc>
              <a:spcBef>
                <a:spcPts val="1060"/>
              </a:spcBef>
              <a:buFont typeface="Arial" panose="020B0604020202020204"/>
              <a:buChar char="•"/>
              <a:tabLst>
                <a:tab pos="297815" algn="l"/>
                <a:tab pos="298450" algn="l"/>
              </a:tabLst>
            </a:pPr>
            <a:r>
              <a:rPr sz="1600" b="1" i="1" dirty="0">
                <a:solidFill>
                  <a:srgbClr val="7000E6"/>
                </a:solidFill>
                <a:latin typeface="Arial" panose="020B0604020202020204"/>
                <a:cs typeface="Arial" panose="020B0604020202020204"/>
              </a:rPr>
              <a:t>Uygunsuz</a:t>
            </a:r>
            <a:r>
              <a:rPr sz="1600" b="1" i="1" spc="-80" dirty="0">
                <a:solidFill>
                  <a:srgbClr val="7000E6"/>
                </a:solidFill>
                <a:latin typeface="Arial" panose="020B0604020202020204"/>
                <a:cs typeface="Arial" panose="020B0604020202020204"/>
              </a:rPr>
              <a:t> </a:t>
            </a:r>
            <a:r>
              <a:rPr sz="1600" b="1" i="1" spc="-10" dirty="0">
                <a:solidFill>
                  <a:srgbClr val="7000E6"/>
                </a:solidFill>
                <a:latin typeface="Arial" panose="020B0604020202020204"/>
                <a:cs typeface="Arial" panose="020B0604020202020204"/>
              </a:rPr>
              <a:t>Mesajlar</a:t>
            </a:r>
            <a:endParaRPr sz="1600">
              <a:latin typeface="Arial" panose="020B0604020202020204"/>
              <a:cs typeface="Arial" panose="020B0604020202020204"/>
            </a:endParaRPr>
          </a:p>
          <a:p>
            <a:pPr marL="294640">
              <a:lnSpc>
                <a:spcPct val="100000"/>
              </a:lnSpc>
              <a:spcBef>
                <a:spcPts val="960"/>
              </a:spcBef>
            </a:pPr>
            <a:r>
              <a:rPr sz="1600" dirty="0">
                <a:solidFill>
                  <a:srgbClr val="252525"/>
                </a:solidFill>
                <a:latin typeface="Arial" panose="020B0604020202020204"/>
                <a:cs typeface="Arial" panose="020B0604020202020204"/>
              </a:rPr>
              <a:t>Uygunsuz</a:t>
            </a:r>
            <a:r>
              <a:rPr sz="1600" spc="340" dirty="0">
                <a:solidFill>
                  <a:srgbClr val="252525"/>
                </a:solidFill>
                <a:latin typeface="Arial" panose="020B0604020202020204"/>
                <a:cs typeface="Arial" panose="020B0604020202020204"/>
              </a:rPr>
              <a:t> </a:t>
            </a:r>
            <a:r>
              <a:rPr sz="1600" dirty="0">
                <a:solidFill>
                  <a:srgbClr val="252525"/>
                </a:solidFill>
                <a:latin typeface="Arial" panose="020B0604020202020204"/>
                <a:cs typeface="Arial" panose="020B0604020202020204"/>
              </a:rPr>
              <a:t>mesajlar</a:t>
            </a:r>
            <a:r>
              <a:rPr sz="1600" spc="360" dirty="0">
                <a:solidFill>
                  <a:srgbClr val="252525"/>
                </a:solidFill>
                <a:latin typeface="Arial" panose="020B0604020202020204"/>
                <a:cs typeface="Arial" panose="020B0604020202020204"/>
              </a:rPr>
              <a:t> </a:t>
            </a:r>
            <a:r>
              <a:rPr sz="1600" dirty="0">
                <a:solidFill>
                  <a:srgbClr val="252525"/>
                </a:solidFill>
                <a:latin typeface="Arial" panose="020B0604020202020204"/>
                <a:cs typeface="Arial" panose="020B0604020202020204"/>
              </a:rPr>
              <a:t>göndermek</a:t>
            </a:r>
            <a:r>
              <a:rPr sz="1600" spc="355" dirty="0">
                <a:solidFill>
                  <a:srgbClr val="252525"/>
                </a:solidFill>
                <a:latin typeface="Arial" panose="020B0604020202020204"/>
                <a:cs typeface="Arial" panose="020B0604020202020204"/>
              </a:rPr>
              <a:t> </a:t>
            </a:r>
            <a:r>
              <a:rPr sz="1600" b="1" i="1" dirty="0">
                <a:solidFill>
                  <a:srgbClr val="7000E6"/>
                </a:solidFill>
                <a:latin typeface="Arial" panose="020B0604020202020204"/>
                <a:cs typeface="Arial" panose="020B0604020202020204"/>
              </a:rPr>
              <a:t>kesinlikle</a:t>
            </a:r>
            <a:r>
              <a:rPr sz="1600" b="1" i="1" spc="360" dirty="0">
                <a:solidFill>
                  <a:srgbClr val="7000E6"/>
                </a:solidFill>
                <a:latin typeface="Arial" panose="020B0604020202020204"/>
                <a:cs typeface="Arial" panose="020B0604020202020204"/>
              </a:rPr>
              <a:t> </a:t>
            </a:r>
            <a:r>
              <a:rPr sz="1600" b="1" i="1" dirty="0">
                <a:solidFill>
                  <a:srgbClr val="7000E6"/>
                </a:solidFill>
                <a:latin typeface="Arial" panose="020B0604020202020204"/>
                <a:cs typeface="Arial" panose="020B0604020202020204"/>
              </a:rPr>
              <a:t>yasaktır</a:t>
            </a:r>
            <a:r>
              <a:rPr sz="1600" dirty="0">
                <a:solidFill>
                  <a:srgbClr val="252525"/>
                </a:solidFill>
                <a:latin typeface="Arial" panose="020B0604020202020204"/>
                <a:cs typeface="Arial" panose="020B0604020202020204"/>
              </a:rPr>
              <a:t>.</a:t>
            </a:r>
            <a:r>
              <a:rPr sz="1600" spc="360" dirty="0">
                <a:solidFill>
                  <a:srgbClr val="252525"/>
                </a:solidFill>
                <a:latin typeface="Arial" panose="020B0604020202020204"/>
                <a:cs typeface="Arial" panose="020B0604020202020204"/>
              </a:rPr>
              <a:t> </a:t>
            </a:r>
            <a:r>
              <a:rPr sz="1600" dirty="0">
                <a:solidFill>
                  <a:srgbClr val="252525"/>
                </a:solidFill>
                <a:latin typeface="Arial" panose="020B0604020202020204"/>
                <a:cs typeface="Arial" panose="020B0604020202020204"/>
              </a:rPr>
              <a:t>Tespiti</a:t>
            </a:r>
            <a:r>
              <a:rPr sz="1600" spc="355" dirty="0">
                <a:solidFill>
                  <a:srgbClr val="252525"/>
                </a:solidFill>
                <a:latin typeface="Arial" panose="020B0604020202020204"/>
                <a:cs typeface="Arial" panose="020B0604020202020204"/>
              </a:rPr>
              <a:t> </a:t>
            </a:r>
            <a:r>
              <a:rPr sz="1600" dirty="0">
                <a:solidFill>
                  <a:srgbClr val="252525"/>
                </a:solidFill>
                <a:latin typeface="Arial" panose="020B0604020202020204"/>
                <a:cs typeface="Arial" panose="020B0604020202020204"/>
              </a:rPr>
              <a:t>halinde</a:t>
            </a:r>
            <a:r>
              <a:rPr sz="1600" spc="360" dirty="0">
                <a:solidFill>
                  <a:srgbClr val="252525"/>
                </a:solidFill>
                <a:latin typeface="Arial" panose="020B0604020202020204"/>
                <a:cs typeface="Arial" panose="020B0604020202020204"/>
              </a:rPr>
              <a:t> </a:t>
            </a:r>
            <a:r>
              <a:rPr sz="1600" b="1" i="1" dirty="0">
                <a:solidFill>
                  <a:srgbClr val="7000E6"/>
                </a:solidFill>
                <a:latin typeface="Arial" panose="020B0604020202020204"/>
                <a:cs typeface="Arial" panose="020B0604020202020204"/>
              </a:rPr>
              <a:t>ciddi</a:t>
            </a:r>
            <a:r>
              <a:rPr sz="1600" b="1" i="1" spc="360" dirty="0">
                <a:solidFill>
                  <a:srgbClr val="7000E6"/>
                </a:solidFill>
                <a:latin typeface="Arial" panose="020B0604020202020204"/>
                <a:cs typeface="Arial" panose="020B0604020202020204"/>
              </a:rPr>
              <a:t> </a:t>
            </a:r>
            <a:r>
              <a:rPr sz="1600" b="1" i="1" dirty="0">
                <a:solidFill>
                  <a:srgbClr val="7000E6"/>
                </a:solidFill>
                <a:latin typeface="Arial" panose="020B0604020202020204"/>
                <a:cs typeface="Arial" panose="020B0604020202020204"/>
              </a:rPr>
              <a:t>uyarı</a:t>
            </a:r>
            <a:r>
              <a:rPr sz="1600" b="1" i="1" spc="355" dirty="0">
                <a:solidFill>
                  <a:srgbClr val="7000E6"/>
                </a:solidFill>
                <a:latin typeface="Arial" panose="020B0604020202020204"/>
                <a:cs typeface="Arial" panose="020B0604020202020204"/>
              </a:rPr>
              <a:t> </a:t>
            </a:r>
            <a:r>
              <a:rPr sz="1600" dirty="0">
                <a:solidFill>
                  <a:srgbClr val="252525"/>
                </a:solidFill>
                <a:latin typeface="Arial" panose="020B0604020202020204"/>
                <a:cs typeface="Arial" panose="020B0604020202020204"/>
              </a:rPr>
              <a:t>alırsınız.</a:t>
            </a:r>
            <a:r>
              <a:rPr sz="1600" spc="360" dirty="0">
                <a:solidFill>
                  <a:srgbClr val="252525"/>
                </a:solidFill>
                <a:latin typeface="Arial" panose="020B0604020202020204"/>
                <a:cs typeface="Arial" panose="020B0604020202020204"/>
              </a:rPr>
              <a:t> </a:t>
            </a:r>
            <a:r>
              <a:rPr sz="1600" spc="-10" dirty="0">
                <a:solidFill>
                  <a:srgbClr val="252525"/>
                </a:solidFill>
                <a:latin typeface="Arial" panose="020B0604020202020204"/>
                <a:cs typeface="Arial" panose="020B0604020202020204"/>
              </a:rPr>
              <a:t>(detaylar</a:t>
            </a:r>
            <a:endParaRPr sz="1600">
              <a:latin typeface="Arial" panose="020B0604020202020204"/>
              <a:cs typeface="Arial" panose="020B0604020202020204"/>
            </a:endParaRPr>
          </a:p>
          <a:p>
            <a:pPr marL="12700">
              <a:lnSpc>
                <a:spcPct val="100000"/>
              </a:lnSpc>
              <a:spcBef>
                <a:spcPts val="960"/>
              </a:spcBef>
            </a:pPr>
            <a:r>
              <a:rPr sz="1600" b="1" i="1" dirty="0">
                <a:solidFill>
                  <a:srgbClr val="7000E6"/>
                </a:solidFill>
                <a:latin typeface="Arial" panose="020B0604020202020204"/>
                <a:cs typeface="Arial" panose="020B0604020202020204"/>
              </a:rPr>
              <a:t>Uygunsuz</a:t>
            </a:r>
            <a:r>
              <a:rPr sz="1600" b="1" i="1" spc="-65" dirty="0">
                <a:solidFill>
                  <a:srgbClr val="7000E6"/>
                </a:solidFill>
                <a:latin typeface="Arial" panose="020B0604020202020204"/>
                <a:cs typeface="Arial" panose="020B0604020202020204"/>
              </a:rPr>
              <a:t> </a:t>
            </a:r>
            <a:r>
              <a:rPr sz="1600" b="1" i="1" dirty="0">
                <a:solidFill>
                  <a:srgbClr val="7000E6"/>
                </a:solidFill>
                <a:latin typeface="Arial" panose="020B0604020202020204"/>
                <a:cs typeface="Arial" panose="020B0604020202020204"/>
              </a:rPr>
              <a:t>Mesaj</a:t>
            </a:r>
            <a:r>
              <a:rPr sz="1600" b="1" i="1" spc="-60" dirty="0">
                <a:solidFill>
                  <a:srgbClr val="7000E6"/>
                </a:solidFill>
                <a:latin typeface="Arial" panose="020B0604020202020204"/>
                <a:cs typeface="Arial" panose="020B0604020202020204"/>
              </a:rPr>
              <a:t> </a:t>
            </a:r>
            <a:r>
              <a:rPr sz="1600" b="1" i="1" dirty="0">
                <a:solidFill>
                  <a:srgbClr val="7000E6"/>
                </a:solidFill>
                <a:latin typeface="Arial" panose="020B0604020202020204"/>
                <a:cs typeface="Arial" panose="020B0604020202020204"/>
              </a:rPr>
              <a:t>İçerikleri</a:t>
            </a:r>
            <a:r>
              <a:rPr sz="1600" b="1" i="1" spc="-60" dirty="0">
                <a:solidFill>
                  <a:srgbClr val="7000E6"/>
                </a:solidFill>
                <a:latin typeface="Arial" panose="020B0604020202020204"/>
                <a:cs typeface="Arial" panose="020B0604020202020204"/>
              </a:rPr>
              <a:t> </a:t>
            </a:r>
            <a:r>
              <a:rPr sz="1600" spc="-10" dirty="0">
                <a:latin typeface="Arial" panose="020B0604020202020204"/>
                <a:cs typeface="Arial" panose="020B0604020202020204"/>
              </a:rPr>
              <a:t>kısmında</a:t>
            </a:r>
            <a:r>
              <a:rPr sz="1600" spc="-10" dirty="0">
                <a:solidFill>
                  <a:srgbClr val="252525"/>
                </a:solidFill>
                <a:latin typeface="Arial" panose="020B0604020202020204"/>
                <a:cs typeface="Arial" panose="020B0604020202020204"/>
              </a:rPr>
              <a:t>).</a:t>
            </a:r>
            <a:endParaRPr sz="1600">
              <a:latin typeface="Arial" panose="020B0604020202020204"/>
              <a:cs typeface="Arial" panose="020B0604020202020204"/>
            </a:endParaRPr>
          </a:p>
          <a:p>
            <a:pPr>
              <a:lnSpc>
                <a:spcPct val="100000"/>
              </a:lnSpc>
            </a:pPr>
            <a:endParaRPr sz="1800">
              <a:latin typeface="Arial" panose="020B0604020202020204"/>
              <a:cs typeface="Arial" panose="020B0604020202020204"/>
            </a:endParaRPr>
          </a:p>
          <a:p>
            <a:pPr marL="297815" indent="-285750">
              <a:lnSpc>
                <a:spcPct val="100000"/>
              </a:lnSpc>
              <a:spcBef>
                <a:spcPts val="5"/>
              </a:spcBef>
              <a:buFont typeface="Arial" panose="020B0604020202020204"/>
              <a:buChar char="•"/>
              <a:tabLst>
                <a:tab pos="297815" algn="l"/>
                <a:tab pos="299085" algn="l"/>
              </a:tabLst>
            </a:pPr>
            <a:r>
              <a:rPr sz="1600" b="1" i="1" dirty="0">
                <a:solidFill>
                  <a:srgbClr val="7000E6"/>
                </a:solidFill>
                <a:latin typeface="Arial" panose="020B0604020202020204"/>
                <a:cs typeface="Arial" panose="020B0604020202020204"/>
              </a:rPr>
              <a:t>Kural</a:t>
            </a:r>
            <a:r>
              <a:rPr sz="1600" b="1" i="1" spc="-60" dirty="0">
                <a:solidFill>
                  <a:srgbClr val="7000E6"/>
                </a:solidFill>
                <a:latin typeface="Arial" panose="020B0604020202020204"/>
                <a:cs typeface="Arial" panose="020B0604020202020204"/>
              </a:rPr>
              <a:t> </a:t>
            </a:r>
            <a:r>
              <a:rPr sz="1600" b="1" i="1" dirty="0">
                <a:solidFill>
                  <a:srgbClr val="7000E6"/>
                </a:solidFill>
                <a:latin typeface="Arial" panose="020B0604020202020204"/>
                <a:cs typeface="Arial" panose="020B0604020202020204"/>
              </a:rPr>
              <a:t>Dışı</a:t>
            </a:r>
            <a:r>
              <a:rPr sz="1600" b="1" i="1" spc="-60" dirty="0">
                <a:solidFill>
                  <a:srgbClr val="7000E6"/>
                </a:solidFill>
                <a:latin typeface="Arial" panose="020B0604020202020204"/>
                <a:cs typeface="Arial" panose="020B0604020202020204"/>
              </a:rPr>
              <a:t> </a:t>
            </a:r>
            <a:r>
              <a:rPr sz="1600" b="1" i="1" spc="-10" dirty="0">
                <a:solidFill>
                  <a:srgbClr val="7000E6"/>
                </a:solidFill>
                <a:latin typeface="Arial" panose="020B0604020202020204"/>
                <a:cs typeface="Arial" panose="020B0604020202020204"/>
              </a:rPr>
              <a:t>Hareket</a:t>
            </a:r>
            <a:endParaRPr sz="1600">
              <a:latin typeface="Arial" panose="020B0604020202020204"/>
              <a:cs typeface="Arial" panose="020B0604020202020204"/>
            </a:endParaRPr>
          </a:p>
          <a:p>
            <a:pPr marL="12700" marR="297180" indent="282575">
              <a:lnSpc>
                <a:spcPct val="100000"/>
              </a:lnSpc>
            </a:pPr>
            <a:r>
              <a:rPr sz="1600" dirty="0">
                <a:latin typeface="Arial" panose="020B0604020202020204"/>
                <a:cs typeface="Arial" panose="020B0604020202020204"/>
              </a:rPr>
              <a:t>Ekran</a:t>
            </a:r>
            <a:r>
              <a:rPr sz="1600" spc="-60" dirty="0">
                <a:latin typeface="Arial" panose="020B0604020202020204"/>
                <a:cs typeface="Arial" panose="020B0604020202020204"/>
              </a:rPr>
              <a:t> </a:t>
            </a:r>
            <a:r>
              <a:rPr sz="1600" dirty="0">
                <a:latin typeface="Arial" panose="020B0604020202020204"/>
                <a:cs typeface="Arial" panose="020B0604020202020204"/>
              </a:rPr>
              <a:t>kaydı</a:t>
            </a:r>
            <a:r>
              <a:rPr sz="1600" spc="-55" dirty="0">
                <a:latin typeface="Arial" panose="020B0604020202020204"/>
                <a:cs typeface="Arial" panose="020B0604020202020204"/>
              </a:rPr>
              <a:t> </a:t>
            </a:r>
            <a:r>
              <a:rPr sz="1600" dirty="0">
                <a:latin typeface="Arial" panose="020B0604020202020204"/>
                <a:cs typeface="Arial" panose="020B0604020202020204"/>
              </a:rPr>
              <a:t>alarak</a:t>
            </a:r>
            <a:r>
              <a:rPr sz="1600" spc="-55" dirty="0">
                <a:latin typeface="Arial" panose="020B0604020202020204"/>
                <a:cs typeface="Arial" panose="020B0604020202020204"/>
              </a:rPr>
              <a:t> </a:t>
            </a:r>
            <a:r>
              <a:rPr sz="1600" dirty="0">
                <a:latin typeface="Arial" panose="020B0604020202020204"/>
                <a:cs typeface="Arial" panose="020B0604020202020204"/>
              </a:rPr>
              <a:t>ya</a:t>
            </a:r>
            <a:r>
              <a:rPr sz="1600" spc="-60" dirty="0">
                <a:latin typeface="Arial" panose="020B0604020202020204"/>
                <a:cs typeface="Arial" panose="020B0604020202020204"/>
              </a:rPr>
              <a:t> </a:t>
            </a:r>
            <a:r>
              <a:rPr sz="1600" dirty="0">
                <a:latin typeface="Arial" panose="020B0604020202020204"/>
                <a:cs typeface="Arial" panose="020B0604020202020204"/>
              </a:rPr>
              <a:t>da</a:t>
            </a:r>
            <a:r>
              <a:rPr sz="1600" spc="-55" dirty="0">
                <a:latin typeface="Arial" panose="020B0604020202020204"/>
                <a:cs typeface="Arial" panose="020B0604020202020204"/>
              </a:rPr>
              <a:t> </a:t>
            </a:r>
            <a:r>
              <a:rPr sz="1600" dirty="0">
                <a:latin typeface="Arial" panose="020B0604020202020204"/>
                <a:cs typeface="Arial" panose="020B0604020202020204"/>
              </a:rPr>
              <a:t>başka</a:t>
            </a:r>
            <a:r>
              <a:rPr sz="1600" spc="-55" dirty="0">
                <a:latin typeface="Arial" panose="020B0604020202020204"/>
                <a:cs typeface="Arial" panose="020B0604020202020204"/>
              </a:rPr>
              <a:t> </a:t>
            </a:r>
            <a:r>
              <a:rPr sz="1600" dirty="0">
                <a:latin typeface="Arial" panose="020B0604020202020204"/>
                <a:cs typeface="Arial" panose="020B0604020202020204"/>
              </a:rPr>
              <a:t>bir</a:t>
            </a:r>
            <a:r>
              <a:rPr sz="1600" spc="-55" dirty="0">
                <a:latin typeface="Arial" panose="020B0604020202020204"/>
                <a:cs typeface="Arial" panose="020B0604020202020204"/>
              </a:rPr>
              <a:t> </a:t>
            </a:r>
            <a:r>
              <a:rPr sz="1600" dirty="0">
                <a:latin typeface="Arial" panose="020B0604020202020204"/>
                <a:cs typeface="Arial" panose="020B0604020202020204"/>
              </a:rPr>
              <a:t>durumu</a:t>
            </a:r>
            <a:r>
              <a:rPr sz="1600" spc="-60" dirty="0">
                <a:latin typeface="Arial" panose="020B0604020202020204"/>
                <a:cs typeface="Arial" panose="020B0604020202020204"/>
              </a:rPr>
              <a:t> </a:t>
            </a:r>
            <a:r>
              <a:rPr sz="1600" dirty="0">
                <a:latin typeface="Arial" panose="020B0604020202020204"/>
                <a:cs typeface="Arial" panose="020B0604020202020204"/>
              </a:rPr>
              <a:t>kullanarak</a:t>
            </a:r>
            <a:r>
              <a:rPr sz="1600" spc="-55" dirty="0">
                <a:latin typeface="Arial" panose="020B0604020202020204"/>
                <a:cs typeface="Arial" panose="020B0604020202020204"/>
              </a:rPr>
              <a:t> </a:t>
            </a:r>
            <a:r>
              <a:rPr sz="1600" dirty="0">
                <a:latin typeface="Arial" panose="020B0604020202020204"/>
                <a:cs typeface="Arial" panose="020B0604020202020204"/>
              </a:rPr>
              <a:t>karşı</a:t>
            </a:r>
            <a:r>
              <a:rPr sz="1600" spc="-55" dirty="0">
                <a:latin typeface="Arial" panose="020B0604020202020204"/>
                <a:cs typeface="Arial" panose="020B0604020202020204"/>
              </a:rPr>
              <a:t> </a:t>
            </a:r>
            <a:r>
              <a:rPr sz="1600" dirty="0">
                <a:latin typeface="Arial" panose="020B0604020202020204"/>
                <a:cs typeface="Arial" panose="020B0604020202020204"/>
              </a:rPr>
              <a:t>tarafı</a:t>
            </a:r>
            <a:r>
              <a:rPr sz="1600" spc="-35" dirty="0">
                <a:latin typeface="Arial" panose="020B0604020202020204"/>
                <a:cs typeface="Arial" panose="020B0604020202020204"/>
              </a:rPr>
              <a:t> </a:t>
            </a:r>
            <a:r>
              <a:rPr sz="1600" b="1" i="1" dirty="0">
                <a:solidFill>
                  <a:srgbClr val="7000E6"/>
                </a:solidFill>
                <a:latin typeface="Arial" panose="020B0604020202020204"/>
                <a:cs typeface="Arial" panose="020B0604020202020204"/>
              </a:rPr>
              <a:t>tehdit</a:t>
            </a:r>
            <a:r>
              <a:rPr sz="1600" b="1" i="1" spc="-55" dirty="0">
                <a:solidFill>
                  <a:srgbClr val="7000E6"/>
                </a:solidFill>
                <a:latin typeface="Arial" panose="020B0604020202020204"/>
                <a:cs typeface="Arial" panose="020B0604020202020204"/>
              </a:rPr>
              <a:t> </a:t>
            </a:r>
            <a:r>
              <a:rPr sz="1600" b="1" i="1" dirty="0">
                <a:solidFill>
                  <a:srgbClr val="7000E6"/>
                </a:solidFill>
                <a:latin typeface="Arial" panose="020B0604020202020204"/>
                <a:cs typeface="Arial" panose="020B0604020202020204"/>
              </a:rPr>
              <a:t>etme</a:t>
            </a:r>
            <a:r>
              <a:rPr sz="1600" dirty="0">
                <a:latin typeface="Arial" panose="020B0604020202020204"/>
                <a:cs typeface="Arial" panose="020B0604020202020204"/>
              </a:rPr>
              <a:t>,</a:t>
            </a:r>
            <a:r>
              <a:rPr sz="1600" spc="-60" dirty="0">
                <a:latin typeface="Arial" panose="020B0604020202020204"/>
                <a:cs typeface="Arial" panose="020B0604020202020204"/>
              </a:rPr>
              <a:t> </a:t>
            </a:r>
            <a:r>
              <a:rPr sz="1600" b="1" i="1" dirty="0">
                <a:solidFill>
                  <a:srgbClr val="7000E6"/>
                </a:solidFill>
                <a:latin typeface="Arial" panose="020B0604020202020204"/>
                <a:cs typeface="Arial" panose="020B0604020202020204"/>
              </a:rPr>
              <a:t>şantaj</a:t>
            </a:r>
            <a:r>
              <a:rPr sz="1600" b="1" i="1" spc="-55" dirty="0">
                <a:solidFill>
                  <a:srgbClr val="7000E6"/>
                </a:solidFill>
                <a:latin typeface="Arial" panose="020B0604020202020204"/>
                <a:cs typeface="Arial" panose="020B0604020202020204"/>
              </a:rPr>
              <a:t> </a:t>
            </a:r>
            <a:r>
              <a:rPr sz="1600" b="1" i="1" dirty="0">
                <a:solidFill>
                  <a:srgbClr val="7000E6"/>
                </a:solidFill>
                <a:latin typeface="Arial" panose="020B0604020202020204"/>
                <a:cs typeface="Arial" panose="020B0604020202020204"/>
              </a:rPr>
              <a:t>yapma</a:t>
            </a:r>
            <a:r>
              <a:rPr sz="1600" b="1" i="1" spc="-45" dirty="0">
                <a:solidFill>
                  <a:srgbClr val="7000E6"/>
                </a:solidFill>
                <a:latin typeface="Arial" panose="020B0604020202020204"/>
                <a:cs typeface="Arial" panose="020B0604020202020204"/>
              </a:rPr>
              <a:t> </a:t>
            </a:r>
            <a:r>
              <a:rPr sz="1600" spc="-20" dirty="0">
                <a:latin typeface="Arial" panose="020B0604020202020204"/>
                <a:cs typeface="Arial" panose="020B0604020202020204"/>
              </a:rPr>
              <a:t>gibi </a:t>
            </a:r>
            <a:r>
              <a:rPr sz="1600" dirty="0">
                <a:latin typeface="Arial" panose="020B0604020202020204"/>
                <a:cs typeface="Arial" panose="020B0604020202020204"/>
              </a:rPr>
              <a:t>hareketler</a:t>
            </a:r>
            <a:r>
              <a:rPr sz="1600" spc="-60" dirty="0">
                <a:latin typeface="Arial" panose="020B0604020202020204"/>
                <a:cs typeface="Arial" panose="020B0604020202020204"/>
              </a:rPr>
              <a:t> </a:t>
            </a:r>
            <a:r>
              <a:rPr sz="1600" b="1" i="1" dirty="0">
                <a:solidFill>
                  <a:srgbClr val="7000E6"/>
                </a:solidFill>
                <a:latin typeface="Arial" panose="020B0604020202020204"/>
                <a:cs typeface="Arial" panose="020B0604020202020204"/>
              </a:rPr>
              <a:t>kesinlikle</a:t>
            </a:r>
            <a:r>
              <a:rPr sz="1600" b="1" i="1" spc="-55" dirty="0">
                <a:solidFill>
                  <a:srgbClr val="7000E6"/>
                </a:solidFill>
                <a:latin typeface="Arial" panose="020B0604020202020204"/>
                <a:cs typeface="Arial" panose="020B0604020202020204"/>
              </a:rPr>
              <a:t> </a:t>
            </a:r>
            <a:r>
              <a:rPr sz="1600" b="1" i="1" dirty="0">
                <a:solidFill>
                  <a:srgbClr val="7000E6"/>
                </a:solidFill>
                <a:latin typeface="Arial" panose="020B0604020202020204"/>
                <a:cs typeface="Arial" panose="020B0604020202020204"/>
              </a:rPr>
              <a:t>yasaktır</a:t>
            </a:r>
            <a:r>
              <a:rPr sz="1600" dirty="0">
                <a:latin typeface="Arial" panose="020B0604020202020204"/>
                <a:cs typeface="Arial" panose="020B0604020202020204"/>
              </a:rPr>
              <a:t>.</a:t>
            </a:r>
            <a:r>
              <a:rPr sz="1600" spc="-55" dirty="0">
                <a:latin typeface="Arial" panose="020B0604020202020204"/>
                <a:cs typeface="Arial" panose="020B0604020202020204"/>
              </a:rPr>
              <a:t> </a:t>
            </a:r>
            <a:r>
              <a:rPr sz="1600" spc="-25" dirty="0">
                <a:latin typeface="Arial" panose="020B0604020202020204"/>
                <a:cs typeface="Arial" panose="020B0604020202020204"/>
              </a:rPr>
              <a:t>Tespit</a:t>
            </a:r>
            <a:r>
              <a:rPr sz="1600" spc="-55" dirty="0">
                <a:latin typeface="Arial" panose="020B0604020202020204"/>
                <a:cs typeface="Arial" panose="020B0604020202020204"/>
              </a:rPr>
              <a:t> </a:t>
            </a:r>
            <a:r>
              <a:rPr sz="1600" dirty="0">
                <a:latin typeface="Arial" panose="020B0604020202020204"/>
                <a:cs typeface="Arial" panose="020B0604020202020204"/>
              </a:rPr>
              <a:t>edilmesi</a:t>
            </a:r>
            <a:r>
              <a:rPr sz="1600" spc="-55" dirty="0">
                <a:latin typeface="Arial" panose="020B0604020202020204"/>
                <a:cs typeface="Arial" panose="020B0604020202020204"/>
              </a:rPr>
              <a:t> </a:t>
            </a:r>
            <a:r>
              <a:rPr sz="1600" dirty="0">
                <a:latin typeface="Arial" panose="020B0604020202020204"/>
                <a:cs typeface="Arial" panose="020B0604020202020204"/>
              </a:rPr>
              <a:t>halinde</a:t>
            </a:r>
            <a:r>
              <a:rPr sz="1600" spc="-55" dirty="0">
                <a:latin typeface="Arial" panose="020B0604020202020204"/>
                <a:cs typeface="Arial" panose="020B0604020202020204"/>
              </a:rPr>
              <a:t> </a:t>
            </a:r>
            <a:r>
              <a:rPr sz="1600" dirty="0">
                <a:latin typeface="Arial" panose="020B0604020202020204"/>
                <a:cs typeface="Arial" panose="020B0604020202020204"/>
              </a:rPr>
              <a:t>yayıncı</a:t>
            </a:r>
            <a:r>
              <a:rPr sz="1600" spc="-55" dirty="0">
                <a:latin typeface="Arial" panose="020B0604020202020204"/>
                <a:cs typeface="Arial" panose="020B0604020202020204"/>
              </a:rPr>
              <a:t> </a:t>
            </a:r>
            <a:r>
              <a:rPr sz="1600" dirty="0">
                <a:latin typeface="Arial" panose="020B0604020202020204"/>
                <a:cs typeface="Arial" panose="020B0604020202020204"/>
              </a:rPr>
              <a:t>hesabı</a:t>
            </a:r>
            <a:r>
              <a:rPr sz="1600" spc="-55" dirty="0">
                <a:latin typeface="Arial" panose="020B0604020202020204"/>
                <a:cs typeface="Arial" panose="020B0604020202020204"/>
              </a:rPr>
              <a:t> </a:t>
            </a:r>
            <a:r>
              <a:rPr sz="1600" b="1" i="1" dirty="0">
                <a:solidFill>
                  <a:srgbClr val="7000E6"/>
                </a:solidFill>
                <a:latin typeface="Arial" panose="020B0604020202020204"/>
                <a:cs typeface="Arial" panose="020B0604020202020204"/>
              </a:rPr>
              <a:t>ücret</a:t>
            </a:r>
            <a:r>
              <a:rPr sz="1600" b="1" i="1" spc="-55" dirty="0">
                <a:solidFill>
                  <a:srgbClr val="7000E6"/>
                </a:solidFill>
                <a:latin typeface="Arial" panose="020B0604020202020204"/>
                <a:cs typeface="Arial" panose="020B0604020202020204"/>
              </a:rPr>
              <a:t> </a:t>
            </a:r>
            <a:r>
              <a:rPr sz="1600" b="1" i="1" dirty="0">
                <a:solidFill>
                  <a:srgbClr val="7000E6"/>
                </a:solidFill>
                <a:latin typeface="Arial" panose="020B0604020202020204"/>
                <a:cs typeface="Arial" panose="020B0604020202020204"/>
              </a:rPr>
              <a:t>verilmeden</a:t>
            </a:r>
            <a:r>
              <a:rPr sz="1600" b="1" i="1" spc="-55" dirty="0">
                <a:solidFill>
                  <a:srgbClr val="7000E6"/>
                </a:solidFill>
                <a:latin typeface="Arial" panose="020B0604020202020204"/>
                <a:cs typeface="Arial" panose="020B0604020202020204"/>
              </a:rPr>
              <a:t> </a:t>
            </a:r>
            <a:r>
              <a:rPr sz="1600" b="1" i="1" dirty="0">
                <a:solidFill>
                  <a:srgbClr val="7000E6"/>
                </a:solidFill>
                <a:latin typeface="Arial" panose="020B0604020202020204"/>
                <a:cs typeface="Arial" panose="020B0604020202020204"/>
              </a:rPr>
              <a:t>silinir</a:t>
            </a:r>
            <a:r>
              <a:rPr sz="1600" b="1" i="1" spc="-55" dirty="0">
                <a:solidFill>
                  <a:srgbClr val="7000E6"/>
                </a:solidFill>
                <a:latin typeface="Arial" panose="020B0604020202020204"/>
                <a:cs typeface="Arial" panose="020B0604020202020204"/>
              </a:rPr>
              <a:t> </a:t>
            </a:r>
            <a:r>
              <a:rPr sz="1600" b="1" i="1" dirty="0">
                <a:solidFill>
                  <a:srgbClr val="7000E6"/>
                </a:solidFill>
                <a:latin typeface="Arial" panose="020B0604020202020204"/>
                <a:cs typeface="Arial" panose="020B0604020202020204"/>
              </a:rPr>
              <a:t>ve</a:t>
            </a:r>
            <a:r>
              <a:rPr sz="1600" b="1" i="1" spc="-55" dirty="0">
                <a:solidFill>
                  <a:srgbClr val="7000E6"/>
                </a:solidFill>
                <a:latin typeface="Arial" panose="020B0604020202020204"/>
                <a:cs typeface="Arial" panose="020B0604020202020204"/>
              </a:rPr>
              <a:t> </a:t>
            </a:r>
            <a:r>
              <a:rPr sz="1600" b="1" i="1" spc="-10" dirty="0">
                <a:solidFill>
                  <a:srgbClr val="7000E6"/>
                </a:solidFill>
                <a:latin typeface="Arial" panose="020B0604020202020204"/>
                <a:cs typeface="Arial" panose="020B0604020202020204"/>
              </a:rPr>
              <a:t>ilgili </a:t>
            </a:r>
            <a:r>
              <a:rPr sz="1600" b="1" i="1" dirty="0">
                <a:solidFill>
                  <a:srgbClr val="7000E6"/>
                </a:solidFill>
                <a:latin typeface="Arial" panose="020B0604020202020204"/>
                <a:cs typeface="Arial" panose="020B0604020202020204"/>
              </a:rPr>
              <a:t>merciilere</a:t>
            </a:r>
            <a:r>
              <a:rPr sz="1600" b="1" i="1" spc="-55" dirty="0">
                <a:solidFill>
                  <a:srgbClr val="7000E6"/>
                </a:solidFill>
                <a:latin typeface="Arial" panose="020B0604020202020204"/>
                <a:cs typeface="Arial" panose="020B0604020202020204"/>
              </a:rPr>
              <a:t> </a:t>
            </a:r>
            <a:r>
              <a:rPr sz="1600" b="1" i="1" dirty="0">
                <a:solidFill>
                  <a:srgbClr val="7000E6"/>
                </a:solidFill>
                <a:latin typeface="Arial" panose="020B0604020202020204"/>
                <a:cs typeface="Arial" panose="020B0604020202020204"/>
              </a:rPr>
              <a:t>bildirilir</a:t>
            </a:r>
            <a:r>
              <a:rPr sz="1600" dirty="0">
                <a:latin typeface="Arial" panose="020B0604020202020204"/>
                <a:cs typeface="Arial" panose="020B0604020202020204"/>
              </a:rPr>
              <a:t>.</a:t>
            </a:r>
            <a:r>
              <a:rPr sz="1600" spc="-55" dirty="0">
                <a:latin typeface="Arial" panose="020B0604020202020204"/>
                <a:cs typeface="Arial" panose="020B0604020202020204"/>
              </a:rPr>
              <a:t> </a:t>
            </a:r>
            <a:r>
              <a:rPr sz="1600" dirty="0">
                <a:latin typeface="Arial" panose="020B0604020202020204"/>
                <a:cs typeface="Arial" panose="020B0604020202020204"/>
              </a:rPr>
              <a:t>Karşı</a:t>
            </a:r>
            <a:r>
              <a:rPr sz="1600" spc="-55" dirty="0">
                <a:latin typeface="Arial" panose="020B0604020202020204"/>
                <a:cs typeface="Arial" panose="020B0604020202020204"/>
              </a:rPr>
              <a:t> </a:t>
            </a:r>
            <a:r>
              <a:rPr sz="1600" dirty="0">
                <a:latin typeface="Arial" panose="020B0604020202020204"/>
                <a:cs typeface="Arial" panose="020B0604020202020204"/>
              </a:rPr>
              <a:t>taraftan</a:t>
            </a:r>
            <a:r>
              <a:rPr sz="1600" spc="-60" dirty="0">
                <a:latin typeface="Arial" panose="020B0604020202020204"/>
                <a:cs typeface="Arial" panose="020B0604020202020204"/>
              </a:rPr>
              <a:t> </a:t>
            </a:r>
            <a:r>
              <a:rPr sz="1600" dirty="0">
                <a:latin typeface="Arial" panose="020B0604020202020204"/>
                <a:cs typeface="Arial" panose="020B0604020202020204"/>
              </a:rPr>
              <a:t>başka</a:t>
            </a:r>
            <a:r>
              <a:rPr sz="1600" spc="-55" dirty="0">
                <a:latin typeface="Arial" panose="020B0604020202020204"/>
                <a:cs typeface="Arial" panose="020B0604020202020204"/>
              </a:rPr>
              <a:t> </a:t>
            </a:r>
            <a:r>
              <a:rPr sz="1600" dirty="0">
                <a:latin typeface="Arial" panose="020B0604020202020204"/>
                <a:cs typeface="Arial" panose="020B0604020202020204"/>
              </a:rPr>
              <a:t>ödeme</a:t>
            </a:r>
            <a:r>
              <a:rPr sz="1600" spc="-55" dirty="0">
                <a:latin typeface="Arial" panose="020B0604020202020204"/>
                <a:cs typeface="Arial" panose="020B0604020202020204"/>
              </a:rPr>
              <a:t> </a:t>
            </a:r>
            <a:r>
              <a:rPr sz="1600" dirty="0">
                <a:latin typeface="Arial" panose="020B0604020202020204"/>
                <a:cs typeface="Arial" panose="020B0604020202020204"/>
              </a:rPr>
              <a:t>yöntemleri</a:t>
            </a:r>
            <a:r>
              <a:rPr sz="1600" spc="-55" dirty="0">
                <a:latin typeface="Arial" panose="020B0604020202020204"/>
                <a:cs typeface="Arial" panose="020B0604020202020204"/>
              </a:rPr>
              <a:t> </a:t>
            </a:r>
            <a:r>
              <a:rPr sz="1600" dirty="0">
                <a:latin typeface="Arial" panose="020B0604020202020204"/>
                <a:cs typeface="Arial" panose="020B0604020202020204"/>
              </a:rPr>
              <a:t>aracılığıyla</a:t>
            </a:r>
            <a:r>
              <a:rPr sz="1600" spc="-55" dirty="0">
                <a:latin typeface="Arial" panose="020B0604020202020204"/>
                <a:cs typeface="Arial" panose="020B0604020202020204"/>
              </a:rPr>
              <a:t> </a:t>
            </a:r>
            <a:r>
              <a:rPr sz="1600" dirty="0">
                <a:latin typeface="Arial" panose="020B0604020202020204"/>
                <a:cs typeface="Arial" panose="020B0604020202020204"/>
              </a:rPr>
              <a:t>para</a:t>
            </a:r>
            <a:r>
              <a:rPr sz="1600" spc="-55" dirty="0">
                <a:latin typeface="Arial" panose="020B0604020202020204"/>
                <a:cs typeface="Arial" panose="020B0604020202020204"/>
              </a:rPr>
              <a:t> </a:t>
            </a:r>
            <a:r>
              <a:rPr sz="1600" dirty="0">
                <a:latin typeface="Arial" panose="020B0604020202020204"/>
                <a:cs typeface="Arial" panose="020B0604020202020204"/>
              </a:rPr>
              <a:t>istemek</a:t>
            </a:r>
            <a:r>
              <a:rPr sz="1600" spc="-55" dirty="0">
                <a:latin typeface="Arial" panose="020B0604020202020204"/>
                <a:cs typeface="Arial" panose="020B0604020202020204"/>
              </a:rPr>
              <a:t> </a:t>
            </a:r>
            <a:r>
              <a:rPr sz="1600" dirty="0">
                <a:latin typeface="Arial" panose="020B0604020202020204"/>
                <a:cs typeface="Arial" panose="020B0604020202020204"/>
              </a:rPr>
              <a:t>kesinlikle</a:t>
            </a:r>
            <a:r>
              <a:rPr sz="1600" spc="-55" dirty="0">
                <a:latin typeface="Arial" panose="020B0604020202020204"/>
                <a:cs typeface="Arial" panose="020B0604020202020204"/>
              </a:rPr>
              <a:t> </a:t>
            </a:r>
            <a:r>
              <a:rPr sz="1600" spc="-10" dirty="0">
                <a:latin typeface="Arial" panose="020B0604020202020204"/>
                <a:cs typeface="Arial" panose="020B0604020202020204"/>
              </a:rPr>
              <a:t>yasaktır. </a:t>
            </a:r>
            <a:r>
              <a:rPr sz="1600" spc="-25" dirty="0">
                <a:latin typeface="Arial" panose="020B0604020202020204"/>
                <a:cs typeface="Arial" panose="020B0604020202020204"/>
              </a:rPr>
              <a:t>Tespit</a:t>
            </a:r>
            <a:r>
              <a:rPr sz="1600" spc="-50" dirty="0">
                <a:latin typeface="Arial" panose="020B0604020202020204"/>
                <a:cs typeface="Arial" panose="020B0604020202020204"/>
              </a:rPr>
              <a:t> </a:t>
            </a:r>
            <a:r>
              <a:rPr sz="1600" dirty="0">
                <a:latin typeface="Arial" panose="020B0604020202020204"/>
                <a:cs typeface="Arial" panose="020B0604020202020204"/>
              </a:rPr>
              <a:t>edilmesi</a:t>
            </a:r>
            <a:r>
              <a:rPr sz="1600" spc="-45" dirty="0">
                <a:latin typeface="Arial" panose="020B0604020202020204"/>
                <a:cs typeface="Arial" panose="020B0604020202020204"/>
              </a:rPr>
              <a:t> </a:t>
            </a:r>
            <a:r>
              <a:rPr sz="1600" dirty="0">
                <a:latin typeface="Arial" panose="020B0604020202020204"/>
                <a:cs typeface="Arial" panose="020B0604020202020204"/>
              </a:rPr>
              <a:t>halinda</a:t>
            </a:r>
            <a:r>
              <a:rPr sz="1600" spc="-50" dirty="0">
                <a:latin typeface="Arial" panose="020B0604020202020204"/>
                <a:cs typeface="Arial" panose="020B0604020202020204"/>
              </a:rPr>
              <a:t> </a:t>
            </a:r>
            <a:r>
              <a:rPr sz="1600" dirty="0">
                <a:latin typeface="Arial" panose="020B0604020202020204"/>
                <a:cs typeface="Arial" panose="020B0604020202020204"/>
              </a:rPr>
              <a:t>yayıncı</a:t>
            </a:r>
            <a:r>
              <a:rPr sz="1600" spc="-45" dirty="0">
                <a:latin typeface="Arial" panose="020B0604020202020204"/>
                <a:cs typeface="Arial" panose="020B0604020202020204"/>
              </a:rPr>
              <a:t> </a:t>
            </a:r>
            <a:r>
              <a:rPr sz="1600" dirty="0">
                <a:latin typeface="Arial" panose="020B0604020202020204"/>
                <a:cs typeface="Arial" panose="020B0604020202020204"/>
              </a:rPr>
              <a:t>ile</a:t>
            </a:r>
            <a:r>
              <a:rPr sz="1600" spc="-50" dirty="0">
                <a:latin typeface="Arial" panose="020B0604020202020204"/>
                <a:cs typeface="Arial" panose="020B0604020202020204"/>
              </a:rPr>
              <a:t> </a:t>
            </a:r>
            <a:r>
              <a:rPr sz="1600" dirty="0">
                <a:latin typeface="Arial" panose="020B0604020202020204"/>
                <a:cs typeface="Arial" panose="020B0604020202020204"/>
              </a:rPr>
              <a:t>çalışma</a:t>
            </a:r>
            <a:r>
              <a:rPr sz="1600" spc="-45" dirty="0">
                <a:latin typeface="Arial" panose="020B0604020202020204"/>
                <a:cs typeface="Arial" panose="020B0604020202020204"/>
              </a:rPr>
              <a:t> </a:t>
            </a:r>
            <a:r>
              <a:rPr sz="1600" dirty="0">
                <a:latin typeface="Arial" panose="020B0604020202020204"/>
                <a:cs typeface="Arial" panose="020B0604020202020204"/>
              </a:rPr>
              <a:t>durdurulur</a:t>
            </a:r>
            <a:r>
              <a:rPr sz="1600" spc="-45" dirty="0">
                <a:latin typeface="Arial" panose="020B0604020202020204"/>
                <a:cs typeface="Arial" panose="020B0604020202020204"/>
              </a:rPr>
              <a:t> </a:t>
            </a:r>
            <a:r>
              <a:rPr sz="1600" dirty="0">
                <a:latin typeface="Arial" panose="020B0604020202020204"/>
                <a:cs typeface="Arial" panose="020B0604020202020204"/>
              </a:rPr>
              <a:t>ve</a:t>
            </a:r>
            <a:r>
              <a:rPr sz="1600" spc="-50" dirty="0">
                <a:latin typeface="Arial" panose="020B0604020202020204"/>
                <a:cs typeface="Arial" panose="020B0604020202020204"/>
              </a:rPr>
              <a:t> </a:t>
            </a:r>
            <a:r>
              <a:rPr sz="1600" dirty="0">
                <a:latin typeface="Arial" panose="020B0604020202020204"/>
                <a:cs typeface="Arial" panose="020B0604020202020204"/>
              </a:rPr>
              <a:t>maaşı</a:t>
            </a:r>
            <a:r>
              <a:rPr sz="1600" spc="-45" dirty="0">
                <a:latin typeface="Arial" panose="020B0604020202020204"/>
                <a:cs typeface="Arial" panose="020B0604020202020204"/>
              </a:rPr>
              <a:t> </a:t>
            </a:r>
            <a:r>
              <a:rPr sz="1600" spc="-10" dirty="0">
                <a:latin typeface="Arial" panose="020B0604020202020204"/>
                <a:cs typeface="Arial" panose="020B0604020202020204"/>
              </a:rPr>
              <a:t>silinir.</a:t>
            </a:r>
            <a:endParaRPr sz="1600">
              <a:latin typeface="Arial" panose="020B0604020202020204"/>
              <a:cs typeface="Arial" panose="020B0604020202020204"/>
            </a:endParaRPr>
          </a:p>
          <a:p>
            <a:pPr>
              <a:lnSpc>
                <a:spcPct val="100000"/>
              </a:lnSpc>
              <a:spcBef>
                <a:spcPts val="25"/>
              </a:spcBef>
            </a:pPr>
            <a:endParaRPr sz="1650">
              <a:latin typeface="Arial" panose="020B0604020202020204"/>
              <a:cs typeface="Arial" panose="020B0604020202020204"/>
            </a:endParaRPr>
          </a:p>
          <a:p>
            <a:pPr marL="297815" indent="-285750">
              <a:lnSpc>
                <a:spcPct val="100000"/>
              </a:lnSpc>
              <a:buFont typeface="Arial" panose="020B0604020202020204"/>
              <a:buChar char="•"/>
              <a:tabLst>
                <a:tab pos="297815" algn="l"/>
                <a:tab pos="298450" algn="l"/>
              </a:tabLst>
            </a:pPr>
            <a:r>
              <a:rPr sz="1600" b="1" i="1" spc="-10" dirty="0">
                <a:solidFill>
                  <a:srgbClr val="7000E6"/>
                </a:solidFill>
                <a:latin typeface="Arial" panose="020B0604020202020204"/>
                <a:cs typeface="Arial" panose="020B0604020202020204"/>
              </a:rPr>
              <a:t>Yasaklı</a:t>
            </a:r>
            <a:r>
              <a:rPr sz="1600" b="1" i="1" spc="-50" dirty="0">
                <a:solidFill>
                  <a:srgbClr val="7000E6"/>
                </a:solidFill>
                <a:latin typeface="Arial" panose="020B0604020202020204"/>
                <a:cs typeface="Arial" panose="020B0604020202020204"/>
              </a:rPr>
              <a:t> </a:t>
            </a:r>
            <a:r>
              <a:rPr sz="1600" b="1" i="1" spc="-10" dirty="0">
                <a:solidFill>
                  <a:srgbClr val="7000E6"/>
                </a:solidFill>
                <a:latin typeface="Arial" panose="020B0604020202020204"/>
                <a:cs typeface="Arial" panose="020B0604020202020204"/>
              </a:rPr>
              <a:t>İçerik</a:t>
            </a:r>
            <a:endParaRPr sz="1600">
              <a:latin typeface="Arial" panose="020B0604020202020204"/>
              <a:cs typeface="Arial" panose="020B0604020202020204"/>
            </a:endParaRPr>
          </a:p>
          <a:p>
            <a:pPr marL="294640">
              <a:lnSpc>
                <a:spcPct val="100000"/>
              </a:lnSpc>
            </a:pPr>
            <a:r>
              <a:rPr sz="1600" dirty="0">
                <a:latin typeface="Arial" panose="020B0604020202020204"/>
                <a:cs typeface="Arial" panose="020B0604020202020204"/>
              </a:rPr>
              <a:t>Görüntülü</a:t>
            </a:r>
            <a:r>
              <a:rPr sz="1600" spc="-55" dirty="0">
                <a:latin typeface="Arial" panose="020B0604020202020204"/>
                <a:cs typeface="Arial" panose="020B0604020202020204"/>
              </a:rPr>
              <a:t> </a:t>
            </a:r>
            <a:r>
              <a:rPr sz="1600" dirty="0">
                <a:latin typeface="Arial" panose="020B0604020202020204"/>
                <a:cs typeface="Arial" panose="020B0604020202020204"/>
              </a:rPr>
              <a:t>sohbet</a:t>
            </a:r>
            <a:r>
              <a:rPr sz="1600" spc="-50" dirty="0">
                <a:latin typeface="Arial" panose="020B0604020202020204"/>
                <a:cs typeface="Arial" panose="020B0604020202020204"/>
              </a:rPr>
              <a:t> </a:t>
            </a:r>
            <a:r>
              <a:rPr sz="1600" dirty="0">
                <a:latin typeface="Arial" panose="020B0604020202020204"/>
                <a:cs typeface="Arial" panose="020B0604020202020204"/>
              </a:rPr>
              <a:t>sırasında</a:t>
            </a:r>
            <a:r>
              <a:rPr sz="1600" spc="-55" dirty="0">
                <a:latin typeface="Arial" panose="020B0604020202020204"/>
                <a:cs typeface="Arial" panose="020B0604020202020204"/>
              </a:rPr>
              <a:t> </a:t>
            </a:r>
            <a:r>
              <a:rPr sz="1600" b="1" i="1" dirty="0">
                <a:solidFill>
                  <a:srgbClr val="7000E6"/>
                </a:solidFill>
                <a:latin typeface="Arial" panose="020B0604020202020204"/>
                <a:cs typeface="Arial" panose="020B0604020202020204"/>
              </a:rPr>
              <a:t>reşit</a:t>
            </a:r>
            <a:r>
              <a:rPr sz="1600" b="1" i="1" spc="-50" dirty="0">
                <a:solidFill>
                  <a:srgbClr val="7000E6"/>
                </a:solidFill>
                <a:latin typeface="Arial" panose="020B0604020202020204"/>
                <a:cs typeface="Arial" panose="020B0604020202020204"/>
              </a:rPr>
              <a:t> </a:t>
            </a:r>
            <a:r>
              <a:rPr sz="1600" b="1" i="1" dirty="0">
                <a:solidFill>
                  <a:srgbClr val="7000E6"/>
                </a:solidFill>
                <a:latin typeface="Arial" panose="020B0604020202020204"/>
                <a:cs typeface="Arial" panose="020B0604020202020204"/>
              </a:rPr>
              <a:t>olmayan</a:t>
            </a:r>
            <a:r>
              <a:rPr sz="1600" b="1" i="1" spc="-55" dirty="0">
                <a:solidFill>
                  <a:srgbClr val="7000E6"/>
                </a:solidFill>
                <a:latin typeface="Arial" panose="020B0604020202020204"/>
                <a:cs typeface="Arial" panose="020B0604020202020204"/>
              </a:rPr>
              <a:t> </a:t>
            </a:r>
            <a:r>
              <a:rPr sz="1600" b="1" i="1" dirty="0">
                <a:solidFill>
                  <a:srgbClr val="7000E6"/>
                </a:solidFill>
                <a:latin typeface="Arial" panose="020B0604020202020204"/>
                <a:cs typeface="Arial" panose="020B0604020202020204"/>
              </a:rPr>
              <a:t>bireylerin</a:t>
            </a:r>
            <a:r>
              <a:rPr sz="1600" dirty="0">
                <a:latin typeface="Arial" panose="020B0604020202020204"/>
                <a:cs typeface="Arial" panose="020B0604020202020204"/>
              </a:rPr>
              <a:t>,</a:t>
            </a:r>
            <a:r>
              <a:rPr sz="1600" spc="-50" dirty="0">
                <a:latin typeface="Arial" panose="020B0604020202020204"/>
                <a:cs typeface="Arial" panose="020B0604020202020204"/>
              </a:rPr>
              <a:t> </a:t>
            </a:r>
            <a:r>
              <a:rPr sz="1600" b="1" i="1" dirty="0">
                <a:solidFill>
                  <a:srgbClr val="7000E6"/>
                </a:solidFill>
                <a:latin typeface="Arial" panose="020B0604020202020204"/>
                <a:cs typeface="Arial" panose="020B0604020202020204"/>
              </a:rPr>
              <a:t>çocuk</a:t>
            </a:r>
            <a:r>
              <a:rPr lang="tr-TR" altLang="en-US" sz="1600" b="1" i="1" dirty="0">
                <a:solidFill>
                  <a:srgbClr val="7000E6"/>
                </a:solidFill>
                <a:latin typeface="Arial" panose="020B0604020202020204"/>
                <a:cs typeface="Arial" panose="020B0604020202020204"/>
              </a:rPr>
              <a:t>ların</a:t>
            </a:r>
            <a:r>
              <a:rPr sz="1600" b="1" i="1" spc="-50" dirty="0">
                <a:solidFill>
                  <a:srgbClr val="7000E6"/>
                </a:solidFill>
                <a:latin typeface="Arial" panose="020B0604020202020204"/>
                <a:cs typeface="Arial" panose="020B0604020202020204"/>
              </a:rPr>
              <a:t> </a:t>
            </a:r>
            <a:r>
              <a:rPr sz="1600" dirty="0">
                <a:latin typeface="Arial" panose="020B0604020202020204"/>
                <a:cs typeface="Arial" panose="020B0604020202020204"/>
              </a:rPr>
              <a:t>ya</a:t>
            </a:r>
            <a:r>
              <a:rPr sz="1600" spc="-55" dirty="0">
                <a:latin typeface="Arial" panose="020B0604020202020204"/>
                <a:cs typeface="Arial" panose="020B0604020202020204"/>
              </a:rPr>
              <a:t> </a:t>
            </a:r>
            <a:r>
              <a:rPr sz="1600" dirty="0">
                <a:latin typeface="Arial" panose="020B0604020202020204"/>
                <a:cs typeface="Arial" panose="020B0604020202020204"/>
              </a:rPr>
              <a:t>da</a:t>
            </a:r>
            <a:r>
              <a:rPr sz="1600" spc="-50" dirty="0">
                <a:latin typeface="Arial" panose="020B0604020202020204"/>
                <a:cs typeface="Arial" panose="020B0604020202020204"/>
              </a:rPr>
              <a:t> </a:t>
            </a:r>
            <a:r>
              <a:rPr sz="1600" b="1" i="1" dirty="0">
                <a:solidFill>
                  <a:srgbClr val="7000E6"/>
                </a:solidFill>
                <a:latin typeface="Arial" panose="020B0604020202020204"/>
                <a:cs typeface="Arial" panose="020B0604020202020204"/>
              </a:rPr>
              <a:t>bebeklerin</a:t>
            </a:r>
            <a:r>
              <a:rPr sz="1600" b="1" i="1" spc="-55" dirty="0">
                <a:solidFill>
                  <a:srgbClr val="7000E6"/>
                </a:solidFill>
                <a:latin typeface="Arial" panose="020B0604020202020204"/>
                <a:cs typeface="Arial" panose="020B0604020202020204"/>
              </a:rPr>
              <a:t> </a:t>
            </a:r>
            <a:r>
              <a:rPr sz="1600" dirty="0">
                <a:latin typeface="Arial" panose="020B0604020202020204"/>
                <a:cs typeface="Arial" panose="020B0604020202020204"/>
              </a:rPr>
              <a:t>ekranda</a:t>
            </a:r>
            <a:r>
              <a:rPr sz="1600" spc="-50" dirty="0">
                <a:latin typeface="Arial" panose="020B0604020202020204"/>
                <a:cs typeface="Arial" panose="020B0604020202020204"/>
              </a:rPr>
              <a:t> </a:t>
            </a:r>
            <a:r>
              <a:rPr sz="1600" spc="-10" dirty="0">
                <a:latin typeface="Arial" panose="020B0604020202020204"/>
                <a:cs typeface="Arial" panose="020B0604020202020204"/>
              </a:rPr>
              <a:t>görünmesi</a:t>
            </a:r>
            <a:endParaRPr sz="1600">
              <a:latin typeface="Arial" panose="020B0604020202020204"/>
              <a:cs typeface="Arial" panose="020B0604020202020204"/>
            </a:endParaRPr>
          </a:p>
          <a:p>
            <a:pPr marL="12700">
              <a:lnSpc>
                <a:spcPct val="100000"/>
              </a:lnSpc>
            </a:pPr>
            <a:r>
              <a:rPr sz="1600" b="1" i="1" dirty="0">
                <a:solidFill>
                  <a:srgbClr val="7000E6"/>
                </a:solidFill>
                <a:latin typeface="Arial" panose="020B0604020202020204"/>
                <a:cs typeface="Arial" panose="020B0604020202020204"/>
              </a:rPr>
              <a:t>kesinlikle</a:t>
            </a:r>
            <a:r>
              <a:rPr sz="1600" b="1" i="1" spc="-55" dirty="0">
                <a:solidFill>
                  <a:srgbClr val="7000E6"/>
                </a:solidFill>
                <a:latin typeface="Arial" panose="020B0604020202020204"/>
                <a:cs typeface="Arial" panose="020B0604020202020204"/>
              </a:rPr>
              <a:t> </a:t>
            </a:r>
            <a:r>
              <a:rPr sz="1600" b="1" i="1" dirty="0">
                <a:solidFill>
                  <a:srgbClr val="7000E6"/>
                </a:solidFill>
                <a:latin typeface="Arial" panose="020B0604020202020204"/>
                <a:cs typeface="Arial" panose="020B0604020202020204"/>
              </a:rPr>
              <a:t>yasaktır</a:t>
            </a:r>
            <a:r>
              <a:rPr sz="1600" dirty="0">
                <a:latin typeface="Arial" panose="020B0604020202020204"/>
                <a:cs typeface="Arial" panose="020B0604020202020204"/>
              </a:rPr>
              <a:t>.</a:t>
            </a:r>
            <a:r>
              <a:rPr sz="1600" spc="-55" dirty="0">
                <a:latin typeface="Arial" panose="020B0604020202020204"/>
                <a:cs typeface="Arial" panose="020B0604020202020204"/>
              </a:rPr>
              <a:t> </a:t>
            </a:r>
            <a:r>
              <a:rPr sz="1600" spc="-25" dirty="0">
                <a:latin typeface="Arial" panose="020B0604020202020204"/>
                <a:cs typeface="Arial" panose="020B0604020202020204"/>
              </a:rPr>
              <a:t>Tespit</a:t>
            </a:r>
            <a:r>
              <a:rPr sz="1600" spc="-50" dirty="0">
                <a:latin typeface="Arial" panose="020B0604020202020204"/>
                <a:cs typeface="Arial" panose="020B0604020202020204"/>
              </a:rPr>
              <a:t> </a:t>
            </a:r>
            <a:r>
              <a:rPr sz="1600" dirty="0">
                <a:latin typeface="Arial" panose="020B0604020202020204"/>
                <a:cs typeface="Arial" panose="020B0604020202020204"/>
              </a:rPr>
              <a:t>edilmesi</a:t>
            </a:r>
            <a:r>
              <a:rPr sz="1600" spc="-55" dirty="0">
                <a:latin typeface="Arial" panose="020B0604020202020204"/>
                <a:cs typeface="Arial" panose="020B0604020202020204"/>
              </a:rPr>
              <a:t> </a:t>
            </a:r>
            <a:r>
              <a:rPr sz="1600" dirty="0">
                <a:latin typeface="Arial" panose="020B0604020202020204"/>
                <a:cs typeface="Arial" panose="020B0604020202020204"/>
              </a:rPr>
              <a:t>halinde</a:t>
            </a:r>
            <a:r>
              <a:rPr sz="1600" spc="-50" dirty="0">
                <a:latin typeface="Arial" panose="020B0604020202020204"/>
                <a:cs typeface="Arial" panose="020B0604020202020204"/>
              </a:rPr>
              <a:t> </a:t>
            </a:r>
            <a:r>
              <a:rPr sz="1600" b="1" i="1" dirty="0">
                <a:solidFill>
                  <a:srgbClr val="7000E6"/>
                </a:solidFill>
                <a:latin typeface="Arial" panose="020B0604020202020204"/>
                <a:cs typeface="Arial" panose="020B0604020202020204"/>
              </a:rPr>
              <a:t>yayıncı</a:t>
            </a:r>
            <a:r>
              <a:rPr sz="1600" b="1" i="1" spc="-55" dirty="0">
                <a:solidFill>
                  <a:srgbClr val="7000E6"/>
                </a:solidFill>
                <a:latin typeface="Arial" panose="020B0604020202020204"/>
                <a:cs typeface="Arial" panose="020B0604020202020204"/>
              </a:rPr>
              <a:t> </a:t>
            </a:r>
            <a:r>
              <a:rPr sz="1600" b="1" i="1" dirty="0">
                <a:solidFill>
                  <a:srgbClr val="7000E6"/>
                </a:solidFill>
                <a:latin typeface="Arial" panose="020B0604020202020204"/>
                <a:cs typeface="Arial" panose="020B0604020202020204"/>
              </a:rPr>
              <a:t>ile</a:t>
            </a:r>
            <a:r>
              <a:rPr sz="1600" b="1" i="1" spc="-55" dirty="0">
                <a:solidFill>
                  <a:srgbClr val="7000E6"/>
                </a:solidFill>
                <a:latin typeface="Arial" panose="020B0604020202020204"/>
                <a:cs typeface="Arial" panose="020B0604020202020204"/>
              </a:rPr>
              <a:t> </a:t>
            </a:r>
            <a:r>
              <a:rPr sz="1600" b="1" i="1" dirty="0">
                <a:solidFill>
                  <a:srgbClr val="7000E6"/>
                </a:solidFill>
                <a:latin typeface="Arial" panose="020B0604020202020204"/>
                <a:cs typeface="Arial" panose="020B0604020202020204"/>
              </a:rPr>
              <a:t>çalışma</a:t>
            </a:r>
            <a:r>
              <a:rPr sz="1600" b="1" i="1" spc="-50" dirty="0">
                <a:solidFill>
                  <a:srgbClr val="7000E6"/>
                </a:solidFill>
                <a:latin typeface="Arial" panose="020B0604020202020204"/>
                <a:cs typeface="Arial" panose="020B0604020202020204"/>
              </a:rPr>
              <a:t> </a:t>
            </a:r>
            <a:r>
              <a:rPr sz="1600" b="1" i="1" dirty="0">
                <a:solidFill>
                  <a:srgbClr val="7000E6"/>
                </a:solidFill>
                <a:latin typeface="Arial" panose="020B0604020202020204"/>
                <a:cs typeface="Arial" panose="020B0604020202020204"/>
              </a:rPr>
              <a:t>durdurulur</a:t>
            </a:r>
            <a:r>
              <a:rPr sz="1600" b="1" i="1" spc="-55" dirty="0">
                <a:solidFill>
                  <a:srgbClr val="7000E6"/>
                </a:solidFill>
                <a:latin typeface="Arial" panose="020B0604020202020204"/>
                <a:cs typeface="Arial" panose="020B0604020202020204"/>
              </a:rPr>
              <a:t> </a:t>
            </a:r>
            <a:r>
              <a:rPr sz="1600" b="1" i="1" dirty="0">
                <a:solidFill>
                  <a:srgbClr val="7000E6"/>
                </a:solidFill>
                <a:latin typeface="Arial" panose="020B0604020202020204"/>
                <a:cs typeface="Arial" panose="020B0604020202020204"/>
              </a:rPr>
              <a:t>ve</a:t>
            </a:r>
            <a:r>
              <a:rPr sz="1600" b="1" i="1" spc="-50" dirty="0">
                <a:solidFill>
                  <a:srgbClr val="7000E6"/>
                </a:solidFill>
                <a:latin typeface="Arial" panose="020B0604020202020204"/>
                <a:cs typeface="Arial" panose="020B0604020202020204"/>
              </a:rPr>
              <a:t> </a:t>
            </a:r>
            <a:r>
              <a:rPr sz="1600" b="1" i="1" dirty="0">
                <a:solidFill>
                  <a:srgbClr val="7000E6"/>
                </a:solidFill>
                <a:latin typeface="Arial" panose="020B0604020202020204"/>
                <a:cs typeface="Arial" panose="020B0604020202020204"/>
              </a:rPr>
              <a:t>maaşı</a:t>
            </a:r>
            <a:r>
              <a:rPr sz="1600" b="1" i="1" spc="-55" dirty="0">
                <a:solidFill>
                  <a:srgbClr val="7000E6"/>
                </a:solidFill>
                <a:latin typeface="Arial" panose="020B0604020202020204"/>
                <a:cs typeface="Arial" panose="020B0604020202020204"/>
              </a:rPr>
              <a:t> </a:t>
            </a:r>
            <a:r>
              <a:rPr sz="1600" b="1" i="1" spc="-10" dirty="0">
                <a:solidFill>
                  <a:srgbClr val="7000E6"/>
                </a:solidFill>
                <a:latin typeface="Arial" panose="020B0604020202020204"/>
                <a:cs typeface="Arial" panose="020B0604020202020204"/>
              </a:rPr>
              <a:t>silinir.</a:t>
            </a:r>
            <a:endParaRPr sz="1600">
              <a:latin typeface="Arial" panose="020B0604020202020204"/>
              <a:cs typeface="Arial" panose="020B0604020202020204"/>
            </a:endParaRPr>
          </a:p>
          <a:p>
            <a:pPr>
              <a:lnSpc>
                <a:spcPct val="100000"/>
              </a:lnSpc>
              <a:spcBef>
                <a:spcPts val="20"/>
              </a:spcBef>
            </a:pPr>
            <a:endParaRPr sz="1650">
              <a:latin typeface="Arial" panose="020B0604020202020204"/>
              <a:cs typeface="Arial" panose="020B0604020202020204"/>
            </a:endParaRPr>
          </a:p>
          <a:p>
            <a:pPr marL="297815" indent="-285750">
              <a:lnSpc>
                <a:spcPct val="100000"/>
              </a:lnSpc>
              <a:buFont typeface="Arial" panose="020B0604020202020204"/>
              <a:buChar char="•"/>
              <a:tabLst>
                <a:tab pos="297815" algn="l"/>
                <a:tab pos="298450" algn="l"/>
              </a:tabLst>
            </a:pPr>
            <a:r>
              <a:rPr sz="1600" b="1" i="1" dirty="0">
                <a:solidFill>
                  <a:srgbClr val="7000E6"/>
                </a:solidFill>
                <a:latin typeface="Arial" panose="020B0604020202020204"/>
                <a:cs typeface="Arial" panose="020B0604020202020204"/>
              </a:rPr>
              <a:t>Çoklu</a:t>
            </a:r>
            <a:r>
              <a:rPr sz="1600" b="1" i="1" spc="-45" dirty="0">
                <a:solidFill>
                  <a:srgbClr val="7000E6"/>
                </a:solidFill>
                <a:latin typeface="Arial" panose="020B0604020202020204"/>
                <a:cs typeface="Arial" panose="020B0604020202020204"/>
              </a:rPr>
              <a:t> </a:t>
            </a:r>
            <a:r>
              <a:rPr sz="1600" b="1" i="1" spc="-10" dirty="0">
                <a:solidFill>
                  <a:srgbClr val="7000E6"/>
                </a:solidFill>
                <a:latin typeface="Arial" panose="020B0604020202020204"/>
                <a:cs typeface="Arial" panose="020B0604020202020204"/>
              </a:rPr>
              <a:t>Hesap</a:t>
            </a:r>
            <a:endParaRPr sz="1600">
              <a:latin typeface="Arial" panose="020B0604020202020204"/>
              <a:cs typeface="Arial" panose="020B0604020202020204"/>
            </a:endParaRPr>
          </a:p>
          <a:p>
            <a:pPr marL="12700" marR="318770" indent="278130">
              <a:lnSpc>
                <a:spcPct val="100000"/>
              </a:lnSpc>
            </a:pPr>
            <a:r>
              <a:rPr sz="1600" spc="-10" dirty="0">
                <a:latin typeface="Arial" panose="020B0604020202020204"/>
                <a:cs typeface="Arial" panose="020B0604020202020204"/>
              </a:rPr>
              <a:t>Yayıncılar</a:t>
            </a:r>
            <a:r>
              <a:rPr sz="1600" spc="-50" dirty="0">
                <a:latin typeface="Arial" panose="020B0604020202020204"/>
                <a:cs typeface="Arial" panose="020B0604020202020204"/>
              </a:rPr>
              <a:t> </a:t>
            </a:r>
            <a:r>
              <a:rPr sz="1600" dirty="0">
                <a:latin typeface="Arial" panose="020B0604020202020204"/>
                <a:cs typeface="Arial" panose="020B0604020202020204"/>
              </a:rPr>
              <a:t>sadece</a:t>
            </a:r>
            <a:r>
              <a:rPr sz="1600" spc="-45" dirty="0">
                <a:latin typeface="Arial" panose="020B0604020202020204"/>
                <a:cs typeface="Arial" panose="020B0604020202020204"/>
              </a:rPr>
              <a:t> </a:t>
            </a:r>
            <a:r>
              <a:rPr sz="1600" dirty="0">
                <a:latin typeface="Arial" panose="020B0604020202020204"/>
                <a:cs typeface="Arial" panose="020B0604020202020204"/>
              </a:rPr>
              <a:t>bir</a:t>
            </a:r>
            <a:r>
              <a:rPr sz="1600" spc="-50" dirty="0">
                <a:latin typeface="Arial" panose="020B0604020202020204"/>
                <a:cs typeface="Arial" panose="020B0604020202020204"/>
              </a:rPr>
              <a:t> </a:t>
            </a:r>
            <a:r>
              <a:rPr sz="1600" dirty="0">
                <a:latin typeface="Arial" panose="020B0604020202020204"/>
                <a:cs typeface="Arial" panose="020B0604020202020204"/>
              </a:rPr>
              <a:t>hesap</a:t>
            </a:r>
            <a:r>
              <a:rPr sz="1600" spc="-45" dirty="0">
                <a:latin typeface="Arial" panose="020B0604020202020204"/>
                <a:cs typeface="Arial" panose="020B0604020202020204"/>
              </a:rPr>
              <a:t> </a:t>
            </a:r>
            <a:r>
              <a:rPr sz="1600" dirty="0">
                <a:latin typeface="Arial" panose="020B0604020202020204"/>
                <a:cs typeface="Arial" panose="020B0604020202020204"/>
              </a:rPr>
              <a:t>ile</a:t>
            </a:r>
            <a:r>
              <a:rPr sz="1600" spc="-50" dirty="0">
                <a:latin typeface="Arial" panose="020B0604020202020204"/>
                <a:cs typeface="Arial" panose="020B0604020202020204"/>
              </a:rPr>
              <a:t> </a:t>
            </a:r>
            <a:r>
              <a:rPr sz="1600" spc="-10" dirty="0">
                <a:latin typeface="Arial" panose="020B0604020202020204"/>
                <a:cs typeface="Arial" panose="020B0604020202020204"/>
              </a:rPr>
              <a:t>çalışabilir.</a:t>
            </a:r>
            <a:r>
              <a:rPr sz="1600" spc="-45" dirty="0">
                <a:latin typeface="Arial" panose="020B0604020202020204"/>
                <a:cs typeface="Arial" panose="020B0604020202020204"/>
              </a:rPr>
              <a:t> </a:t>
            </a:r>
            <a:r>
              <a:rPr sz="1600" dirty="0">
                <a:latin typeface="Arial" panose="020B0604020202020204"/>
                <a:cs typeface="Arial" panose="020B0604020202020204"/>
              </a:rPr>
              <a:t>Birden</a:t>
            </a:r>
            <a:r>
              <a:rPr sz="1600" spc="-50" dirty="0">
                <a:latin typeface="Arial" panose="020B0604020202020204"/>
                <a:cs typeface="Arial" panose="020B0604020202020204"/>
              </a:rPr>
              <a:t> </a:t>
            </a:r>
            <a:r>
              <a:rPr sz="1600" dirty="0">
                <a:latin typeface="Arial" panose="020B0604020202020204"/>
                <a:cs typeface="Arial" panose="020B0604020202020204"/>
              </a:rPr>
              <a:t>fazla</a:t>
            </a:r>
            <a:r>
              <a:rPr sz="1600" spc="-45" dirty="0">
                <a:latin typeface="Arial" panose="020B0604020202020204"/>
                <a:cs typeface="Arial" panose="020B0604020202020204"/>
              </a:rPr>
              <a:t> </a:t>
            </a:r>
            <a:r>
              <a:rPr sz="1600" dirty="0">
                <a:latin typeface="Arial" panose="020B0604020202020204"/>
                <a:cs typeface="Arial" panose="020B0604020202020204"/>
              </a:rPr>
              <a:t>hesap</a:t>
            </a:r>
            <a:r>
              <a:rPr sz="1600" spc="-50" dirty="0">
                <a:latin typeface="Arial" panose="020B0604020202020204"/>
                <a:cs typeface="Arial" panose="020B0604020202020204"/>
              </a:rPr>
              <a:t> </a:t>
            </a:r>
            <a:r>
              <a:rPr sz="1600" dirty="0">
                <a:latin typeface="Arial" panose="020B0604020202020204"/>
                <a:cs typeface="Arial" panose="020B0604020202020204"/>
              </a:rPr>
              <a:t>kullandığı</a:t>
            </a:r>
            <a:r>
              <a:rPr sz="1600" spc="-45" dirty="0">
                <a:latin typeface="Arial" panose="020B0604020202020204"/>
                <a:cs typeface="Arial" panose="020B0604020202020204"/>
              </a:rPr>
              <a:t> </a:t>
            </a:r>
            <a:r>
              <a:rPr sz="1600" dirty="0">
                <a:latin typeface="Arial" panose="020B0604020202020204"/>
                <a:cs typeface="Arial" panose="020B0604020202020204"/>
              </a:rPr>
              <a:t>tespit</a:t>
            </a:r>
            <a:r>
              <a:rPr sz="1600" spc="-50" dirty="0">
                <a:latin typeface="Arial" panose="020B0604020202020204"/>
                <a:cs typeface="Arial" panose="020B0604020202020204"/>
              </a:rPr>
              <a:t> </a:t>
            </a:r>
            <a:r>
              <a:rPr sz="1600" dirty="0">
                <a:latin typeface="Arial" panose="020B0604020202020204"/>
                <a:cs typeface="Arial" panose="020B0604020202020204"/>
              </a:rPr>
              <a:t>edilen</a:t>
            </a:r>
            <a:r>
              <a:rPr sz="1600" spc="-45" dirty="0">
                <a:latin typeface="Arial" panose="020B0604020202020204"/>
                <a:cs typeface="Arial" panose="020B0604020202020204"/>
              </a:rPr>
              <a:t> </a:t>
            </a:r>
            <a:r>
              <a:rPr sz="1600" dirty="0">
                <a:latin typeface="Arial" panose="020B0604020202020204"/>
                <a:cs typeface="Arial" panose="020B0604020202020204"/>
              </a:rPr>
              <a:t>yayıncıların</a:t>
            </a:r>
            <a:r>
              <a:rPr sz="1600" spc="-50" dirty="0">
                <a:latin typeface="Arial" panose="020B0604020202020204"/>
                <a:cs typeface="Arial" panose="020B0604020202020204"/>
              </a:rPr>
              <a:t> </a:t>
            </a:r>
            <a:r>
              <a:rPr sz="1600" b="1" i="1" spc="-25" dirty="0">
                <a:solidFill>
                  <a:srgbClr val="7000E6"/>
                </a:solidFill>
                <a:latin typeface="Arial" panose="020B0604020202020204"/>
                <a:cs typeface="Arial" panose="020B0604020202020204"/>
              </a:rPr>
              <a:t>tüm </a:t>
            </a:r>
            <a:r>
              <a:rPr sz="1600" b="1" i="1" dirty="0">
                <a:solidFill>
                  <a:srgbClr val="7000E6"/>
                </a:solidFill>
                <a:latin typeface="Arial" panose="020B0604020202020204"/>
                <a:cs typeface="Arial" panose="020B0604020202020204"/>
              </a:rPr>
              <a:t>hesapları</a:t>
            </a:r>
            <a:r>
              <a:rPr sz="1600" b="1" i="1" spc="-40" dirty="0">
                <a:solidFill>
                  <a:srgbClr val="7000E6"/>
                </a:solidFill>
                <a:latin typeface="Arial" panose="020B0604020202020204"/>
                <a:cs typeface="Arial" panose="020B0604020202020204"/>
              </a:rPr>
              <a:t> </a:t>
            </a:r>
            <a:r>
              <a:rPr sz="1600" dirty="0">
                <a:latin typeface="Arial" panose="020B0604020202020204"/>
                <a:cs typeface="Arial" panose="020B0604020202020204"/>
              </a:rPr>
              <a:t>silinir</a:t>
            </a:r>
            <a:r>
              <a:rPr sz="1600" spc="-40" dirty="0">
                <a:latin typeface="Arial" panose="020B0604020202020204"/>
                <a:cs typeface="Arial" panose="020B0604020202020204"/>
              </a:rPr>
              <a:t> </a:t>
            </a:r>
            <a:r>
              <a:rPr sz="1600" dirty="0">
                <a:latin typeface="Arial" panose="020B0604020202020204"/>
                <a:cs typeface="Arial" panose="020B0604020202020204"/>
              </a:rPr>
              <a:t>ve</a:t>
            </a:r>
            <a:r>
              <a:rPr sz="1600" spc="-40" dirty="0">
                <a:latin typeface="Arial" panose="020B0604020202020204"/>
                <a:cs typeface="Arial" panose="020B0604020202020204"/>
              </a:rPr>
              <a:t> </a:t>
            </a:r>
            <a:r>
              <a:rPr sz="1600" dirty="0">
                <a:latin typeface="Arial" panose="020B0604020202020204"/>
                <a:cs typeface="Arial" panose="020B0604020202020204"/>
              </a:rPr>
              <a:t>maaş</a:t>
            </a:r>
            <a:r>
              <a:rPr sz="1600" spc="-40" dirty="0">
                <a:latin typeface="Arial" panose="020B0604020202020204"/>
                <a:cs typeface="Arial" panose="020B0604020202020204"/>
              </a:rPr>
              <a:t> </a:t>
            </a:r>
            <a:r>
              <a:rPr sz="1600" spc="-10" dirty="0">
                <a:latin typeface="Arial" panose="020B0604020202020204"/>
                <a:cs typeface="Arial" panose="020B0604020202020204"/>
              </a:rPr>
              <a:t>alamazlar.</a:t>
            </a:r>
            <a:endParaRPr sz="1600">
              <a:latin typeface="Arial" panose="020B0604020202020204"/>
              <a:cs typeface="Arial" panose="020B0604020202020204"/>
            </a:endParaRPr>
          </a:p>
        </p:txBody>
      </p:sp>
      <p:grpSp>
        <p:nvGrpSpPr>
          <p:cNvPr id="6" name="object 6"/>
          <p:cNvGrpSpPr/>
          <p:nvPr/>
        </p:nvGrpSpPr>
        <p:grpSpPr>
          <a:xfrm>
            <a:off x="11394947" y="53339"/>
            <a:ext cx="688975" cy="688975"/>
            <a:chOff x="11394947" y="53339"/>
            <a:chExt cx="688975" cy="688975"/>
          </a:xfrm>
        </p:grpSpPr>
        <p:pic>
          <p:nvPicPr>
            <p:cNvPr id="7" name="object 7"/>
            <p:cNvPicPr/>
            <p:nvPr/>
          </p:nvPicPr>
          <p:blipFill>
            <a:blip r:embed="rId2" cstate="print"/>
            <a:stretch>
              <a:fillRect/>
            </a:stretch>
          </p:blipFill>
          <p:spPr>
            <a:xfrm>
              <a:off x="11550395" y="99059"/>
              <a:ext cx="533400" cy="515112"/>
            </a:xfrm>
            <a:prstGeom prst="rect">
              <a:avLst/>
            </a:prstGeom>
          </p:spPr>
        </p:pic>
        <p:pic>
          <p:nvPicPr>
            <p:cNvPr id="8" name="object 8"/>
            <p:cNvPicPr/>
            <p:nvPr/>
          </p:nvPicPr>
          <p:blipFill>
            <a:blip r:embed="rId3" cstate="print"/>
            <a:stretch>
              <a:fillRect/>
            </a:stretch>
          </p:blipFill>
          <p:spPr>
            <a:xfrm>
              <a:off x="11394947" y="53339"/>
              <a:ext cx="688848" cy="688847"/>
            </a:xfrm>
            <a:prstGeom prst="rect">
              <a:avLst/>
            </a:prstGeom>
          </p:spPr>
        </p:pic>
      </p:grpSp>
      <p:sp>
        <p:nvSpPr>
          <p:cNvPr id="9" name="object 9"/>
          <p:cNvSpPr txBox="1">
            <a:spLocks noGrp="1"/>
          </p:cNvSpPr>
          <p:nvPr>
            <p:ph type="ftr" sz="quarter" idx="5"/>
          </p:nvPr>
        </p:nvSpPr>
        <p:spPr>
          <a:prstGeom prst="rect">
            <a:avLst/>
          </a:prstGeom>
        </p:spPr>
        <p:txBody>
          <a:bodyPr vert="horz" wrap="square" lIns="0" tIns="0" rIns="0" bIns="0" rtlCol="0">
            <a:spAutoFit/>
          </a:bodyPr>
          <a:lstStyle/>
          <a:p>
            <a:pPr marL="12700">
              <a:lnSpc>
                <a:spcPts val="1650"/>
              </a:lnSpc>
            </a:pPr>
            <a:r>
              <a:rPr dirty="0"/>
              <a:t>Private</a:t>
            </a:r>
            <a:r>
              <a:rPr spc="-20" dirty="0"/>
              <a:t> </a:t>
            </a:r>
            <a:r>
              <a:rPr dirty="0"/>
              <a:t>&amp;</a:t>
            </a:r>
            <a:r>
              <a:rPr spc="-20" dirty="0"/>
              <a:t> </a:t>
            </a:r>
            <a:r>
              <a:rPr spc="-10" dirty="0"/>
              <a:t>Confidential</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4951095" cy="6858000"/>
            <a:chOff x="0" y="0"/>
            <a:chExt cx="4951095" cy="6858000"/>
          </a:xfrm>
        </p:grpSpPr>
        <p:sp>
          <p:nvSpPr>
            <p:cNvPr id="3" name="object 3"/>
            <p:cNvSpPr/>
            <p:nvPr/>
          </p:nvSpPr>
          <p:spPr>
            <a:xfrm>
              <a:off x="0" y="0"/>
              <a:ext cx="4951095" cy="6858000"/>
            </a:xfrm>
            <a:custGeom>
              <a:avLst/>
              <a:gdLst/>
              <a:ahLst/>
              <a:cxnLst/>
              <a:rect l="l" t="t" r="r" b="b"/>
              <a:pathLst>
                <a:path w="4951095" h="6858000">
                  <a:moveTo>
                    <a:pt x="0" y="0"/>
                  </a:moveTo>
                  <a:lnTo>
                    <a:pt x="4950561" y="0"/>
                  </a:lnTo>
                  <a:lnTo>
                    <a:pt x="4950561" y="6858000"/>
                  </a:lnTo>
                  <a:lnTo>
                    <a:pt x="0" y="6858000"/>
                  </a:lnTo>
                  <a:lnTo>
                    <a:pt x="0" y="0"/>
                  </a:lnTo>
                  <a:close/>
                </a:path>
              </a:pathLst>
            </a:custGeom>
            <a:solidFill>
              <a:srgbClr val="00C685"/>
            </a:solidFill>
          </p:spPr>
          <p:txBody>
            <a:bodyPr wrap="square" lIns="0" tIns="0" rIns="0" bIns="0" rtlCol="0"/>
            <a:lstStyle/>
            <a:p>
              <a:endParaRPr/>
            </a:p>
          </p:txBody>
        </p:sp>
        <p:sp>
          <p:nvSpPr>
            <p:cNvPr id="4" name="object 4"/>
            <p:cNvSpPr/>
            <p:nvPr/>
          </p:nvSpPr>
          <p:spPr>
            <a:xfrm>
              <a:off x="0" y="0"/>
              <a:ext cx="1874520" cy="743585"/>
            </a:xfrm>
            <a:custGeom>
              <a:avLst/>
              <a:gdLst/>
              <a:ahLst/>
              <a:cxnLst/>
              <a:rect l="l" t="t" r="r" b="b"/>
              <a:pathLst>
                <a:path w="1874520" h="743585">
                  <a:moveTo>
                    <a:pt x="0" y="743318"/>
                  </a:moveTo>
                  <a:lnTo>
                    <a:pt x="0" y="0"/>
                  </a:lnTo>
                  <a:lnTo>
                    <a:pt x="1873973" y="0"/>
                  </a:lnTo>
                  <a:lnTo>
                    <a:pt x="1820459" y="100898"/>
                  </a:lnTo>
                  <a:lnTo>
                    <a:pt x="1702355" y="184432"/>
                  </a:lnTo>
                  <a:lnTo>
                    <a:pt x="1481226" y="238938"/>
                  </a:lnTo>
                  <a:lnTo>
                    <a:pt x="1238744" y="261245"/>
                  </a:lnTo>
                  <a:lnTo>
                    <a:pt x="1188506" y="266697"/>
                  </a:lnTo>
                  <a:lnTo>
                    <a:pt x="1138057" y="272927"/>
                  </a:lnTo>
                  <a:lnTo>
                    <a:pt x="1087556" y="280128"/>
                  </a:lnTo>
                  <a:lnTo>
                    <a:pt x="1037160" y="288493"/>
                  </a:lnTo>
                  <a:lnTo>
                    <a:pt x="987029" y="298213"/>
                  </a:lnTo>
                  <a:lnTo>
                    <a:pt x="937320" y="309481"/>
                  </a:lnTo>
                  <a:lnTo>
                    <a:pt x="888191" y="322489"/>
                  </a:lnTo>
                  <a:lnTo>
                    <a:pt x="839803" y="337429"/>
                  </a:lnTo>
                  <a:lnTo>
                    <a:pt x="792311" y="354494"/>
                  </a:lnTo>
                  <a:lnTo>
                    <a:pt x="745876" y="373877"/>
                  </a:lnTo>
                  <a:lnTo>
                    <a:pt x="700655" y="395768"/>
                  </a:lnTo>
                  <a:lnTo>
                    <a:pt x="656807" y="420361"/>
                  </a:lnTo>
                  <a:lnTo>
                    <a:pt x="614489" y="447848"/>
                  </a:lnTo>
                  <a:lnTo>
                    <a:pt x="573862" y="478422"/>
                  </a:lnTo>
                  <a:lnTo>
                    <a:pt x="521697" y="518964"/>
                  </a:lnTo>
                  <a:lnTo>
                    <a:pt x="470342" y="555219"/>
                  </a:lnTo>
                  <a:lnTo>
                    <a:pt x="419942" y="587437"/>
                  </a:lnTo>
                  <a:lnTo>
                    <a:pt x="370639" y="615873"/>
                  </a:lnTo>
                  <a:lnTo>
                    <a:pt x="322577" y="640779"/>
                  </a:lnTo>
                  <a:lnTo>
                    <a:pt x="275901" y="662408"/>
                  </a:lnTo>
                  <a:lnTo>
                    <a:pt x="230752" y="681013"/>
                  </a:lnTo>
                  <a:lnTo>
                    <a:pt x="187276" y="696848"/>
                  </a:lnTo>
                  <a:lnTo>
                    <a:pt x="145615" y="710165"/>
                  </a:lnTo>
                  <a:lnTo>
                    <a:pt x="105913" y="721218"/>
                  </a:lnTo>
                  <a:lnTo>
                    <a:pt x="68315" y="730259"/>
                  </a:lnTo>
                  <a:lnTo>
                    <a:pt x="32962" y="737541"/>
                  </a:lnTo>
                  <a:lnTo>
                    <a:pt x="0" y="743318"/>
                  </a:lnTo>
                  <a:close/>
                </a:path>
              </a:pathLst>
            </a:custGeom>
            <a:solidFill>
              <a:srgbClr val="7000E6"/>
            </a:solidFill>
          </p:spPr>
          <p:txBody>
            <a:bodyPr wrap="square" lIns="0" tIns="0" rIns="0" bIns="0" rtlCol="0"/>
            <a:lstStyle/>
            <a:p>
              <a:endParaRPr/>
            </a:p>
          </p:txBody>
        </p:sp>
      </p:grpSp>
      <p:sp>
        <p:nvSpPr>
          <p:cNvPr id="5" name="object 5"/>
          <p:cNvSpPr/>
          <p:nvPr/>
        </p:nvSpPr>
        <p:spPr>
          <a:xfrm>
            <a:off x="10910239" y="5823534"/>
            <a:ext cx="1282065" cy="1035050"/>
          </a:xfrm>
          <a:custGeom>
            <a:avLst/>
            <a:gdLst/>
            <a:ahLst/>
            <a:cxnLst/>
            <a:rect l="l" t="t" r="r" b="b"/>
            <a:pathLst>
              <a:path w="1282065" h="1035050">
                <a:moveTo>
                  <a:pt x="1281760" y="1034465"/>
                </a:moveTo>
                <a:lnTo>
                  <a:pt x="0" y="1034465"/>
                </a:lnTo>
                <a:lnTo>
                  <a:pt x="38381" y="1008803"/>
                </a:lnTo>
                <a:lnTo>
                  <a:pt x="76417" y="981926"/>
                </a:lnTo>
                <a:lnTo>
                  <a:pt x="114040" y="953807"/>
                </a:lnTo>
                <a:lnTo>
                  <a:pt x="151185" y="924417"/>
                </a:lnTo>
                <a:lnTo>
                  <a:pt x="187784" y="893729"/>
                </a:lnTo>
                <a:lnTo>
                  <a:pt x="223773" y="861715"/>
                </a:lnTo>
                <a:lnTo>
                  <a:pt x="259084" y="828346"/>
                </a:lnTo>
                <a:lnTo>
                  <a:pt x="293652" y="793595"/>
                </a:lnTo>
                <a:lnTo>
                  <a:pt x="327410" y="757433"/>
                </a:lnTo>
                <a:lnTo>
                  <a:pt x="360292" y="719834"/>
                </a:lnTo>
                <a:lnTo>
                  <a:pt x="392232" y="680768"/>
                </a:lnTo>
                <a:lnTo>
                  <a:pt x="423163" y="640208"/>
                </a:lnTo>
                <a:lnTo>
                  <a:pt x="453020" y="598126"/>
                </a:lnTo>
                <a:lnTo>
                  <a:pt x="514596" y="504387"/>
                </a:lnTo>
                <a:lnTo>
                  <a:pt x="548150" y="456718"/>
                </a:lnTo>
                <a:lnTo>
                  <a:pt x="582364" y="411474"/>
                </a:lnTo>
                <a:lnTo>
                  <a:pt x="617202" y="368645"/>
                </a:lnTo>
                <a:lnTo>
                  <a:pt x="652628" y="328218"/>
                </a:lnTo>
                <a:lnTo>
                  <a:pt x="688609" y="290182"/>
                </a:lnTo>
                <a:lnTo>
                  <a:pt x="725109" y="254523"/>
                </a:lnTo>
                <a:lnTo>
                  <a:pt x="762092" y="221232"/>
                </a:lnTo>
                <a:lnTo>
                  <a:pt x="799524" y="190295"/>
                </a:lnTo>
                <a:lnTo>
                  <a:pt x="837369" y="161701"/>
                </a:lnTo>
                <a:lnTo>
                  <a:pt x="875593" y="135437"/>
                </a:lnTo>
                <a:lnTo>
                  <a:pt x="914160" y="111493"/>
                </a:lnTo>
                <a:lnTo>
                  <a:pt x="953036" y="89856"/>
                </a:lnTo>
                <a:lnTo>
                  <a:pt x="992184" y="70514"/>
                </a:lnTo>
                <a:lnTo>
                  <a:pt x="1031571" y="53455"/>
                </a:lnTo>
                <a:lnTo>
                  <a:pt x="1071160" y="38667"/>
                </a:lnTo>
                <a:lnTo>
                  <a:pt x="1110917" y="26139"/>
                </a:lnTo>
                <a:lnTo>
                  <a:pt x="1150808" y="15859"/>
                </a:lnTo>
                <a:lnTo>
                  <a:pt x="1190795" y="7814"/>
                </a:lnTo>
                <a:lnTo>
                  <a:pt x="1230845" y="1993"/>
                </a:lnTo>
                <a:lnTo>
                  <a:pt x="1281760" y="0"/>
                </a:lnTo>
                <a:lnTo>
                  <a:pt x="1281760" y="1034465"/>
                </a:lnTo>
                <a:close/>
              </a:path>
            </a:pathLst>
          </a:custGeom>
          <a:solidFill>
            <a:srgbClr val="00C786"/>
          </a:solidFill>
        </p:spPr>
        <p:txBody>
          <a:bodyPr wrap="square" lIns="0" tIns="0" rIns="0" bIns="0" rtlCol="0"/>
          <a:lstStyle/>
          <a:p>
            <a:endParaRPr/>
          </a:p>
        </p:txBody>
      </p:sp>
      <p:sp>
        <p:nvSpPr>
          <p:cNvPr id="6" name="object 6"/>
          <p:cNvSpPr txBox="1">
            <a:spLocks noGrp="1"/>
          </p:cNvSpPr>
          <p:nvPr>
            <p:ph type="title"/>
          </p:nvPr>
        </p:nvSpPr>
        <p:spPr>
          <a:prstGeom prst="rect">
            <a:avLst/>
          </a:prstGeom>
        </p:spPr>
        <p:txBody>
          <a:bodyPr vert="horz" wrap="square" lIns="0" tIns="246151" rIns="0" bIns="0" rtlCol="0">
            <a:spAutoFit/>
          </a:bodyPr>
          <a:lstStyle/>
          <a:p>
            <a:pPr marL="5351780">
              <a:lnSpc>
                <a:spcPct val="100000"/>
              </a:lnSpc>
              <a:spcBef>
                <a:spcPts val="95"/>
              </a:spcBef>
            </a:pPr>
            <a:r>
              <a:rPr dirty="0"/>
              <a:t>Ceza</a:t>
            </a:r>
            <a:r>
              <a:rPr spc="-70" dirty="0"/>
              <a:t> </a:t>
            </a:r>
            <a:r>
              <a:rPr dirty="0"/>
              <a:t>ve</a:t>
            </a:r>
            <a:r>
              <a:rPr spc="-70" dirty="0"/>
              <a:t> </a:t>
            </a:r>
            <a:r>
              <a:rPr spc="-10" dirty="0"/>
              <a:t>Kesintiler</a:t>
            </a:r>
          </a:p>
        </p:txBody>
      </p:sp>
      <p:sp>
        <p:nvSpPr>
          <p:cNvPr id="7" name="object 7"/>
          <p:cNvSpPr txBox="1">
            <a:spLocks noGrp="1"/>
          </p:cNvSpPr>
          <p:nvPr>
            <p:ph type="body" idx="1"/>
          </p:nvPr>
        </p:nvSpPr>
        <p:spPr>
          <a:xfrm>
            <a:off x="5906668" y="1580157"/>
            <a:ext cx="4898390" cy="4442460"/>
          </a:xfrm>
          <a:prstGeom prst="rect">
            <a:avLst/>
          </a:prstGeom>
        </p:spPr>
        <p:txBody>
          <a:bodyPr vert="horz" wrap="square" lIns="0" tIns="133985" rIns="0" bIns="0" rtlCol="0">
            <a:spAutoFit/>
          </a:bodyPr>
          <a:lstStyle/>
          <a:p>
            <a:pPr marL="297815" indent="-285750">
              <a:lnSpc>
                <a:spcPct val="100000"/>
              </a:lnSpc>
              <a:spcBef>
                <a:spcPts val="1055"/>
              </a:spcBef>
              <a:buFont typeface="Arial" panose="020B0604020202020204"/>
              <a:buChar char="•"/>
              <a:tabLst>
                <a:tab pos="297815" algn="l"/>
                <a:tab pos="298450" algn="l"/>
              </a:tabLst>
            </a:pPr>
            <a:r>
              <a:rPr dirty="0"/>
              <a:t>Ciddi</a:t>
            </a:r>
            <a:r>
              <a:rPr spc="-50" dirty="0"/>
              <a:t> </a:t>
            </a:r>
            <a:r>
              <a:rPr dirty="0"/>
              <a:t>Uyarı</a:t>
            </a:r>
            <a:r>
              <a:rPr spc="-40" dirty="0"/>
              <a:t> </a:t>
            </a:r>
            <a:r>
              <a:rPr spc="-10" dirty="0"/>
              <a:t>Cezaları</a:t>
            </a:r>
          </a:p>
          <a:p>
            <a:pPr marL="137160" indent="-125095">
              <a:lnSpc>
                <a:spcPct val="100000"/>
              </a:lnSpc>
              <a:spcBef>
                <a:spcPts val="960"/>
              </a:spcBef>
              <a:buChar char="-"/>
              <a:tabLst>
                <a:tab pos="137795" algn="l"/>
              </a:tabLst>
            </a:pPr>
            <a:r>
              <a:rPr b="0" i="0" dirty="0">
                <a:solidFill>
                  <a:srgbClr val="000000"/>
                </a:solidFill>
                <a:latin typeface="Arial" panose="020B0604020202020204"/>
                <a:cs typeface="Arial" panose="020B0604020202020204"/>
              </a:rPr>
              <a:t>1</a:t>
            </a:r>
            <a:r>
              <a:rPr b="0" i="0" spc="-45" dirty="0">
                <a:solidFill>
                  <a:srgbClr val="000000"/>
                </a:solidFill>
                <a:latin typeface="Arial" panose="020B0604020202020204"/>
                <a:cs typeface="Arial" panose="020B0604020202020204"/>
              </a:rPr>
              <a:t> </a:t>
            </a:r>
            <a:r>
              <a:rPr b="0" i="0" dirty="0">
                <a:solidFill>
                  <a:srgbClr val="000000"/>
                </a:solidFill>
                <a:latin typeface="Arial" panose="020B0604020202020204"/>
                <a:cs typeface="Arial" panose="020B0604020202020204"/>
              </a:rPr>
              <a:t>uyarı,</a:t>
            </a:r>
            <a:r>
              <a:rPr b="0" i="0" spc="-40" dirty="0">
                <a:solidFill>
                  <a:srgbClr val="000000"/>
                </a:solidFill>
                <a:latin typeface="Arial" panose="020B0604020202020204"/>
                <a:cs typeface="Arial" panose="020B0604020202020204"/>
              </a:rPr>
              <a:t> </a:t>
            </a:r>
            <a:r>
              <a:rPr b="0" i="0" dirty="0">
                <a:solidFill>
                  <a:srgbClr val="000000"/>
                </a:solidFill>
                <a:latin typeface="Arial" panose="020B0604020202020204"/>
                <a:cs typeface="Arial" panose="020B0604020202020204"/>
              </a:rPr>
              <a:t>10%</a:t>
            </a:r>
            <a:r>
              <a:rPr b="0" i="0" spc="-45" dirty="0">
                <a:solidFill>
                  <a:srgbClr val="000000"/>
                </a:solidFill>
                <a:latin typeface="Arial" panose="020B0604020202020204"/>
                <a:cs typeface="Arial" panose="020B0604020202020204"/>
              </a:rPr>
              <a:t> </a:t>
            </a:r>
            <a:r>
              <a:rPr b="0" i="0" dirty="0">
                <a:solidFill>
                  <a:srgbClr val="000000"/>
                </a:solidFill>
                <a:latin typeface="Arial" panose="020B0604020202020204"/>
                <a:cs typeface="Arial" panose="020B0604020202020204"/>
              </a:rPr>
              <a:t>maaş</a:t>
            </a:r>
            <a:r>
              <a:rPr b="0" i="0" spc="-45" dirty="0">
                <a:solidFill>
                  <a:srgbClr val="000000"/>
                </a:solidFill>
                <a:latin typeface="Arial" panose="020B0604020202020204"/>
                <a:cs typeface="Arial" panose="020B0604020202020204"/>
              </a:rPr>
              <a:t> </a:t>
            </a:r>
            <a:r>
              <a:rPr b="0" i="0" spc="-10" dirty="0">
                <a:solidFill>
                  <a:srgbClr val="000000"/>
                </a:solidFill>
                <a:latin typeface="Arial" panose="020B0604020202020204"/>
                <a:cs typeface="Arial" panose="020B0604020202020204"/>
              </a:rPr>
              <a:t>kesintisi;</a:t>
            </a:r>
          </a:p>
          <a:p>
            <a:pPr marL="137160" indent="-125095">
              <a:lnSpc>
                <a:spcPct val="100000"/>
              </a:lnSpc>
              <a:spcBef>
                <a:spcPts val="960"/>
              </a:spcBef>
              <a:buChar char="-"/>
              <a:tabLst>
                <a:tab pos="137795" algn="l"/>
              </a:tabLst>
            </a:pPr>
            <a:r>
              <a:rPr b="0" i="0" dirty="0">
                <a:solidFill>
                  <a:srgbClr val="000000"/>
                </a:solidFill>
                <a:latin typeface="Arial" panose="020B0604020202020204"/>
                <a:cs typeface="Arial" panose="020B0604020202020204"/>
              </a:rPr>
              <a:t>Aynı</a:t>
            </a:r>
            <a:r>
              <a:rPr b="0" i="0" spc="-50" dirty="0">
                <a:solidFill>
                  <a:srgbClr val="000000"/>
                </a:solidFill>
                <a:latin typeface="Arial" panose="020B0604020202020204"/>
                <a:cs typeface="Arial" panose="020B0604020202020204"/>
              </a:rPr>
              <a:t> </a:t>
            </a:r>
            <a:r>
              <a:rPr b="0" i="0" dirty="0">
                <a:solidFill>
                  <a:srgbClr val="000000"/>
                </a:solidFill>
                <a:latin typeface="Arial" panose="020B0604020202020204"/>
                <a:cs typeface="Arial" panose="020B0604020202020204"/>
              </a:rPr>
              <a:t>hafta</a:t>
            </a:r>
            <a:r>
              <a:rPr b="0" i="0" spc="-45" dirty="0">
                <a:solidFill>
                  <a:srgbClr val="000000"/>
                </a:solidFill>
                <a:latin typeface="Arial" panose="020B0604020202020204"/>
                <a:cs typeface="Arial" panose="020B0604020202020204"/>
              </a:rPr>
              <a:t> </a:t>
            </a:r>
            <a:r>
              <a:rPr b="0" i="0" dirty="0">
                <a:solidFill>
                  <a:srgbClr val="000000"/>
                </a:solidFill>
                <a:latin typeface="Arial" panose="020B0604020202020204"/>
                <a:cs typeface="Arial" panose="020B0604020202020204"/>
              </a:rPr>
              <a:t>2</a:t>
            </a:r>
            <a:r>
              <a:rPr b="0" i="0" spc="-45" dirty="0">
                <a:solidFill>
                  <a:srgbClr val="000000"/>
                </a:solidFill>
                <a:latin typeface="Arial" panose="020B0604020202020204"/>
                <a:cs typeface="Arial" panose="020B0604020202020204"/>
              </a:rPr>
              <a:t> </a:t>
            </a:r>
            <a:r>
              <a:rPr b="0" i="0" dirty="0">
                <a:solidFill>
                  <a:srgbClr val="000000"/>
                </a:solidFill>
                <a:latin typeface="Arial" panose="020B0604020202020204"/>
                <a:cs typeface="Arial" panose="020B0604020202020204"/>
              </a:rPr>
              <a:t>uyarı,</a:t>
            </a:r>
            <a:r>
              <a:rPr b="0" i="0" spc="-35" dirty="0">
                <a:solidFill>
                  <a:srgbClr val="000000"/>
                </a:solidFill>
                <a:latin typeface="Arial" panose="020B0604020202020204"/>
                <a:cs typeface="Arial" panose="020B0604020202020204"/>
              </a:rPr>
              <a:t> </a:t>
            </a:r>
            <a:r>
              <a:rPr b="0" i="0" dirty="0">
                <a:solidFill>
                  <a:srgbClr val="000000"/>
                </a:solidFill>
                <a:latin typeface="Arial" panose="020B0604020202020204"/>
                <a:cs typeface="Arial" panose="020B0604020202020204"/>
              </a:rPr>
              <a:t>30%</a:t>
            </a:r>
            <a:r>
              <a:rPr b="0" i="0" spc="-45" dirty="0">
                <a:solidFill>
                  <a:srgbClr val="000000"/>
                </a:solidFill>
                <a:latin typeface="Arial" panose="020B0604020202020204"/>
                <a:cs typeface="Arial" panose="020B0604020202020204"/>
              </a:rPr>
              <a:t> </a:t>
            </a:r>
            <a:r>
              <a:rPr b="0" i="0" dirty="0">
                <a:solidFill>
                  <a:srgbClr val="000000"/>
                </a:solidFill>
                <a:latin typeface="Arial" panose="020B0604020202020204"/>
                <a:cs typeface="Arial" panose="020B0604020202020204"/>
              </a:rPr>
              <a:t>maaş</a:t>
            </a:r>
            <a:r>
              <a:rPr b="0" i="0" spc="-45" dirty="0">
                <a:solidFill>
                  <a:srgbClr val="000000"/>
                </a:solidFill>
                <a:latin typeface="Arial" panose="020B0604020202020204"/>
                <a:cs typeface="Arial" panose="020B0604020202020204"/>
              </a:rPr>
              <a:t> </a:t>
            </a:r>
            <a:r>
              <a:rPr b="0" i="0" spc="-10" dirty="0">
                <a:solidFill>
                  <a:srgbClr val="000000"/>
                </a:solidFill>
                <a:latin typeface="Arial" panose="020B0604020202020204"/>
                <a:cs typeface="Arial" panose="020B0604020202020204"/>
              </a:rPr>
              <a:t>kesintisi;</a:t>
            </a:r>
          </a:p>
          <a:p>
            <a:pPr marL="137160" indent="-125095">
              <a:lnSpc>
                <a:spcPct val="100000"/>
              </a:lnSpc>
              <a:spcBef>
                <a:spcPts val="960"/>
              </a:spcBef>
              <a:buChar char="-"/>
              <a:tabLst>
                <a:tab pos="137795" algn="l"/>
              </a:tabLst>
            </a:pPr>
            <a:r>
              <a:rPr b="0" i="0" dirty="0">
                <a:solidFill>
                  <a:srgbClr val="000000"/>
                </a:solidFill>
                <a:latin typeface="Arial" panose="020B0604020202020204"/>
                <a:cs typeface="Arial" panose="020B0604020202020204"/>
              </a:rPr>
              <a:t>Aynı</a:t>
            </a:r>
            <a:r>
              <a:rPr b="0" i="0" spc="-50" dirty="0">
                <a:solidFill>
                  <a:srgbClr val="000000"/>
                </a:solidFill>
                <a:latin typeface="Arial" panose="020B0604020202020204"/>
                <a:cs typeface="Arial" panose="020B0604020202020204"/>
              </a:rPr>
              <a:t> </a:t>
            </a:r>
            <a:r>
              <a:rPr b="0" i="0" dirty="0">
                <a:solidFill>
                  <a:srgbClr val="000000"/>
                </a:solidFill>
                <a:latin typeface="Arial" panose="020B0604020202020204"/>
                <a:cs typeface="Arial" panose="020B0604020202020204"/>
              </a:rPr>
              <a:t>hafta</a:t>
            </a:r>
            <a:r>
              <a:rPr b="0" i="0" spc="-45" dirty="0">
                <a:solidFill>
                  <a:srgbClr val="000000"/>
                </a:solidFill>
                <a:latin typeface="Arial" panose="020B0604020202020204"/>
                <a:cs typeface="Arial" panose="020B0604020202020204"/>
              </a:rPr>
              <a:t> </a:t>
            </a:r>
            <a:r>
              <a:rPr b="0" i="0" dirty="0">
                <a:solidFill>
                  <a:srgbClr val="000000"/>
                </a:solidFill>
                <a:latin typeface="Arial" panose="020B0604020202020204"/>
                <a:cs typeface="Arial" panose="020B0604020202020204"/>
              </a:rPr>
              <a:t>3</a:t>
            </a:r>
            <a:r>
              <a:rPr b="0" i="0" spc="-45" dirty="0">
                <a:solidFill>
                  <a:srgbClr val="000000"/>
                </a:solidFill>
                <a:latin typeface="Arial" panose="020B0604020202020204"/>
                <a:cs typeface="Arial" panose="020B0604020202020204"/>
              </a:rPr>
              <a:t> </a:t>
            </a:r>
            <a:r>
              <a:rPr b="0" i="0" dirty="0">
                <a:solidFill>
                  <a:srgbClr val="000000"/>
                </a:solidFill>
                <a:latin typeface="Arial" panose="020B0604020202020204"/>
                <a:cs typeface="Arial" panose="020B0604020202020204"/>
              </a:rPr>
              <a:t>uyarı,</a:t>
            </a:r>
            <a:r>
              <a:rPr b="0" i="0" spc="-50" dirty="0">
                <a:solidFill>
                  <a:srgbClr val="000000"/>
                </a:solidFill>
                <a:latin typeface="Arial" panose="020B0604020202020204"/>
                <a:cs typeface="Arial" panose="020B0604020202020204"/>
              </a:rPr>
              <a:t> </a:t>
            </a:r>
            <a:r>
              <a:rPr b="0" i="0" dirty="0">
                <a:solidFill>
                  <a:srgbClr val="000000"/>
                </a:solidFill>
                <a:latin typeface="Arial" panose="020B0604020202020204"/>
                <a:cs typeface="Arial" panose="020B0604020202020204"/>
              </a:rPr>
              <a:t>50%</a:t>
            </a:r>
            <a:r>
              <a:rPr b="0" i="0" spc="-45" dirty="0">
                <a:solidFill>
                  <a:srgbClr val="000000"/>
                </a:solidFill>
                <a:latin typeface="Arial" panose="020B0604020202020204"/>
                <a:cs typeface="Arial" panose="020B0604020202020204"/>
              </a:rPr>
              <a:t> </a:t>
            </a:r>
            <a:r>
              <a:rPr b="0" i="0" dirty="0">
                <a:solidFill>
                  <a:srgbClr val="000000"/>
                </a:solidFill>
                <a:latin typeface="Arial" panose="020B0604020202020204"/>
                <a:cs typeface="Arial" panose="020B0604020202020204"/>
              </a:rPr>
              <a:t>maaş</a:t>
            </a:r>
            <a:r>
              <a:rPr b="0" i="0" spc="-45" dirty="0">
                <a:solidFill>
                  <a:srgbClr val="000000"/>
                </a:solidFill>
                <a:latin typeface="Arial" panose="020B0604020202020204"/>
                <a:cs typeface="Arial" panose="020B0604020202020204"/>
              </a:rPr>
              <a:t> </a:t>
            </a:r>
            <a:r>
              <a:rPr b="0" i="0" spc="-10" dirty="0">
                <a:solidFill>
                  <a:srgbClr val="000000"/>
                </a:solidFill>
                <a:latin typeface="Arial" panose="020B0604020202020204"/>
                <a:cs typeface="Arial" panose="020B0604020202020204"/>
              </a:rPr>
              <a:t>kesintisi;</a:t>
            </a:r>
          </a:p>
          <a:p>
            <a:pPr marL="137160" indent="-125095">
              <a:lnSpc>
                <a:spcPct val="100000"/>
              </a:lnSpc>
              <a:spcBef>
                <a:spcPts val="960"/>
              </a:spcBef>
              <a:buChar char="-"/>
              <a:tabLst>
                <a:tab pos="137795" algn="l"/>
              </a:tabLst>
            </a:pPr>
            <a:r>
              <a:rPr b="0" i="0" dirty="0">
                <a:solidFill>
                  <a:srgbClr val="000000"/>
                </a:solidFill>
                <a:latin typeface="Arial" panose="020B0604020202020204"/>
                <a:cs typeface="Arial" panose="020B0604020202020204"/>
              </a:rPr>
              <a:t>Aynı</a:t>
            </a:r>
            <a:r>
              <a:rPr b="0" i="0" spc="-50" dirty="0">
                <a:solidFill>
                  <a:srgbClr val="000000"/>
                </a:solidFill>
                <a:latin typeface="Arial" panose="020B0604020202020204"/>
                <a:cs typeface="Arial" panose="020B0604020202020204"/>
              </a:rPr>
              <a:t> </a:t>
            </a:r>
            <a:r>
              <a:rPr b="0" i="0" dirty="0">
                <a:solidFill>
                  <a:srgbClr val="000000"/>
                </a:solidFill>
                <a:latin typeface="Arial" panose="020B0604020202020204"/>
                <a:cs typeface="Arial" panose="020B0604020202020204"/>
              </a:rPr>
              <a:t>hafta</a:t>
            </a:r>
            <a:r>
              <a:rPr b="0" i="0" spc="-45" dirty="0">
                <a:solidFill>
                  <a:srgbClr val="000000"/>
                </a:solidFill>
                <a:latin typeface="Arial" panose="020B0604020202020204"/>
                <a:cs typeface="Arial" panose="020B0604020202020204"/>
              </a:rPr>
              <a:t> </a:t>
            </a:r>
            <a:r>
              <a:rPr b="0" i="0" dirty="0">
                <a:solidFill>
                  <a:srgbClr val="000000"/>
                </a:solidFill>
                <a:latin typeface="Arial" panose="020B0604020202020204"/>
                <a:cs typeface="Arial" panose="020B0604020202020204"/>
              </a:rPr>
              <a:t>4</a:t>
            </a:r>
            <a:r>
              <a:rPr b="0" i="0" spc="-50" dirty="0">
                <a:solidFill>
                  <a:srgbClr val="000000"/>
                </a:solidFill>
                <a:latin typeface="Arial" panose="020B0604020202020204"/>
                <a:cs typeface="Arial" panose="020B0604020202020204"/>
              </a:rPr>
              <a:t> </a:t>
            </a:r>
            <a:r>
              <a:rPr b="0" i="0" dirty="0">
                <a:solidFill>
                  <a:srgbClr val="000000"/>
                </a:solidFill>
                <a:latin typeface="Arial" panose="020B0604020202020204"/>
                <a:cs typeface="Arial" panose="020B0604020202020204"/>
              </a:rPr>
              <a:t>veya</a:t>
            </a:r>
            <a:r>
              <a:rPr b="0" i="0" spc="-45" dirty="0">
                <a:solidFill>
                  <a:srgbClr val="000000"/>
                </a:solidFill>
                <a:latin typeface="Arial" panose="020B0604020202020204"/>
                <a:cs typeface="Arial" panose="020B0604020202020204"/>
              </a:rPr>
              <a:t> </a:t>
            </a:r>
            <a:r>
              <a:rPr b="0" i="0" dirty="0">
                <a:solidFill>
                  <a:srgbClr val="000000"/>
                </a:solidFill>
                <a:latin typeface="Arial" panose="020B0604020202020204"/>
                <a:cs typeface="Arial" panose="020B0604020202020204"/>
              </a:rPr>
              <a:t>daha</a:t>
            </a:r>
            <a:r>
              <a:rPr b="0" i="0" spc="-50" dirty="0">
                <a:solidFill>
                  <a:srgbClr val="000000"/>
                </a:solidFill>
                <a:latin typeface="Arial" panose="020B0604020202020204"/>
                <a:cs typeface="Arial" panose="020B0604020202020204"/>
              </a:rPr>
              <a:t> </a:t>
            </a:r>
            <a:r>
              <a:rPr b="0" i="0" dirty="0">
                <a:solidFill>
                  <a:srgbClr val="000000"/>
                </a:solidFill>
                <a:latin typeface="Arial" panose="020B0604020202020204"/>
                <a:cs typeface="Arial" panose="020B0604020202020204"/>
              </a:rPr>
              <a:t>fazla</a:t>
            </a:r>
            <a:r>
              <a:rPr b="0" i="0" spc="-45" dirty="0">
                <a:solidFill>
                  <a:srgbClr val="000000"/>
                </a:solidFill>
                <a:latin typeface="Arial" panose="020B0604020202020204"/>
                <a:cs typeface="Arial" panose="020B0604020202020204"/>
              </a:rPr>
              <a:t> </a:t>
            </a:r>
            <a:r>
              <a:rPr b="0" i="0" dirty="0">
                <a:solidFill>
                  <a:srgbClr val="000000"/>
                </a:solidFill>
                <a:latin typeface="Arial" panose="020B0604020202020204"/>
                <a:cs typeface="Arial" panose="020B0604020202020204"/>
              </a:rPr>
              <a:t>uyarı,</a:t>
            </a:r>
            <a:r>
              <a:rPr b="0" i="0" spc="-50" dirty="0">
                <a:solidFill>
                  <a:srgbClr val="000000"/>
                </a:solidFill>
                <a:latin typeface="Arial" panose="020B0604020202020204"/>
                <a:cs typeface="Arial" panose="020B0604020202020204"/>
              </a:rPr>
              <a:t> </a:t>
            </a:r>
            <a:r>
              <a:rPr b="0" i="0" dirty="0">
                <a:solidFill>
                  <a:srgbClr val="000000"/>
                </a:solidFill>
                <a:latin typeface="Arial" panose="020B0604020202020204"/>
                <a:cs typeface="Arial" panose="020B0604020202020204"/>
              </a:rPr>
              <a:t>tüm</a:t>
            </a:r>
            <a:r>
              <a:rPr b="0" i="0" spc="-45" dirty="0">
                <a:solidFill>
                  <a:srgbClr val="000000"/>
                </a:solidFill>
                <a:latin typeface="Arial" panose="020B0604020202020204"/>
                <a:cs typeface="Arial" panose="020B0604020202020204"/>
              </a:rPr>
              <a:t> </a:t>
            </a:r>
            <a:r>
              <a:rPr b="0" i="0" dirty="0">
                <a:solidFill>
                  <a:srgbClr val="000000"/>
                </a:solidFill>
                <a:latin typeface="Arial" panose="020B0604020202020204"/>
                <a:cs typeface="Arial" panose="020B0604020202020204"/>
              </a:rPr>
              <a:t>maaş</a:t>
            </a:r>
            <a:r>
              <a:rPr b="0" i="0" spc="-50" dirty="0">
                <a:solidFill>
                  <a:srgbClr val="000000"/>
                </a:solidFill>
                <a:latin typeface="Arial" panose="020B0604020202020204"/>
                <a:cs typeface="Arial" panose="020B0604020202020204"/>
              </a:rPr>
              <a:t> </a:t>
            </a:r>
            <a:r>
              <a:rPr b="0" i="0" spc="-10" dirty="0">
                <a:solidFill>
                  <a:srgbClr val="000000"/>
                </a:solidFill>
                <a:latin typeface="Arial" panose="020B0604020202020204"/>
                <a:cs typeface="Arial" panose="020B0604020202020204"/>
              </a:rPr>
              <a:t>silinir.</a:t>
            </a:r>
          </a:p>
          <a:p>
            <a:pPr marL="298450" indent="-286385">
              <a:lnSpc>
                <a:spcPct val="100000"/>
              </a:lnSpc>
              <a:spcBef>
                <a:spcPts val="960"/>
              </a:spcBef>
              <a:buFont typeface="Arial" panose="020B0604020202020204"/>
              <a:buChar char="•"/>
              <a:tabLst>
                <a:tab pos="298450" algn="l"/>
                <a:tab pos="299085" algn="l"/>
              </a:tabLst>
            </a:pPr>
            <a:r>
              <a:rPr spc="-10" dirty="0"/>
              <a:t>Yayıncı</a:t>
            </a:r>
            <a:r>
              <a:rPr spc="-45" dirty="0"/>
              <a:t> </a:t>
            </a:r>
            <a:r>
              <a:rPr dirty="0"/>
              <a:t>Hesap</a:t>
            </a:r>
            <a:r>
              <a:rPr spc="-45" dirty="0"/>
              <a:t> </a:t>
            </a:r>
            <a:r>
              <a:rPr dirty="0"/>
              <a:t>Silme</a:t>
            </a:r>
            <a:r>
              <a:rPr spc="-45" dirty="0"/>
              <a:t> </a:t>
            </a:r>
            <a:r>
              <a:rPr spc="-10" dirty="0"/>
              <a:t>Cezası</a:t>
            </a:r>
          </a:p>
          <a:p>
            <a:pPr marL="298450" indent="-286385">
              <a:lnSpc>
                <a:spcPct val="100000"/>
              </a:lnSpc>
              <a:spcBef>
                <a:spcPts val="960"/>
              </a:spcBef>
              <a:buChar char="-"/>
              <a:tabLst>
                <a:tab pos="298450" algn="l"/>
                <a:tab pos="299085" algn="l"/>
              </a:tabLst>
            </a:pPr>
            <a:r>
              <a:rPr b="0" i="0" dirty="0">
                <a:solidFill>
                  <a:srgbClr val="252525"/>
                </a:solidFill>
                <a:latin typeface="Arial" panose="020B0604020202020204"/>
                <a:cs typeface="Arial" panose="020B0604020202020204"/>
              </a:rPr>
              <a:t>3</a:t>
            </a:r>
            <a:r>
              <a:rPr b="0" i="0" spc="-30" dirty="0">
                <a:solidFill>
                  <a:srgbClr val="252525"/>
                </a:solidFill>
                <a:latin typeface="Arial" panose="020B0604020202020204"/>
                <a:cs typeface="Arial" panose="020B0604020202020204"/>
              </a:rPr>
              <a:t> </a:t>
            </a:r>
            <a:r>
              <a:rPr b="0" i="0" dirty="0">
                <a:solidFill>
                  <a:srgbClr val="252525"/>
                </a:solidFill>
                <a:latin typeface="Arial" panose="020B0604020202020204"/>
                <a:cs typeface="Arial" panose="020B0604020202020204"/>
              </a:rPr>
              <a:t>hafta</a:t>
            </a:r>
            <a:r>
              <a:rPr b="0" i="0" spc="-25" dirty="0">
                <a:solidFill>
                  <a:srgbClr val="252525"/>
                </a:solidFill>
                <a:latin typeface="Arial" panose="020B0604020202020204"/>
                <a:cs typeface="Arial" panose="020B0604020202020204"/>
              </a:rPr>
              <a:t> </a:t>
            </a:r>
            <a:r>
              <a:rPr b="0" i="0" dirty="0">
                <a:solidFill>
                  <a:srgbClr val="252525"/>
                </a:solidFill>
                <a:latin typeface="Arial" panose="020B0604020202020204"/>
                <a:cs typeface="Arial" panose="020B0604020202020204"/>
              </a:rPr>
              <a:t>içinde</a:t>
            </a:r>
            <a:r>
              <a:rPr b="0" i="0" spc="-25" dirty="0">
                <a:solidFill>
                  <a:srgbClr val="252525"/>
                </a:solidFill>
                <a:latin typeface="Arial" panose="020B0604020202020204"/>
                <a:cs typeface="Arial" panose="020B0604020202020204"/>
              </a:rPr>
              <a:t> </a:t>
            </a:r>
            <a:r>
              <a:rPr b="0" i="0" dirty="0">
                <a:solidFill>
                  <a:srgbClr val="252525"/>
                </a:solidFill>
                <a:latin typeface="Arial" panose="020B0604020202020204"/>
                <a:cs typeface="Arial" panose="020B0604020202020204"/>
              </a:rPr>
              <a:t>5</a:t>
            </a:r>
            <a:r>
              <a:rPr b="0" i="0" spc="-25" dirty="0">
                <a:solidFill>
                  <a:srgbClr val="252525"/>
                </a:solidFill>
                <a:latin typeface="Arial" panose="020B0604020202020204"/>
                <a:cs typeface="Arial" panose="020B0604020202020204"/>
              </a:rPr>
              <a:t> </a:t>
            </a:r>
            <a:r>
              <a:rPr b="0" i="0" dirty="0">
                <a:solidFill>
                  <a:srgbClr val="252525"/>
                </a:solidFill>
                <a:latin typeface="Arial" panose="020B0604020202020204"/>
                <a:cs typeface="Arial" panose="020B0604020202020204"/>
              </a:rPr>
              <a:t>ya</a:t>
            </a:r>
            <a:r>
              <a:rPr b="0" i="0" spc="-25" dirty="0">
                <a:solidFill>
                  <a:srgbClr val="252525"/>
                </a:solidFill>
                <a:latin typeface="Arial" panose="020B0604020202020204"/>
                <a:cs typeface="Arial" panose="020B0604020202020204"/>
              </a:rPr>
              <a:t> </a:t>
            </a:r>
            <a:r>
              <a:rPr b="0" i="0" dirty="0">
                <a:solidFill>
                  <a:srgbClr val="252525"/>
                </a:solidFill>
                <a:latin typeface="Arial" panose="020B0604020202020204"/>
                <a:cs typeface="Arial" panose="020B0604020202020204"/>
              </a:rPr>
              <a:t>da</a:t>
            </a:r>
            <a:r>
              <a:rPr b="0" i="0" spc="-25" dirty="0">
                <a:solidFill>
                  <a:srgbClr val="252525"/>
                </a:solidFill>
                <a:latin typeface="Arial" panose="020B0604020202020204"/>
                <a:cs typeface="Arial" panose="020B0604020202020204"/>
              </a:rPr>
              <a:t> </a:t>
            </a:r>
            <a:r>
              <a:rPr b="0" i="0" dirty="0">
                <a:solidFill>
                  <a:srgbClr val="252525"/>
                </a:solidFill>
                <a:latin typeface="Arial" panose="020B0604020202020204"/>
                <a:cs typeface="Arial" panose="020B0604020202020204"/>
              </a:rPr>
              <a:t>daha</a:t>
            </a:r>
            <a:r>
              <a:rPr b="0" i="0" spc="-30" dirty="0">
                <a:solidFill>
                  <a:srgbClr val="252525"/>
                </a:solidFill>
                <a:latin typeface="Arial" panose="020B0604020202020204"/>
                <a:cs typeface="Arial" panose="020B0604020202020204"/>
              </a:rPr>
              <a:t> </a:t>
            </a:r>
            <a:r>
              <a:rPr b="0" i="0" dirty="0">
                <a:solidFill>
                  <a:srgbClr val="252525"/>
                </a:solidFill>
                <a:latin typeface="Arial" panose="020B0604020202020204"/>
                <a:cs typeface="Arial" panose="020B0604020202020204"/>
              </a:rPr>
              <a:t>fazla</a:t>
            </a:r>
            <a:r>
              <a:rPr b="0" i="0" spc="-25" dirty="0">
                <a:solidFill>
                  <a:srgbClr val="252525"/>
                </a:solidFill>
                <a:latin typeface="Arial" panose="020B0604020202020204"/>
                <a:cs typeface="Arial" panose="020B0604020202020204"/>
              </a:rPr>
              <a:t> </a:t>
            </a:r>
            <a:r>
              <a:rPr b="0" i="0" dirty="0">
                <a:solidFill>
                  <a:srgbClr val="252525"/>
                </a:solidFill>
                <a:latin typeface="Arial" panose="020B0604020202020204"/>
                <a:cs typeface="Arial" panose="020B0604020202020204"/>
              </a:rPr>
              <a:t>ciddi</a:t>
            </a:r>
            <a:r>
              <a:rPr b="0" i="0" spc="-25" dirty="0">
                <a:solidFill>
                  <a:srgbClr val="252525"/>
                </a:solidFill>
                <a:latin typeface="Arial" panose="020B0604020202020204"/>
                <a:cs typeface="Arial" panose="020B0604020202020204"/>
              </a:rPr>
              <a:t> </a:t>
            </a:r>
            <a:r>
              <a:rPr b="0" i="0" spc="-10" dirty="0">
                <a:solidFill>
                  <a:srgbClr val="252525"/>
                </a:solidFill>
                <a:latin typeface="Arial" panose="020B0604020202020204"/>
                <a:cs typeface="Arial" panose="020B0604020202020204"/>
              </a:rPr>
              <a:t>uyarı;</a:t>
            </a:r>
          </a:p>
          <a:p>
            <a:pPr marL="298450" indent="-286385">
              <a:lnSpc>
                <a:spcPct val="100000"/>
              </a:lnSpc>
              <a:spcBef>
                <a:spcPts val="960"/>
              </a:spcBef>
              <a:buChar char="-"/>
              <a:tabLst>
                <a:tab pos="298450" algn="l"/>
                <a:tab pos="299085" algn="l"/>
              </a:tabLst>
            </a:pPr>
            <a:r>
              <a:rPr b="0" i="0" dirty="0">
                <a:solidFill>
                  <a:srgbClr val="252525"/>
                </a:solidFill>
                <a:latin typeface="Arial" panose="020B0604020202020204"/>
                <a:cs typeface="Arial" panose="020B0604020202020204"/>
              </a:rPr>
              <a:t>Şantaj,</a:t>
            </a:r>
            <a:r>
              <a:rPr b="0" i="0" spc="-35" dirty="0">
                <a:solidFill>
                  <a:srgbClr val="252525"/>
                </a:solidFill>
                <a:latin typeface="Arial" panose="020B0604020202020204"/>
                <a:cs typeface="Arial" panose="020B0604020202020204"/>
              </a:rPr>
              <a:t> </a:t>
            </a:r>
            <a:r>
              <a:rPr b="0" i="0" dirty="0">
                <a:solidFill>
                  <a:srgbClr val="252525"/>
                </a:solidFill>
                <a:latin typeface="Arial" panose="020B0604020202020204"/>
                <a:cs typeface="Arial" panose="020B0604020202020204"/>
              </a:rPr>
              <a:t>tehdit</a:t>
            </a:r>
            <a:r>
              <a:rPr b="0" i="0" spc="-35" dirty="0">
                <a:solidFill>
                  <a:srgbClr val="252525"/>
                </a:solidFill>
                <a:latin typeface="Arial" panose="020B0604020202020204"/>
                <a:cs typeface="Arial" panose="020B0604020202020204"/>
              </a:rPr>
              <a:t> </a:t>
            </a:r>
            <a:r>
              <a:rPr b="0" i="0" dirty="0">
                <a:solidFill>
                  <a:srgbClr val="252525"/>
                </a:solidFill>
                <a:latin typeface="Arial" panose="020B0604020202020204"/>
                <a:cs typeface="Arial" panose="020B0604020202020204"/>
              </a:rPr>
              <a:t>ya</a:t>
            </a:r>
            <a:r>
              <a:rPr b="0" i="0" spc="-35" dirty="0">
                <a:solidFill>
                  <a:srgbClr val="252525"/>
                </a:solidFill>
                <a:latin typeface="Arial" panose="020B0604020202020204"/>
                <a:cs typeface="Arial" panose="020B0604020202020204"/>
              </a:rPr>
              <a:t> </a:t>
            </a:r>
            <a:r>
              <a:rPr b="0" i="0" dirty="0">
                <a:solidFill>
                  <a:srgbClr val="252525"/>
                </a:solidFill>
                <a:latin typeface="Arial" panose="020B0604020202020204"/>
                <a:cs typeface="Arial" panose="020B0604020202020204"/>
              </a:rPr>
              <a:t>da</a:t>
            </a:r>
            <a:r>
              <a:rPr b="0" i="0" spc="-35" dirty="0">
                <a:solidFill>
                  <a:srgbClr val="252525"/>
                </a:solidFill>
                <a:latin typeface="Arial" panose="020B0604020202020204"/>
                <a:cs typeface="Arial" panose="020B0604020202020204"/>
              </a:rPr>
              <a:t> </a:t>
            </a:r>
            <a:r>
              <a:rPr b="0" i="0" dirty="0">
                <a:solidFill>
                  <a:srgbClr val="252525"/>
                </a:solidFill>
                <a:latin typeface="Arial" panose="020B0604020202020204"/>
                <a:cs typeface="Arial" panose="020B0604020202020204"/>
              </a:rPr>
              <a:t>zorlama</a:t>
            </a:r>
            <a:r>
              <a:rPr b="0" i="0" spc="-35" dirty="0">
                <a:solidFill>
                  <a:srgbClr val="252525"/>
                </a:solidFill>
                <a:latin typeface="Arial" panose="020B0604020202020204"/>
                <a:cs typeface="Arial" panose="020B0604020202020204"/>
              </a:rPr>
              <a:t> </a:t>
            </a:r>
            <a:r>
              <a:rPr b="0" i="0" dirty="0">
                <a:solidFill>
                  <a:srgbClr val="252525"/>
                </a:solidFill>
                <a:latin typeface="Arial" panose="020B0604020202020204"/>
                <a:cs typeface="Arial" panose="020B0604020202020204"/>
              </a:rPr>
              <a:t>gibi</a:t>
            </a:r>
            <a:r>
              <a:rPr b="0" i="0" spc="-35" dirty="0">
                <a:solidFill>
                  <a:srgbClr val="252525"/>
                </a:solidFill>
                <a:latin typeface="Arial" panose="020B0604020202020204"/>
                <a:cs typeface="Arial" panose="020B0604020202020204"/>
              </a:rPr>
              <a:t> </a:t>
            </a:r>
            <a:r>
              <a:rPr b="0" i="0" dirty="0">
                <a:solidFill>
                  <a:srgbClr val="252525"/>
                </a:solidFill>
                <a:latin typeface="Arial" panose="020B0604020202020204"/>
                <a:cs typeface="Arial" panose="020B0604020202020204"/>
              </a:rPr>
              <a:t>illegal</a:t>
            </a:r>
            <a:r>
              <a:rPr b="0" i="0" spc="-35" dirty="0">
                <a:solidFill>
                  <a:srgbClr val="252525"/>
                </a:solidFill>
                <a:latin typeface="Arial" panose="020B0604020202020204"/>
                <a:cs typeface="Arial" panose="020B0604020202020204"/>
              </a:rPr>
              <a:t> </a:t>
            </a:r>
            <a:r>
              <a:rPr b="0" i="0" spc="-10" dirty="0">
                <a:solidFill>
                  <a:srgbClr val="252525"/>
                </a:solidFill>
                <a:latin typeface="Arial" panose="020B0604020202020204"/>
                <a:cs typeface="Arial" panose="020B0604020202020204"/>
              </a:rPr>
              <a:t>davranışlar.</a:t>
            </a:r>
          </a:p>
          <a:p>
            <a:pPr marL="298450" indent="-286385">
              <a:lnSpc>
                <a:spcPct val="100000"/>
              </a:lnSpc>
              <a:spcBef>
                <a:spcPts val="960"/>
              </a:spcBef>
              <a:buChar char="-"/>
              <a:tabLst>
                <a:tab pos="298450" algn="l"/>
                <a:tab pos="299085" algn="l"/>
              </a:tabLst>
            </a:pPr>
            <a:endParaRPr b="0" i="0" spc="-10" dirty="0">
              <a:solidFill>
                <a:srgbClr val="252525"/>
              </a:solidFill>
              <a:latin typeface="Arial" panose="020B0604020202020204"/>
              <a:cs typeface="Arial" panose="020B0604020202020204"/>
            </a:endParaRPr>
          </a:p>
          <a:p>
            <a:pPr marL="12065" indent="0">
              <a:lnSpc>
                <a:spcPct val="100000"/>
              </a:lnSpc>
              <a:spcBef>
                <a:spcPts val="960"/>
              </a:spcBef>
              <a:buNone/>
              <a:tabLst>
                <a:tab pos="298450" algn="l"/>
                <a:tab pos="299085" algn="l"/>
              </a:tabLst>
            </a:pPr>
            <a:r>
              <a:rPr lang="tr-TR" i="0" spc="-10" dirty="0">
                <a:solidFill>
                  <a:srgbClr val="FF0000"/>
                </a:solidFill>
                <a:latin typeface="Arial" panose="020B0604020202020204"/>
                <a:cs typeface="Arial" panose="020B0604020202020204"/>
              </a:rPr>
              <a:t>NOT: Yeni yayıncılar için (yayıncı kaydından sonra 7 ve daha az gündür yayıncı olanlar için) aldıkları ilk ceza, ceza olarak sayılmaz. İlkinden sonra alınan her ceza için yukarıdaki kurallar geçerlidir.</a:t>
            </a:r>
          </a:p>
        </p:txBody>
      </p:sp>
      <p:grpSp>
        <p:nvGrpSpPr>
          <p:cNvPr id="8" name="object 8"/>
          <p:cNvGrpSpPr/>
          <p:nvPr/>
        </p:nvGrpSpPr>
        <p:grpSpPr>
          <a:xfrm>
            <a:off x="11394947" y="53339"/>
            <a:ext cx="688975" cy="688975"/>
            <a:chOff x="11394947" y="53339"/>
            <a:chExt cx="688975" cy="688975"/>
          </a:xfrm>
        </p:grpSpPr>
        <p:pic>
          <p:nvPicPr>
            <p:cNvPr id="9" name="object 9"/>
            <p:cNvPicPr/>
            <p:nvPr/>
          </p:nvPicPr>
          <p:blipFill>
            <a:blip r:embed="rId2" cstate="print"/>
            <a:stretch>
              <a:fillRect/>
            </a:stretch>
          </p:blipFill>
          <p:spPr>
            <a:xfrm>
              <a:off x="11550395" y="99059"/>
              <a:ext cx="533400" cy="515112"/>
            </a:xfrm>
            <a:prstGeom prst="rect">
              <a:avLst/>
            </a:prstGeom>
          </p:spPr>
        </p:pic>
        <p:pic>
          <p:nvPicPr>
            <p:cNvPr id="10" name="object 10"/>
            <p:cNvPicPr/>
            <p:nvPr/>
          </p:nvPicPr>
          <p:blipFill>
            <a:blip r:embed="rId3" cstate="print"/>
            <a:stretch>
              <a:fillRect/>
            </a:stretch>
          </p:blipFill>
          <p:spPr>
            <a:xfrm>
              <a:off x="11394947" y="53339"/>
              <a:ext cx="688848" cy="688847"/>
            </a:xfrm>
            <a:prstGeom prst="rect">
              <a:avLst/>
            </a:prstGeom>
          </p:spPr>
        </p:pic>
      </p:grpSp>
      <p:pic>
        <p:nvPicPr>
          <p:cNvPr id="11" name="object 11"/>
          <p:cNvPicPr/>
          <p:nvPr/>
        </p:nvPicPr>
        <p:blipFill>
          <a:blip r:embed="rId4" cstate="print"/>
          <a:stretch>
            <a:fillRect/>
          </a:stretch>
        </p:blipFill>
        <p:spPr>
          <a:xfrm>
            <a:off x="571500" y="1613916"/>
            <a:ext cx="3886200" cy="3630167"/>
          </a:xfrm>
          <a:prstGeom prst="rect">
            <a:avLst/>
          </a:prstGeom>
        </p:spPr>
      </p:pic>
      <p:sp>
        <p:nvSpPr>
          <p:cNvPr id="12" name="object 12"/>
          <p:cNvSpPr/>
          <p:nvPr/>
        </p:nvSpPr>
        <p:spPr>
          <a:xfrm>
            <a:off x="4951145" y="5823534"/>
            <a:ext cx="1282065" cy="1035050"/>
          </a:xfrm>
          <a:custGeom>
            <a:avLst/>
            <a:gdLst/>
            <a:ahLst/>
            <a:cxnLst/>
            <a:rect l="l" t="t" r="r" b="b"/>
            <a:pathLst>
              <a:path w="1282064" h="1035050">
                <a:moveTo>
                  <a:pt x="1281747" y="1034465"/>
                </a:moveTo>
                <a:lnTo>
                  <a:pt x="0" y="1034465"/>
                </a:lnTo>
                <a:lnTo>
                  <a:pt x="0" y="0"/>
                </a:lnTo>
                <a:lnTo>
                  <a:pt x="50901" y="1993"/>
                </a:lnTo>
                <a:lnTo>
                  <a:pt x="90951" y="7814"/>
                </a:lnTo>
                <a:lnTo>
                  <a:pt x="130939" y="15859"/>
                </a:lnTo>
                <a:lnTo>
                  <a:pt x="170830" y="26139"/>
                </a:lnTo>
                <a:lnTo>
                  <a:pt x="210588" y="38667"/>
                </a:lnTo>
                <a:lnTo>
                  <a:pt x="250178" y="53455"/>
                </a:lnTo>
                <a:lnTo>
                  <a:pt x="289565" y="70514"/>
                </a:lnTo>
                <a:lnTo>
                  <a:pt x="328714" y="89856"/>
                </a:lnTo>
                <a:lnTo>
                  <a:pt x="367591" y="111493"/>
                </a:lnTo>
                <a:lnTo>
                  <a:pt x="406159" y="135437"/>
                </a:lnTo>
                <a:lnTo>
                  <a:pt x="444384" y="161701"/>
                </a:lnTo>
                <a:lnTo>
                  <a:pt x="482230" y="190295"/>
                </a:lnTo>
                <a:lnTo>
                  <a:pt x="519663" y="221232"/>
                </a:lnTo>
                <a:lnTo>
                  <a:pt x="556647" y="254523"/>
                </a:lnTo>
                <a:lnTo>
                  <a:pt x="593147" y="290182"/>
                </a:lnTo>
                <a:lnTo>
                  <a:pt x="629129" y="328218"/>
                </a:lnTo>
                <a:lnTo>
                  <a:pt x="664556" y="368645"/>
                </a:lnTo>
                <a:lnTo>
                  <a:pt x="699394" y="411474"/>
                </a:lnTo>
                <a:lnTo>
                  <a:pt x="733608" y="456718"/>
                </a:lnTo>
                <a:lnTo>
                  <a:pt x="767163" y="504387"/>
                </a:lnTo>
                <a:lnTo>
                  <a:pt x="828739" y="598126"/>
                </a:lnTo>
                <a:lnTo>
                  <a:pt x="858596" y="640208"/>
                </a:lnTo>
                <a:lnTo>
                  <a:pt x="889527" y="680768"/>
                </a:lnTo>
                <a:lnTo>
                  <a:pt x="921467" y="719834"/>
                </a:lnTo>
                <a:lnTo>
                  <a:pt x="954348" y="757433"/>
                </a:lnTo>
                <a:lnTo>
                  <a:pt x="988106" y="793595"/>
                </a:lnTo>
                <a:lnTo>
                  <a:pt x="1022673" y="828346"/>
                </a:lnTo>
                <a:lnTo>
                  <a:pt x="1057984" y="861715"/>
                </a:lnTo>
                <a:lnTo>
                  <a:pt x="1093972" y="893729"/>
                </a:lnTo>
                <a:lnTo>
                  <a:pt x="1130570" y="924417"/>
                </a:lnTo>
                <a:lnTo>
                  <a:pt x="1167713" y="953807"/>
                </a:lnTo>
                <a:lnTo>
                  <a:pt x="1205334" y="981926"/>
                </a:lnTo>
                <a:lnTo>
                  <a:pt x="1243368" y="1008803"/>
                </a:lnTo>
                <a:lnTo>
                  <a:pt x="1281747" y="1034465"/>
                </a:lnTo>
                <a:close/>
              </a:path>
            </a:pathLst>
          </a:custGeom>
          <a:solidFill>
            <a:srgbClr val="00C786"/>
          </a:solidFill>
        </p:spPr>
        <p:txBody>
          <a:bodyPr wrap="square" lIns="0" tIns="0" rIns="0" bIns="0" rtlCol="0"/>
          <a:lstStyle/>
          <a:p>
            <a:endParaRPr/>
          </a:p>
        </p:txBody>
      </p:sp>
      <p:sp>
        <p:nvSpPr>
          <p:cNvPr id="13" name="object 13"/>
          <p:cNvSpPr txBox="1">
            <a:spLocks noGrp="1"/>
          </p:cNvSpPr>
          <p:nvPr>
            <p:ph type="ftr" sz="quarter" idx="5"/>
          </p:nvPr>
        </p:nvSpPr>
        <p:spPr>
          <a:prstGeom prst="rect">
            <a:avLst/>
          </a:prstGeom>
        </p:spPr>
        <p:txBody>
          <a:bodyPr vert="horz" wrap="square" lIns="0" tIns="0" rIns="0" bIns="0" rtlCol="0">
            <a:spAutoFit/>
          </a:bodyPr>
          <a:lstStyle/>
          <a:p>
            <a:pPr marL="12700">
              <a:lnSpc>
                <a:spcPts val="1650"/>
              </a:lnSpc>
            </a:pPr>
            <a:r>
              <a:rPr dirty="0"/>
              <a:t>Private</a:t>
            </a:r>
            <a:r>
              <a:rPr spc="-20" dirty="0"/>
              <a:t> </a:t>
            </a:r>
            <a:r>
              <a:rPr dirty="0"/>
              <a:t>&amp;</a:t>
            </a:r>
            <a:r>
              <a:rPr spc="-20" dirty="0"/>
              <a:t> </a:t>
            </a:r>
            <a:r>
              <a:rPr spc="-10" dirty="0"/>
              <a:t>Confidential</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874520" cy="743585"/>
          </a:xfrm>
          <a:custGeom>
            <a:avLst/>
            <a:gdLst/>
            <a:ahLst/>
            <a:cxnLst/>
            <a:rect l="l" t="t" r="r" b="b"/>
            <a:pathLst>
              <a:path w="1874520" h="743585">
                <a:moveTo>
                  <a:pt x="0" y="743318"/>
                </a:moveTo>
                <a:lnTo>
                  <a:pt x="0" y="0"/>
                </a:lnTo>
                <a:lnTo>
                  <a:pt x="1873973" y="0"/>
                </a:lnTo>
                <a:lnTo>
                  <a:pt x="1820459" y="100898"/>
                </a:lnTo>
                <a:lnTo>
                  <a:pt x="1702355" y="184432"/>
                </a:lnTo>
                <a:lnTo>
                  <a:pt x="1481226" y="238938"/>
                </a:lnTo>
                <a:lnTo>
                  <a:pt x="1238744" y="261245"/>
                </a:lnTo>
                <a:lnTo>
                  <a:pt x="1188506" y="266697"/>
                </a:lnTo>
                <a:lnTo>
                  <a:pt x="1138057" y="272927"/>
                </a:lnTo>
                <a:lnTo>
                  <a:pt x="1087556" y="280128"/>
                </a:lnTo>
                <a:lnTo>
                  <a:pt x="1037160" y="288493"/>
                </a:lnTo>
                <a:lnTo>
                  <a:pt x="987029" y="298213"/>
                </a:lnTo>
                <a:lnTo>
                  <a:pt x="937320" y="309481"/>
                </a:lnTo>
                <a:lnTo>
                  <a:pt x="888191" y="322489"/>
                </a:lnTo>
                <a:lnTo>
                  <a:pt x="839803" y="337429"/>
                </a:lnTo>
                <a:lnTo>
                  <a:pt x="792311" y="354494"/>
                </a:lnTo>
                <a:lnTo>
                  <a:pt x="745876" y="373877"/>
                </a:lnTo>
                <a:lnTo>
                  <a:pt x="700655" y="395768"/>
                </a:lnTo>
                <a:lnTo>
                  <a:pt x="656807" y="420361"/>
                </a:lnTo>
                <a:lnTo>
                  <a:pt x="614489" y="447848"/>
                </a:lnTo>
                <a:lnTo>
                  <a:pt x="573862" y="478422"/>
                </a:lnTo>
                <a:lnTo>
                  <a:pt x="521697" y="518964"/>
                </a:lnTo>
                <a:lnTo>
                  <a:pt x="470342" y="555219"/>
                </a:lnTo>
                <a:lnTo>
                  <a:pt x="419942" y="587437"/>
                </a:lnTo>
                <a:lnTo>
                  <a:pt x="370639" y="615873"/>
                </a:lnTo>
                <a:lnTo>
                  <a:pt x="322577" y="640779"/>
                </a:lnTo>
                <a:lnTo>
                  <a:pt x="275901" y="662408"/>
                </a:lnTo>
                <a:lnTo>
                  <a:pt x="230752" y="681013"/>
                </a:lnTo>
                <a:lnTo>
                  <a:pt x="187276" y="696848"/>
                </a:lnTo>
                <a:lnTo>
                  <a:pt x="145615" y="710165"/>
                </a:lnTo>
                <a:lnTo>
                  <a:pt x="105913" y="721218"/>
                </a:lnTo>
                <a:lnTo>
                  <a:pt x="68315" y="730259"/>
                </a:lnTo>
                <a:lnTo>
                  <a:pt x="32962" y="737541"/>
                </a:lnTo>
                <a:lnTo>
                  <a:pt x="0" y="743318"/>
                </a:lnTo>
                <a:close/>
              </a:path>
            </a:pathLst>
          </a:custGeom>
          <a:solidFill>
            <a:srgbClr val="7000E6"/>
          </a:solidFill>
        </p:spPr>
        <p:txBody>
          <a:bodyPr wrap="square" lIns="0" tIns="0" rIns="0" bIns="0" rtlCol="0"/>
          <a:lstStyle/>
          <a:p>
            <a:endParaRPr/>
          </a:p>
        </p:txBody>
      </p:sp>
      <p:sp>
        <p:nvSpPr>
          <p:cNvPr id="3" name="object 3"/>
          <p:cNvSpPr/>
          <p:nvPr/>
        </p:nvSpPr>
        <p:spPr>
          <a:xfrm>
            <a:off x="10910239" y="5823534"/>
            <a:ext cx="1282065" cy="1035050"/>
          </a:xfrm>
          <a:custGeom>
            <a:avLst/>
            <a:gdLst/>
            <a:ahLst/>
            <a:cxnLst/>
            <a:rect l="l" t="t" r="r" b="b"/>
            <a:pathLst>
              <a:path w="1282065" h="1035050">
                <a:moveTo>
                  <a:pt x="1281760" y="1034465"/>
                </a:moveTo>
                <a:lnTo>
                  <a:pt x="0" y="1034465"/>
                </a:lnTo>
                <a:lnTo>
                  <a:pt x="38381" y="1008803"/>
                </a:lnTo>
                <a:lnTo>
                  <a:pt x="76417" y="981926"/>
                </a:lnTo>
                <a:lnTo>
                  <a:pt x="114040" y="953807"/>
                </a:lnTo>
                <a:lnTo>
                  <a:pt x="151185" y="924417"/>
                </a:lnTo>
                <a:lnTo>
                  <a:pt x="187784" y="893729"/>
                </a:lnTo>
                <a:lnTo>
                  <a:pt x="223773" y="861715"/>
                </a:lnTo>
                <a:lnTo>
                  <a:pt x="259084" y="828346"/>
                </a:lnTo>
                <a:lnTo>
                  <a:pt x="293652" y="793595"/>
                </a:lnTo>
                <a:lnTo>
                  <a:pt x="327410" y="757433"/>
                </a:lnTo>
                <a:lnTo>
                  <a:pt x="360292" y="719834"/>
                </a:lnTo>
                <a:lnTo>
                  <a:pt x="392232" y="680768"/>
                </a:lnTo>
                <a:lnTo>
                  <a:pt x="423163" y="640208"/>
                </a:lnTo>
                <a:lnTo>
                  <a:pt x="453020" y="598126"/>
                </a:lnTo>
                <a:lnTo>
                  <a:pt x="514596" y="504387"/>
                </a:lnTo>
                <a:lnTo>
                  <a:pt x="548150" y="456718"/>
                </a:lnTo>
                <a:lnTo>
                  <a:pt x="582364" y="411474"/>
                </a:lnTo>
                <a:lnTo>
                  <a:pt x="617202" y="368645"/>
                </a:lnTo>
                <a:lnTo>
                  <a:pt x="652628" y="328218"/>
                </a:lnTo>
                <a:lnTo>
                  <a:pt x="688609" y="290182"/>
                </a:lnTo>
                <a:lnTo>
                  <a:pt x="725109" y="254523"/>
                </a:lnTo>
                <a:lnTo>
                  <a:pt x="762092" y="221232"/>
                </a:lnTo>
                <a:lnTo>
                  <a:pt x="799524" y="190295"/>
                </a:lnTo>
                <a:lnTo>
                  <a:pt x="837369" y="161701"/>
                </a:lnTo>
                <a:lnTo>
                  <a:pt x="875593" y="135437"/>
                </a:lnTo>
                <a:lnTo>
                  <a:pt x="914160" y="111493"/>
                </a:lnTo>
                <a:lnTo>
                  <a:pt x="953036" y="89856"/>
                </a:lnTo>
                <a:lnTo>
                  <a:pt x="992184" y="70514"/>
                </a:lnTo>
                <a:lnTo>
                  <a:pt x="1031571" y="53455"/>
                </a:lnTo>
                <a:lnTo>
                  <a:pt x="1071160" y="38667"/>
                </a:lnTo>
                <a:lnTo>
                  <a:pt x="1110917" y="26139"/>
                </a:lnTo>
                <a:lnTo>
                  <a:pt x="1150808" y="15859"/>
                </a:lnTo>
                <a:lnTo>
                  <a:pt x="1190795" y="7814"/>
                </a:lnTo>
                <a:lnTo>
                  <a:pt x="1230845" y="1993"/>
                </a:lnTo>
                <a:lnTo>
                  <a:pt x="1281760" y="0"/>
                </a:lnTo>
                <a:lnTo>
                  <a:pt x="1281760" y="1034465"/>
                </a:lnTo>
                <a:close/>
              </a:path>
            </a:pathLst>
          </a:custGeom>
          <a:solidFill>
            <a:srgbClr val="00C786"/>
          </a:solidFill>
        </p:spPr>
        <p:txBody>
          <a:bodyPr wrap="square" lIns="0" tIns="0" rIns="0" bIns="0" rtlCol="0"/>
          <a:lstStyle/>
          <a:p>
            <a:endParaRPr/>
          </a:p>
        </p:txBody>
      </p:sp>
      <p:grpSp>
        <p:nvGrpSpPr>
          <p:cNvPr id="4" name="object 4"/>
          <p:cNvGrpSpPr/>
          <p:nvPr/>
        </p:nvGrpSpPr>
        <p:grpSpPr>
          <a:xfrm>
            <a:off x="11394947" y="53339"/>
            <a:ext cx="688975" cy="688975"/>
            <a:chOff x="11394947" y="53339"/>
            <a:chExt cx="688975" cy="688975"/>
          </a:xfrm>
        </p:grpSpPr>
        <p:pic>
          <p:nvPicPr>
            <p:cNvPr id="5" name="object 5"/>
            <p:cNvPicPr/>
            <p:nvPr/>
          </p:nvPicPr>
          <p:blipFill>
            <a:blip r:embed="rId2" cstate="print"/>
            <a:stretch>
              <a:fillRect/>
            </a:stretch>
          </p:blipFill>
          <p:spPr>
            <a:xfrm>
              <a:off x="11550395" y="99059"/>
              <a:ext cx="533400" cy="515112"/>
            </a:xfrm>
            <a:prstGeom prst="rect">
              <a:avLst/>
            </a:prstGeom>
          </p:spPr>
        </p:pic>
        <p:pic>
          <p:nvPicPr>
            <p:cNvPr id="6" name="object 6"/>
            <p:cNvPicPr/>
            <p:nvPr/>
          </p:nvPicPr>
          <p:blipFill>
            <a:blip r:embed="rId3" cstate="print"/>
            <a:stretch>
              <a:fillRect/>
            </a:stretch>
          </p:blipFill>
          <p:spPr>
            <a:xfrm>
              <a:off x="11394947" y="53339"/>
              <a:ext cx="688848" cy="688847"/>
            </a:xfrm>
            <a:prstGeom prst="rect">
              <a:avLst/>
            </a:prstGeom>
          </p:spPr>
        </p:pic>
      </p:grpSp>
      <p:sp>
        <p:nvSpPr>
          <p:cNvPr id="7" name="object 7"/>
          <p:cNvSpPr txBox="1">
            <a:spLocks noGrp="1"/>
          </p:cNvSpPr>
          <p:nvPr>
            <p:ph type="title"/>
          </p:nvPr>
        </p:nvSpPr>
        <p:spPr>
          <a:xfrm>
            <a:off x="814705" y="140335"/>
            <a:ext cx="10267530" cy="886268"/>
          </a:xfrm>
          <a:prstGeom prst="rect">
            <a:avLst/>
          </a:prstGeom>
        </p:spPr>
        <p:txBody>
          <a:bodyPr vert="horz" wrap="square" lIns="0" tIns="268097" rIns="0" bIns="0" rtlCol="0">
            <a:spAutoFit/>
          </a:bodyPr>
          <a:lstStyle/>
          <a:p>
            <a:pPr marL="628015">
              <a:lnSpc>
                <a:spcPct val="100000"/>
              </a:lnSpc>
              <a:spcBef>
                <a:spcPts val="95"/>
              </a:spcBef>
            </a:pPr>
            <a:r>
              <a:rPr lang="tr-TR" dirty="0"/>
              <a:t>P*</a:t>
            </a:r>
            <a:r>
              <a:rPr lang="tr-TR" dirty="0" err="1"/>
              <a:t>rn</a:t>
            </a:r>
            <a:r>
              <a:rPr lang="tr-TR" dirty="0"/>
              <a:t>*grafik</a:t>
            </a:r>
            <a:r>
              <a:rPr spc="-145" dirty="0"/>
              <a:t> </a:t>
            </a:r>
            <a:r>
              <a:rPr dirty="0"/>
              <a:t>ve</a:t>
            </a:r>
            <a:r>
              <a:rPr spc="-140" dirty="0"/>
              <a:t> </a:t>
            </a:r>
            <a:r>
              <a:rPr dirty="0"/>
              <a:t>Uygunsuz</a:t>
            </a:r>
            <a:r>
              <a:rPr spc="-140" dirty="0"/>
              <a:t> </a:t>
            </a:r>
            <a:r>
              <a:rPr dirty="0"/>
              <a:t>Mesaj</a:t>
            </a:r>
            <a:r>
              <a:rPr spc="-140" dirty="0"/>
              <a:t> </a:t>
            </a:r>
            <a:r>
              <a:rPr spc="-10" dirty="0"/>
              <a:t>İçerikleri</a:t>
            </a:r>
          </a:p>
        </p:txBody>
      </p:sp>
      <p:grpSp>
        <p:nvGrpSpPr>
          <p:cNvPr id="8" name="object 8"/>
          <p:cNvGrpSpPr/>
          <p:nvPr/>
        </p:nvGrpSpPr>
        <p:grpSpPr>
          <a:xfrm>
            <a:off x="2162530" y="1491843"/>
            <a:ext cx="4986020" cy="4711700"/>
            <a:chOff x="2162530" y="1491843"/>
            <a:chExt cx="4986020" cy="4711700"/>
          </a:xfrm>
        </p:grpSpPr>
        <p:pic>
          <p:nvPicPr>
            <p:cNvPr id="9" name="object 9"/>
            <p:cNvPicPr/>
            <p:nvPr/>
          </p:nvPicPr>
          <p:blipFill>
            <a:blip r:embed="rId4" cstate="print"/>
            <a:stretch>
              <a:fillRect/>
            </a:stretch>
          </p:blipFill>
          <p:spPr>
            <a:xfrm>
              <a:off x="2325623" y="1885810"/>
              <a:ext cx="3885692" cy="3628021"/>
            </a:xfrm>
            <a:prstGeom prst="rect">
              <a:avLst/>
            </a:prstGeom>
          </p:spPr>
        </p:pic>
        <p:pic>
          <p:nvPicPr>
            <p:cNvPr id="10" name="object 10"/>
            <p:cNvPicPr/>
            <p:nvPr/>
          </p:nvPicPr>
          <p:blipFill>
            <a:blip r:embed="rId5" cstate="print"/>
            <a:stretch>
              <a:fillRect/>
            </a:stretch>
          </p:blipFill>
          <p:spPr>
            <a:xfrm>
              <a:off x="2162530" y="1491843"/>
              <a:ext cx="4985689" cy="4711700"/>
            </a:xfrm>
            <a:prstGeom prst="rect">
              <a:avLst/>
            </a:prstGeom>
          </p:spPr>
        </p:pic>
      </p:grpSp>
      <p:sp>
        <p:nvSpPr>
          <p:cNvPr id="11" name="object 11"/>
          <p:cNvSpPr txBox="1"/>
          <p:nvPr/>
        </p:nvSpPr>
        <p:spPr>
          <a:xfrm>
            <a:off x="6979907" y="2318511"/>
            <a:ext cx="2248535" cy="299720"/>
          </a:xfrm>
          <a:prstGeom prst="rect">
            <a:avLst/>
          </a:prstGeom>
        </p:spPr>
        <p:txBody>
          <a:bodyPr vert="horz" wrap="square" lIns="0" tIns="12700" rIns="0" bIns="0" rtlCol="0">
            <a:spAutoFit/>
          </a:bodyPr>
          <a:lstStyle/>
          <a:p>
            <a:pPr marL="12700">
              <a:lnSpc>
                <a:spcPct val="100000"/>
              </a:lnSpc>
              <a:spcBef>
                <a:spcPts val="100"/>
              </a:spcBef>
            </a:pPr>
            <a:r>
              <a:rPr sz="1800" b="1" dirty="0">
                <a:latin typeface="Arial" panose="020B0604020202020204"/>
                <a:cs typeface="Arial" panose="020B0604020202020204"/>
              </a:rPr>
              <a:t>P</a:t>
            </a:r>
            <a:r>
              <a:rPr lang="tr-TR" sz="1800" b="1" dirty="0">
                <a:latin typeface="Arial" panose="020B0604020202020204"/>
                <a:cs typeface="Arial" panose="020B0604020202020204"/>
              </a:rPr>
              <a:t>*</a:t>
            </a:r>
            <a:r>
              <a:rPr sz="1800" b="1" dirty="0" err="1">
                <a:latin typeface="Arial" panose="020B0604020202020204"/>
                <a:cs typeface="Arial" panose="020B0604020202020204"/>
              </a:rPr>
              <a:t>rn</a:t>
            </a:r>
            <a:r>
              <a:rPr lang="tr-TR" sz="1800" b="1" dirty="0">
                <a:latin typeface="Arial" panose="020B0604020202020204"/>
                <a:cs typeface="Arial" panose="020B0604020202020204"/>
              </a:rPr>
              <a:t>*</a:t>
            </a:r>
            <a:r>
              <a:rPr sz="1800" b="1" dirty="0" err="1">
                <a:latin typeface="Arial" panose="020B0604020202020204"/>
                <a:cs typeface="Arial" panose="020B0604020202020204"/>
              </a:rPr>
              <a:t>grafik</a:t>
            </a:r>
            <a:r>
              <a:rPr sz="1800" b="1" spc="-35" dirty="0">
                <a:latin typeface="Arial" panose="020B0604020202020204"/>
                <a:cs typeface="Arial" panose="020B0604020202020204"/>
              </a:rPr>
              <a:t> </a:t>
            </a:r>
            <a:r>
              <a:rPr sz="1800" b="1" spc="-10" dirty="0">
                <a:latin typeface="Arial" panose="020B0604020202020204"/>
                <a:cs typeface="Arial" panose="020B0604020202020204"/>
              </a:rPr>
              <a:t>İçerikler</a:t>
            </a:r>
            <a:endParaRPr sz="1800" dirty="0">
              <a:latin typeface="Arial" panose="020B0604020202020204"/>
              <a:cs typeface="Arial" panose="020B0604020202020204"/>
            </a:endParaRPr>
          </a:p>
        </p:txBody>
      </p:sp>
      <p:sp>
        <p:nvSpPr>
          <p:cNvPr id="13" name="object 13"/>
          <p:cNvSpPr txBox="1">
            <a:spLocks noGrp="1"/>
          </p:cNvSpPr>
          <p:nvPr>
            <p:ph type="ftr" sz="quarter" idx="5"/>
          </p:nvPr>
        </p:nvSpPr>
        <p:spPr>
          <a:prstGeom prst="rect">
            <a:avLst/>
          </a:prstGeom>
        </p:spPr>
        <p:txBody>
          <a:bodyPr vert="horz" wrap="square" lIns="0" tIns="0" rIns="0" bIns="0" rtlCol="0">
            <a:spAutoFit/>
          </a:bodyPr>
          <a:lstStyle/>
          <a:p>
            <a:pPr marL="12700">
              <a:lnSpc>
                <a:spcPts val="1650"/>
              </a:lnSpc>
            </a:pPr>
            <a:r>
              <a:rPr dirty="0"/>
              <a:t>Private</a:t>
            </a:r>
            <a:r>
              <a:rPr spc="-20" dirty="0"/>
              <a:t> </a:t>
            </a:r>
            <a:r>
              <a:rPr dirty="0"/>
              <a:t>&amp;</a:t>
            </a:r>
            <a:r>
              <a:rPr spc="-20" dirty="0"/>
              <a:t> </a:t>
            </a:r>
            <a:r>
              <a:rPr spc="-10" dirty="0"/>
              <a:t>Confidential</a:t>
            </a:r>
          </a:p>
        </p:txBody>
      </p:sp>
      <p:sp>
        <p:nvSpPr>
          <p:cNvPr id="12" name="object 12"/>
          <p:cNvSpPr txBox="1"/>
          <p:nvPr/>
        </p:nvSpPr>
        <p:spPr>
          <a:xfrm>
            <a:off x="7430299" y="4224299"/>
            <a:ext cx="2820670" cy="299720"/>
          </a:xfrm>
          <a:prstGeom prst="rect">
            <a:avLst/>
          </a:prstGeom>
        </p:spPr>
        <p:txBody>
          <a:bodyPr vert="horz" wrap="square" lIns="0" tIns="12700" rIns="0" bIns="0" rtlCol="0">
            <a:spAutoFit/>
          </a:bodyPr>
          <a:lstStyle/>
          <a:p>
            <a:pPr marL="12700">
              <a:lnSpc>
                <a:spcPct val="100000"/>
              </a:lnSpc>
              <a:spcBef>
                <a:spcPts val="100"/>
              </a:spcBef>
            </a:pPr>
            <a:r>
              <a:rPr sz="1800" b="1" dirty="0">
                <a:latin typeface="Arial" panose="020B0604020202020204"/>
                <a:cs typeface="Arial" panose="020B0604020202020204"/>
              </a:rPr>
              <a:t>Uygunsuz</a:t>
            </a:r>
            <a:r>
              <a:rPr sz="1800" b="1" spc="-15" dirty="0">
                <a:latin typeface="Arial" panose="020B0604020202020204"/>
                <a:cs typeface="Arial" panose="020B0604020202020204"/>
              </a:rPr>
              <a:t> </a:t>
            </a:r>
            <a:r>
              <a:rPr sz="1800" b="1" dirty="0">
                <a:latin typeface="Arial" panose="020B0604020202020204"/>
                <a:cs typeface="Arial" panose="020B0604020202020204"/>
              </a:rPr>
              <a:t>Mesaj</a:t>
            </a:r>
            <a:r>
              <a:rPr sz="1800" b="1" spc="-10" dirty="0">
                <a:latin typeface="Arial" panose="020B0604020202020204"/>
                <a:cs typeface="Arial" panose="020B0604020202020204"/>
              </a:rPr>
              <a:t> İçerikleri</a:t>
            </a:r>
            <a:endParaRPr sz="1800">
              <a:latin typeface="Arial" panose="020B0604020202020204"/>
              <a:cs typeface="Arial" panose="020B0604020202020204"/>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874520" cy="743585"/>
          </a:xfrm>
          <a:custGeom>
            <a:avLst/>
            <a:gdLst/>
            <a:ahLst/>
            <a:cxnLst/>
            <a:rect l="l" t="t" r="r" b="b"/>
            <a:pathLst>
              <a:path w="1874520" h="743585">
                <a:moveTo>
                  <a:pt x="0" y="743318"/>
                </a:moveTo>
                <a:lnTo>
                  <a:pt x="0" y="0"/>
                </a:lnTo>
                <a:lnTo>
                  <a:pt x="1873973" y="0"/>
                </a:lnTo>
                <a:lnTo>
                  <a:pt x="1820459" y="100898"/>
                </a:lnTo>
                <a:lnTo>
                  <a:pt x="1702355" y="184432"/>
                </a:lnTo>
                <a:lnTo>
                  <a:pt x="1481226" y="238938"/>
                </a:lnTo>
                <a:lnTo>
                  <a:pt x="1238744" y="261245"/>
                </a:lnTo>
                <a:lnTo>
                  <a:pt x="1188506" y="266697"/>
                </a:lnTo>
                <a:lnTo>
                  <a:pt x="1138057" y="272927"/>
                </a:lnTo>
                <a:lnTo>
                  <a:pt x="1087556" y="280128"/>
                </a:lnTo>
                <a:lnTo>
                  <a:pt x="1037160" y="288493"/>
                </a:lnTo>
                <a:lnTo>
                  <a:pt x="987029" y="298213"/>
                </a:lnTo>
                <a:lnTo>
                  <a:pt x="937320" y="309481"/>
                </a:lnTo>
                <a:lnTo>
                  <a:pt x="888191" y="322489"/>
                </a:lnTo>
                <a:lnTo>
                  <a:pt x="839803" y="337429"/>
                </a:lnTo>
                <a:lnTo>
                  <a:pt x="792311" y="354494"/>
                </a:lnTo>
                <a:lnTo>
                  <a:pt x="745876" y="373877"/>
                </a:lnTo>
                <a:lnTo>
                  <a:pt x="700655" y="395768"/>
                </a:lnTo>
                <a:lnTo>
                  <a:pt x="656807" y="420361"/>
                </a:lnTo>
                <a:lnTo>
                  <a:pt x="614489" y="447848"/>
                </a:lnTo>
                <a:lnTo>
                  <a:pt x="573862" y="478422"/>
                </a:lnTo>
                <a:lnTo>
                  <a:pt x="521697" y="518964"/>
                </a:lnTo>
                <a:lnTo>
                  <a:pt x="470342" y="555219"/>
                </a:lnTo>
                <a:lnTo>
                  <a:pt x="419942" y="587437"/>
                </a:lnTo>
                <a:lnTo>
                  <a:pt x="370639" y="615873"/>
                </a:lnTo>
                <a:lnTo>
                  <a:pt x="322577" y="640779"/>
                </a:lnTo>
                <a:lnTo>
                  <a:pt x="275901" y="662408"/>
                </a:lnTo>
                <a:lnTo>
                  <a:pt x="230752" y="681013"/>
                </a:lnTo>
                <a:lnTo>
                  <a:pt x="187276" y="696848"/>
                </a:lnTo>
                <a:lnTo>
                  <a:pt x="145615" y="710165"/>
                </a:lnTo>
                <a:lnTo>
                  <a:pt x="105913" y="721218"/>
                </a:lnTo>
                <a:lnTo>
                  <a:pt x="68315" y="730259"/>
                </a:lnTo>
                <a:lnTo>
                  <a:pt x="32962" y="737541"/>
                </a:lnTo>
                <a:lnTo>
                  <a:pt x="0" y="743318"/>
                </a:lnTo>
                <a:close/>
              </a:path>
            </a:pathLst>
          </a:custGeom>
          <a:solidFill>
            <a:srgbClr val="7000E6"/>
          </a:solidFill>
        </p:spPr>
        <p:txBody>
          <a:bodyPr wrap="square" lIns="0" tIns="0" rIns="0" bIns="0" rtlCol="0"/>
          <a:lstStyle/>
          <a:p>
            <a:endParaRPr/>
          </a:p>
        </p:txBody>
      </p:sp>
      <p:sp>
        <p:nvSpPr>
          <p:cNvPr id="3" name="object 3"/>
          <p:cNvSpPr/>
          <p:nvPr/>
        </p:nvSpPr>
        <p:spPr>
          <a:xfrm>
            <a:off x="10910239" y="5823534"/>
            <a:ext cx="1282065" cy="1035050"/>
          </a:xfrm>
          <a:custGeom>
            <a:avLst/>
            <a:gdLst/>
            <a:ahLst/>
            <a:cxnLst/>
            <a:rect l="l" t="t" r="r" b="b"/>
            <a:pathLst>
              <a:path w="1282065" h="1035050">
                <a:moveTo>
                  <a:pt x="1281760" y="1034465"/>
                </a:moveTo>
                <a:lnTo>
                  <a:pt x="0" y="1034465"/>
                </a:lnTo>
                <a:lnTo>
                  <a:pt x="38381" y="1008803"/>
                </a:lnTo>
                <a:lnTo>
                  <a:pt x="76417" y="981926"/>
                </a:lnTo>
                <a:lnTo>
                  <a:pt x="114040" y="953807"/>
                </a:lnTo>
                <a:lnTo>
                  <a:pt x="151185" y="924417"/>
                </a:lnTo>
                <a:lnTo>
                  <a:pt x="187784" y="893729"/>
                </a:lnTo>
                <a:lnTo>
                  <a:pt x="223773" y="861715"/>
                </a:lnTo>
                <a:lnTo>
                  <a:pt x="259084" y="828346"/>
                </a:lnTo>
                <a:lnTo>
                  <a:pt x="293652" y="793595"/>
                </a:lnTo>
                <a:lnTo>
                  <a:pt x="327410" y="757433"/>
                </a:lnTo>
                <a:lnTo>
                  <a:pt x="360292" y="719834"/>
                </a:lnTo>
                <a:lnTo>
                  <a:pt x="392232" y="680768"/>
                </a:lnTo>
                <a:lnTo>
                  <a:pt x="423163" y="640208"/>
                </a:lnTo>
                <a:lnTo>
                  <a:pt x="453020" y="598126"/>
                </a:lnTo>
                <a:lnTo>
                  <a:pt x="514596" y="504387"/>
                </a:lnTo>
                <a:lnTo>
                  <a:pt x="548150" y="456718"/>
                </a:lnTo>
                <a:lnTo>
                  <a:pt x="582364" y="411474"/>
                </a:lnTo>
                <a:lnTo>
                  <a:pt x="617202" y="368645"/>
                </a:lnTo>
                <a:lnTo>
                  <a:pt x="652628" y="328218"/>
                </a:lnTo>
                <a:lnTo>
                  <a:pt x="688609" y="290182"/>
                </a:lnTo>
                <a:lnTo>
                  <a:pt x="725109" y="254523"/>
                </a:lnTo>
                <a:lnTo>
                  <a:pt x="762092" y="221232"/>
                </a:lnTo>
                <a:lnTo>
                  <a:pt x="799524" y="190295"/>
                </a:lnTo>
                <a:lnTo>
                  <a:pt x="837369" y="161701"/>
                </a:lnTo>
                <a:lnTo>
                  <a:pt x="875593" y="135437"/>
                </a:lnTo>
                <a:lnTo>
                  <a:pt x="914160" y="111493"/>
                </a:lnTo>
                <a:lnTo>
                  <a:pt x="953036" y="89856"/>
                </a:lnTo>
                <a:lnTo>
                  <a:pt x="992184" y="70514"/>
                </a:lnTo>
                <a:lnTo>
                  <a:pt x="1031571" y="53455"/>
                </a:lnTo>
                <a:lnTo>
                  <a:pt x="1071160" y="38667"/>
                </a:lnTo>
                <a:lnTo>
                  <a:pt x="1110917" y="26139"/>
                </a:lnTo>
                <a:lnTo>
                  <a:pt x="1150808" y="15859"/>
                </a:lnTo>
                <a:lnTo>
                  <a:pt x="1190795" y="7814"/>
                </a:lnTo>
                <a:lnTo>
                  <a:pt x="1230845" y="1993"/>
                </a:lnTo>
                <a:lnTo>
                  <a:pt x="1281760" y="0"/>
                </a:lnTo>
                <a:lnTo>
                  <a:pt x="1281760" y="1034465"/>
                </a:lnTo>
                <a:close/>
              </a:path>
            </a:pathLst>
          </a:custGeom>
          <a:solidFill>
            <a:srgbClr val="00C786"/>
          </a:solidFill>
        </p:spPr>
        <p:txBody>
          <a:bodyPr wrap="square" lIns="0" tIns="0" rIns="0" bIns="0" rtlCol="0"/>
          <a:lstStyle/>
          <a:p>
            <a:endParaRPr/>
          </a:p>
        </p:txBody>
      </p:sp>
      <p:sp>
        <p:nvSpPr>
          <p:cNvPr id="4" name="object 4"/>
          <p:cNvSpPr txBox="1">
            <a:spLocks noGrp="1"/>
          </p:cNvSpPr>
          <p:nvPr>
            <p:ph type="title"/>
          </p:nvPr>
        </p:nvSpPr>
        <p:spPr>
          <a:xfrm>
            <a:off x="3773385" y="396367"/>
            <a:ext cx="4965700" cy="634365"/>
          </a:xfrm>
          <a:prstGeom prst="rect">
            <a:avLst/>
          </a:prstGeom>
        </p:spPr>
        <p:txBody>
          <a:bodyPr vert="horz" wrap="square" lIns="0" tIns="12065" rIns="0" bIns="0" rtlCol="0">
            <a:spAutoFit/>
          </a:bodyPr>
          <a:lstStyle/>
          <a:p>
            <a:pPr marL="12700">
              <a:lnSpc>
                <a:spcPct val="100000"/>
              </a:lnSpc>
              <a:spcBef>
                <a:spcPts val="95"/>
              </a:spcBef>
            </a:pPr>
            <a:r>
              <a:rPr lang="tr-TR" dirty="0"/>
              <a:t>P*</a:t>
            </a:r>
            <a:r>
              <a:rPr lang="tr-TR" dirty="0" err="1"/>
              <a:t>rn</a:t>
            </a:r>
            <a:r>
              <a:rPr lang="tr-TR" dirty="0"/>
              <a:t>*grafik</a:t>
            </a:r>
            <a:r>
              <a:rPr spc="-229" dirty="0"/>
              <a:t> </a:t>
            </a:r>
            <a:r>
              <a:rPr spc="-10" dirty="0"/>
              <a:t>İçerikler</a:t>
            </a:r>
          </a:p>
        </p:txBody>
      </p:sp>
      <p:sp>
        <p:nvSpPr>
          <p:cNvPr id="5" name="object 5"/>
          <p:cNvSpPr txBox="1"/>
          <p:nvPr/>
        </p:nvSpPr>
        <p:spPr>
          <a:xfrm>
            <a:off x="1955174" y="1025160"/>
            <a:ext cx="6542405" cy="763905"/>
          </a:xfrm>
          <a:prstGeom prst="rect">
            <a:avLst/>
          </a:prstGeom>
        </p:spPr>
        <p:txBody>
          <a:bodyPr vert="horz" wrap="square" lIns="0" tIns="137795" rIns="0" bIns="0" rtlCol="0">
            <a:spAutoFit/>
          </a:bodyPr>
          <a:lstStyle/>
          <a:p>
            <a:pPr marL="12700">
              <a:lnSpc>
                <a:spcPct val="100000"/>
              </a:lnSpc>
              <a:spcBef>
                <a:spcPts val="1085"/>
              </a:spcBef>
            </a:pPr>
            <a:r>
              <a:rPr sz="1600" b="1" i="1" dirty="0">
                <a:solidFill>
                  <a:srgbClr val="7000E6"/>
                </a:solidFill>
                <a:latin typeface="Arial" panose="020B0604020202020204"/>
                <a:cs typeface="Arial" panose="020B0604020202020204"/>
              </a:rPr>
              <a:t>P</a:t>
            </a:r>
            <a:r>
              <a:rPr lang="tr-TR" sz="1600" b="1" i="1" dirty="0">
                <a:solidFill>
                  <a:srgbClr val="7000E6"/>
                </a:solidFill>
                <a:latin typeface="Arial" panose="020B0604020202020204"/>
                <a:cs typeface="Arial" panose="020B0604020202020204"/>
              </a:rPr>
              <a:t>*</a:t>
            </a:r>
            <a:r>
              <a:rPr sz="1600" b="1" i="1" dirty="0" err="1">
                <a:solidFill>
                  <a:srgbClr val="7000E6"/>
                </a:solidFill>
                <a:latin typeface="Arial" panose="020B0604020202020204"/>
                <a:cs typeface="Arial" panose="020B0604020202020204"/>
              </a:rPr>
              <a:t>rn</a:t>
            </a:r>
            <a:r>
              <a:rPr lang="tr-TR" sz="1600" b="1" i="1" dirty="0">
                <a:solidFill>
                  <a:srgbClr val="7000E6"/>
                </a:solidFill>
                <a:latin typeface="Arial" panose="020B0604020202020204"/>
                <a:cs typeface="Arial" panose="020B0604020202020204"/>
              </a:rPr>
              <a:t>*</a:t>
            </a:r>
            <a:r>
              <a:rPr sz="1600" b="1" i="1" dirty="0" err="1">
                <a:solidFill>
                  <a:srgbClr val="7000E6"/>
                </a:solidFill>
                <a:latin typeface="Arial" panose="020B0604020202020204"/>
                <a:cs typeface="Arial" panose="020B0604020202020204"/>
              </a:rPr>
              <a:t>grafik</a:t>
            </a:r>
            <a:r>
              <a:rPr sz="1600" b="1" i="1" dirty="0">
                <a:solidFill>
                  <a:srgbClr val="7000E6"/>
                </a:solidFill>
                <a:latin typeface="Arial" panose="020B0604020202020204"/>
                <a:cs typeface="Arial" panose="020B0604020202020204"/>
              </a:rPr>
              <a:t>,</a:t>
            </a:r>
            <a:r>
              <a:rPr sz="1600" b="1" i="1" spc="-55" dirty="0">
                <a:solidFill>
                  <a:srgbClr val="7000E6"/>
                </a:solidFill>
                <a:latin typeface="Arial" panose="020B0604020202020204"/>
                <a:cs typeface="Arial" panose="020B0604020202020204"/>
              </a:rPr>
              <a:t> </a:t>
            </a:r>
            <a:r>
              <a:rPr sz="1600" b="1" i="1" dirty="0">
                <a:solidFill>
                  <a:srgbClr val="7000E6"/>
                </a:solidFill>
                <a:latin typeface="Arial" panose="020B0604020202020204"/>
                <a:cs typeface="Arial" panose="020B0604020202020204"/>
              </a:rPr>
              <a:t>cinsellik</a:t>
            </a:r>
            <a:r>
              <a:rPr sz="1600" b="1" i="1" spc="-50" dirty="0">
                <a:solidFill>
                  <a:srgbClr val="7000E6"/>
                </a:solidFill>
                <a:latin typeface="Arial" panose="020B0604020202020204"/>
                <a:cs typeface="Arial" panose="020B0604020202020204"/>
              </a:rPr>
              <a:t> </a:t>
            </a:r>
            <a:r>
              <a:rPr sz="1600" b="1" i="1" dirty="0">
                <a:solidFill>
                  <a:srgbClr val="7000E6"/>
                </a:solidFill>
                <a:latin typeface="Arial" panose="020B0604020202020204"/>
                <a:cs typeface="Arial" panose="020B0604020202020204"/>
              </a:rPr>
              <a:t>ve</a:t>
            </a:r>
            <a:r>
              <a:rPr sz="1600" b="1" i="1" spc="-50" dirty="0">
                <a:solidFill>
                  <a:srgbClr val="7000E6"/>
                </a:solidFill>
                <a:latin typeface="Arial" panose="020B0604020202020204"/>
                <a:cs typeface="Arial" panose="020B0604020202020204"/>
              </a:rPr>
              <a:t> </a:t>
            </a:r>
            <a:r>
              <a:rPr sz="1600" b="1" i="1" dirty="0">
                <a:solidFill>
                  <a:srgbClr val="7000E6"/>
                </a:solidFill>
                <a:latin typeface="Arial" panose="020B0604020202020204"/>
                <a:cs typeface="Arial" panose="020B0604020202020204"/>
              </a:rPr>
              <a:t>çıplaklık</a:t>
            </a:r>
            <a:r>
              <a:rPr sz="1600" b="1" i="1" spc="-55" dirty="0">
                <a:solidFill>
                  <a:srgbClr val="7000E6"/>
                </a:solidFill>
                <a:latin typeface="Arial" panose="020B0604020202020204"/>
                <a:cs typeface="Arial" panose="020B0604020202020204"/>
              </a:rPr>
              <a:t> </a:t>
            </a:r>
            <a:r>
              <a:rPr sz="1600" b="1" i="1" dirty="0">
                <a:solidFill>
                  <a:srgbClr val="7000E6"/>
                </a:solidFill>
                <a:latin typeface="Arial" panose="020B0604020202020204"/>
                <a:cs typeface="Arial" panose="020B0604020202020204"/>
              </a:rPr>
              <a:t>içeren</a:t>
            </a:r>
            <a:r>
              <a:rPr sz="1600" b="1" i="1" spc="-50" dirty="0">
                <a:solidFill>
                  <a:srgbClr val="7000E6"/>
                </a:solidFill>
                <a:latin typeface="Arial" panose="020B0604020202020204"/>
                <a:cs typeface="Arial" panose="020B0604020202020204"/>
              </a:rPr>
              <a:t> </a:t>
            </a:r>
            <a:r>
              <a:rPr sz="1600" b="1" i="1" dirty="0">
                <a:solidFill>
                  <a:srgbClr val="7000E6"/>
                </a:solidFill>
                <a:latin typeface="Arial" panose="020B0604020202020204"/>
                <a:cs typeface="Arial" panose="020B0604020202020204"/>
              </a:rPr>
              <a:t>her</a:t>
            </a:r>
            <a:r>
              <a:rPr sz="1600" b="1" i="1" spc="-50" dirty="0">
                <a:solidFill>
                  <a:srgbClr val="7000E6"/>
                </a:solidFill>
                <a:latin typeface="Arial" panose="020B0604020202020204"/>
                <a:cs typeface="Arial" panose="020B0604020202020204"/>
              </a:rPr>
              <a:t> </a:t>
            </a:r>
            <a:r>
              <a:rPr sz="1600" b="1" i="1" dirty="0">
                <a:solidFill>
                  <a:srgbClr val="7000E6"/>
                </a:solidFill>
                <a:latin typeface="Arial" panose="020B0604020202020204"/>
                <a:cs typeface="Arial" panose="020B0604020202020204"/>
              </a:rPr>
              <a:t>türlü</a:t>
            </a:r>
            <a:r>
              <a:rPr sz="1600" b="1" i="1" spc="-55" dirty="0">
                <a:solidFill>
                  <a:srgbClr val="7000E6"/>
                </a:solidFill>
                <a:latin typeface="Arial" panose="020B0604020202020204"/>
                <a:cs typeface="Arial" panose="020B0604020202020204"/>
              </a:rPr>
              <a:t> </a:t>
            </a:r>
            <a:r>
              <a:rPr sz="1600" b="1" i="1" dirty="0">
                <a:solidFill>
                  <a:srgbClr val="7000E6"/>
                </a:solidFill>
                <a:latin typeface="Arial" panose="020B0604020202020204"/>
                <a:cs typeface="Arial" panose="020B0604020202020204"/>
              </a:rPr>
              <a:t>davranış</a:t>
            </a:r>
            <a:r>
              <a:rPr sz="1600" b="1" i="1" spc="-50" dirty="0">
                <a:solidFill>
                  <a:srgbClr val="7000E6"/>
                </a:solidFill>
                <a:latin typeface="Arial" panose="020B0604020202020204"/>
                <a:cs typeface="Arial" panose="020B0604020202020204"/>
              </a:rPr>
              <a:t> </a:t>
            </a:r>
            <a:r>
              <a:rPr sz="1600" b="1" i="1" spc="-10" dirty="0">
                <a:solidFill>
                  <a:srgbClr val="7000E6"/>
                </a:solidFill>
                <a:latin typeface="Arial" panose="020B0604020202020204"/>
                <a:cs typeface="Arial" panose="020B0604020202020204"/>
              </a:rPr>
              <a:t>yasaktır!</a:t>
            </a:r>
            <a:endParaRPr sz="1600" dirty="0">
              <a:latin typeface="Arial" panose="020B0604020202020204"/>
              <a:cs typeface="Arial" panose="020B0604020202020204"/>
            </a:endParaRPr>
          </a:p>
          <a:p>
            <a:pPr marL="298450" indent="-286385">
              <a:lnSpc>
                <a:spcPct val="100000"/>
              </a:lnSpc>
              <a:spcBef>
                <a:spcPts val="985"/>
              </a:spcBef>
              <a:buChar char="•"/>
              <a:tabLst>
                <a:tab pos="298450" algn="l"/>
                <a:tab pos="299085" algn="l"/>
              </a:tabLst>
            </a:pPr>
            <a:r>
              <a:rPr sz="1600" dirty="0">
                <a:latin typeface="Arial" panose="020B0604020202020204"/>
                <a:cs typeface="Arial" panose="020B0604020202020204"/>
              </a:rPr>
              <a:t>Kasık,</a:t>
            </a:r>
            <a:r>
              <a:rPr sz="1600" spc="-75" dirty="0">
                <a:latin typeface="Arial" panose="020B0604020202020204"/>
                <a:cs typeface="Arial" panose="020B0604020202020204"/>
              </a:rPr>
              <a:t> </a:t>
            </a:r>
            <a:r>
              <a:rPr sz="1600" dirty="0">
                <a:latin typeface="Arial" panose="020B0604020202020204"/>
                <a:cs typeface="Arial" panose="020B0604020202020204"/>
              </a:rPr>
              <a:t>kalça,</a:t>
            </a:r>
            <a:r>
              <a:rPr sz="1600" spc="-70" dirty="0">
                <a:latin typeface="Arial" panose="020B0604020202020204"/>
                <a:cs typeface="Arial" panose="020B0604020202020204"/>
              </a:rPr>
              <a:t> </a:t>
            </a:r>
            <a:r>
              <a:rPr sz="1600" dirty="0">
                <a:latin typeface="Arial" panose="020B0604020202020204"/>
                <a:cs typeface="Arial" panose="020B0604020202020204"/>
              </a:rPr>
              <a:t>göğüs</a:t>
            </a:r>
            <a:r>
              <a:rPr sz="1600" spc="-70" dirty="0">
                <a:latin typeface="Arial" panose="020B0604020202020204"/>
                <a:cs typeface="Arial" panose="020B0604020202020204"/>
              </a:rPr>
              <a:t> </a:t>
            </a:r>
            <a:r>
              <a:rPr sz="1600" dirty="0">
                <a:latin typeface="Arial" panose="020B0604020202020204"/>
                <a:cs typeface="Arial" panose="020B0604020202020204"/>
              </a:rPr>
              <a:t>gibi</a:t>
            </a:r>
            <a:r>
              <a:rPr sz="1600" spc="-70" dirty="0">
                <a:latin typeface="Arial" panose="020B0604020202020204"/>
                <a:cs typeface="Arial" panose="020B0604020202020204"/>
              </a:rPr>
              <a:t> </a:t>
            </a:r>
            <a:r>
              <a:rPr sz="1600" dirty="0">
                <a:latin typeface="Arial" panose="020B0604020202020204"/>
                <a:cs typeface="Arial" panose="020B0604020202020204"/>
              </a:rPr>
              <a:t>hassas</a:t>
            </a:r>
            <a:r>
              <a:rPr sz="1600" spc="-70" dirty="0">
                <a:latin typeface="Arial" panose="020B0604020202020204"/>
                <a:cs typeface="Arial" panose="020B0604020202020204"/>
              </a:rPr>
              <a:t> </a:t>
            </a:r>
            <a:r>
              <a:rPr sz="1600" dirty="0">
                <a:latin typeface="Arial" panose="020B0604020202020204"/>
                <a:cs typeface="Arial" panose="020B0604020202020204"/>
              </a:rPr>
              <a:t>bölgelere</a:t>
            </a:r>
            <a:r>
              <a:rPr sz="1600" spc="-70" dirty="0">
                <a:latin typeface="Arial" panose="020B0604020202020204"/>
                <a:cs typeface="Arial" panose="020B0604020202020204"/>
              </a:rPr>
              <a:t> </a:t>
            </a:r>
            <a:r>
              <a:rPr sz="1600" spc="-10" dirty="0">
                <a:latin typeface="Arial" panose="020B0604020202020204"/>
                <a:cs typeface="Arial" panose="020B0604020202020204"/>
              </a:rPr>
              <a:t>odaklanmak</a:t>
            </a:r>
            <a:endParaRPr sz="1600" dirty="0">
              <a:latin typeface="Arial" panose="020B0604020202020204"/>
              <a:cs typeface="Arial" panose="020B0604020202020204"/>
            </a:endParaRPr>
          </a:p>
        </p:txBody>
      </p:sp>
      <p:pic>
        <p:nvPicPr>
          <p:cNvPr id="6" name="object 6"/>
          <p:cNvPicPr/>
          <p:nvPr/>
        </p:nvPicPr>
        <p:blipFill>
          <a:blip r:embed="rId2" cstate="print"/>
          <a:stretch>
            <a:fillRect/>
          </a:stretch>
        </p:blipFill>
        <p:spPr>
          <a:xfrm>
            <a:off x="2257044" y="2033016"/>
            <a:ext cx="1495044" cy="1533143"/>
          </a:xfrm>
          <a:prstGeom prst="rect">
            <a:avLst/>
          </a:prstGeom>
        </p:spPr>
      </p:pic>
      <p:pic>
        <p:nvPicPr>
          <p:cNvPr id="7" name="object 7"/>
          <p:cNvPicPr/>
          <p:nvPr/>
        </p:nvPicPr>
        <p:blipFill>
          <a:blip r:embed="rId3" cstate="print"/>
          <a:stretch>
            <a:fillRect/>
          </a:stretch>
        </p:blipFill>
        <p:spPr>
          <a:xfrm>
            <a:off x="4466844" y="2033016"/>
            <a:ext cx="1389888" cy="1533143"/>
          </a:xfrm>
          <a:prstGeom prst="rect">
            <a:avLst/>
          </a:prstGeom>
        </p:spPr>
      </p:pic>
      <p:sp>
        <p:nvSpPr>
          <p:cNvPr id="8" name="object 8"/>
          <p:cNvSpPr txBox="1"/>
          <p:nvPr/>
        </p:nvSpPr>
        <p:spPr>
          <a:xfrm>
            <a:off x="1955063" y="3722928"/>
            <a:ext cx="7903209" cy="756920"/>
          </a:xfrm>
          <a:prstGeom prst="rect">
            <a:avLst/>
          </a:prstGeom>
        </p:spPr>
        <p:txBody>
          <a:bodyPr vert="horz" wrap="square" lIns="0" tIns="12700" rIns="0" bIns="0" rtlCol="0">
            <a:spAutoFit/>
          </a:bodyPr>
          <a:lstStyle/>
          <a:p>
            <a:pPr marL="297815" marR="5080" indent="-285115">
              <a:lnSpc>
                <a:spcPct val="150000"/>
              </a:lnSpc>
              <a:spcBef>
                <a:spcPts val="100"/>
              </a:spcBef>
              <a:buChar char="•"/>
              <a:tabLst>
                <a:tab pos="297815" algn="l"/>
                <a:tab pos="298450" algn="l"/>
              </a:tabLst>
            </a:pPr>
            <a:r>
              <a:rPr sz="1600" dirty="0">
                <a:latin typeface="Arial" panose="020B0604020202020204"/>
                <a:cs typeface="Arial" panose="020B0604020202020204"/>
              </a:rPr>
              <a:t>Kasık,</a:t>
            </a:r>
            <a:r>
              <a:rPr sz="1600" spc="-45" dirty="0">
                <a:latin typeface="Arial" panose="020B0604020202020204"/>
                <a:cs typeface="Arial" panose="020B0604020202020204"/>
              </a:rPr>
              <a:t> </a:t>
            </a:r>
            <a:r>
              <a:rPr sz="1600" dirty="0">
                <a:latin typeface="Arial" panose="020B0604020202020204"/>
                <a:cs typeface="Arial" panose="020B0604020202020204"/>
              </a:rPr>
              <a:t>kalça</a:t>
            </a:r>
            <a:r>
              <a:rPr sz="1600" spc="-40" dirty="0">
                <a:latin typeface="Arial" panose="020B0604020202020204"/>
                <a:cs typeface="Arial" panose="020B0604020202020204"/>
              </a:rPr>
              <a:t> </a:t>
            </a:r>
            <a:r>
              <a:rPr sz="1600" dirty="0">
                <a:latin typeface="Arial" panose="020B0604020202020204"/>
                <a:cs typeface="Arial" panose="020B0604020202020204"/>
              </a:rPr>
              <a:t>ve</a:t>
            </a:r>
            <a:r>
              <a:rPr sz="1600" spc="-45" dirty="0">
                <a:latin typeface="Arial" panose="020B0604020202020204"/>
                <a:cs typeface="Arial" panose="020B0604020202020204"/>
              </a:rPr>
              <a:t> </a:t>
            </a:r>
            <a:r>
              <a:rPr sz="1600" dirty="0">
                <a:latin typeface="Arial" panose="020B0604020202020204"/>
                <a:cs typeface="Arial" panose="020B0604020202020204"/>
              </a:rPr>
              <a:t>göğüs</a:t>
            </a:r>
            <a:r>
              <a:rPr sz="1600" spc="-40" dirty="0">
                <a:latin typeface="Arial" panose="020B0604020202020204"/>
                <a:cs typeface="Arial" panose="020B0604020202020204"/>
              </a:rPr>
              <a:t> </a:t>
            </a:r>
            <a:r>
              <a:rPr sz="1600" dirty="0">
                <a:latin typeface="Arial" panose="020B0604020202020204"/>
                <a:cs typeface="Arial" panose="020B0604020202020204"/>
              </a:rPr>
              <a:t>gibi</a:t>
            </a:r>
            <a:r>
              <a:rPr sz="1600" spc="-45" dirty="0">
                <a:latin typeface="Arial" panose="020B0604020202020204"/>
                <a:cs typeface="Arial" panose="020B0604020202020204"/>
              </a:rPr>
              <a:t> </a:t>
            </a:r>
            <a:r>
              <a:rPr sz="1600" dirty="0">
                <a:latin typeface="Arial" panose="020B0604020202020204"/>
                <a:cs typeface="Arial" panose="020B0604020202020204"/>
              </a:rPr>
              <a:t>hassat</a:t>
            </a:r>
            <a:r>
              <a:rPr sz="1600" spc="-40" dirty="0">
                <a:latin typeface="Arial" panose="020B0604020202020204"/>
                <a:cs typeface="Arial" panose="020B0604020202020204"/>
              </a:rPr>
              <a:t> </a:t>
            </a:r>
            <a:r>
              <a:rPr sz="1600" dirty="0">
                <a:latin typeface="Arial" panose="020B0604020202020204"/>
                <a:cs typeface="Arial" panose="020B0604020202020204"/>
              </a:rPr>
              <a:t>vücut</a:t>
            </a:r>
            <a:r>
              <a:rPr sz="1600" spc="-40" dirty="0">
                <a:latin typeface="Arial" panose="020B0604020202020204"/>
                <a:cs typeface="Arial" panose="020B0604020202020204"/>
              </a:rPr>
              <a:t> </a:t>
            </a:r>
            <a:r>
              <a:rPr sz="1600" dirty="0">
                <a:latin typeface="Arial" panose="020B0604020202020204"/>
                <a:cs typeface="Arial" panose="020B0604020202020204"/>
              </a:rPr>
              <a:t>bölgelerini</a:t>
            </a:r>
            <a:r>
              <a:rPr sz="1600" spc="-45" dirty="0">
                <a:latin typeface="Arial" panose="020B0604020202020204"/>
                <a:cs typeface="Arial" panose="020B0604020202020204"/>
              </a:rPr>
              <a:t> </a:t>
            </a:r>
            <a:r>
              <a:rPr sz="1600" dirty="0">
                <a:latin typeface="Arial" panose="020B0604020202020204"/>
                <a:cs typeface="Arial" panose="020B0604020202020204"/>
              </a:rPr>
              <a:t>kasıtlı</a:t>
            </a:r>
            <a:r>
              <a:rPr sz="1600" spc="-40" dirty="0">
                <a:latin typeface="Arial" panose="020B0604020202020204"/>
                <a:cs typeface="Arial" panose="020B0604020202020204"/>
              </a:rPr>
              <a:t> </a:t>
            </a:r>
            <a:r>
              <a:rPr sz="1600" dirty="0">
                <a:latin typeface="Arial" panose="020B0604020202020204"/>
                <a:cs typeface="Arial" panose="020B0604020202020204"/>
              </a:rPr>
              <a:t>olarak</a:t>
            </a:r>
            <a:r>
              <a:rPr sz="1600" spc="-45" dirty="0">
                <a:latin typeface="Arial" panose="020B0604020202020204"/>
                <a:cs typeface="Arial" panose="020B0604020202020204"/>
              </a:rPr>
              <a:t> </a:t>
            </a:r>
            <a:r>
              <a:rPr sz="1600" dirty="0">
                <a:latin typeface="Arial" panose="020B0604020202020204"/>
                <a:cs typeface="Arial" panose="020B0604020202020204"/>
              </a:rPr>
              <a:t>ortaya</a:t>
            </a:r>
            <a:r>
              <a:rPr sz="1600" spc="-40" dirty="0">
                <a:latin typeface="Arial" panose="020B0604020202020204"/>
                <a:cs typeface="Arial" panose="020B0604020202020204"/>
              </a:rPr>
              <a:t> </a:t>
            </a:r>
            <a:r>
              <a:rPr sz="1600" dirty="0">
                <a:latin typeface="Arial" panose="020B0604020202020204"/>
                <a:cs typeface="Arial" panose="020B0604020202020204"/>
              </a:rPr>
              <a:t>koymak</a:t>
            </a:r>
            <a:r>
              <a:rPr sz="1600" spc="-45" dirty="0">
                <a:latin typeface="Arial" panose="020B0604020202020204"/>
                <a:cs typeface="Arial" panose="020B0604020202020204"/>
              </a:rPr>
              <a:t> </a:t>
            </a:r>
            <a:r>
              <a:rPr sz="1600" spc="-20" dirty="0">
                <a:latin typeface="Arial" panose="020B0604020202020204"/>
                <a:cs typeface="Arial" panose="020B0604020202020204"/>
              </a:rPr>
              <a:t>veya </a:t>
            </a:r>
            <a:r>
              <a:rPr sz="1600" spc="-10" dirty="0">
                <a:latin typeface="Arial" panose="020B0604020202020204"/>
                <a:cs typeface="Arial" panose="020B0604020202020204"/>
              </a:rPr>
              <a:t>göstermek.</a:t>
            </a:r>
            <a:endParaRPr sz="1600">
              <a:latin typeface="Arial" panose="020B0604020202020204"/>
              <a:cs typeface="Arial" panose="020B0604020202020204"/>
            </a:endParaRPr>
          </a:p>
        </p:txBody>
      </p:sp>
      <p:pic>
        <p:nvPicPr>
          <p:cNvPr id="9" name="object 9"/>
          <p:cNvPicPr/>
          <p:nvPr/>
        </p:nvPicPr>
        <p:blipFill>
          <a:blip r:embed="rId4" cstate="print"/>
          <a:stretch>
            <a:fillRect/>
          </a:stretch>
        </p:blipFill>
        <p:spPr>
          <a:xfrm>
            <a:off x="3480815" y="4349496"/>
            <a:ext cx="1219200" cy="1905000"/>
          </a:xfrm>
          <a:prstGeom prst="rect">
            <a:avLst/>
          </a:prstGeom>
        </p:spPr>
      </p:pic>
      <p:grpSp>
        <p:nvGrpSpPr>
          <p:cNvPr id="10" name="object 10"/>
          <p:cNvGrpSpPr/>
          <p:nvPr/>
        </p:nvGrpSpPr>
        <p:grpSpPr>
          <a:xfrm>
            <a:off x="11394947" y="53339"/>
            <a:ext cx="688975" cy="688975"/>
            <a:chOff x="11394947" y="53339"/>
            <a:chExt cx="688975" cy="688975"/>
          </a:xfrm>
        </p:grpSpPr>
        <p:pic>
          <p:nvPicPr>
            <p:cNvPr id="11" name="object 11"/>
            <p:cNvPicPr/>
            <p:nvPr/>
          </p:nvPicPr>
          <p:blipFill>
            <a:blip r:embed="rId5" cstate="print"/>
            <a:stretch>
              <a:fillRect/>
            </a:stretch>
          </p:blipFill>
          <p:spPr>
            <a:xfrm>
              <a:off x="11550395" y="99059"/>
              <a:ext cx="533400" cy="515112"/>
            </a:xfrm>
            <a:prstGeom prst="rect">
              <a:avLst/>
            </a:prstGeom>
          </p:spPr>
        </p:pic>
        <p:pic>
          <p:nvPicPr>
            <p:cNvPr id="12" name="object 12"/>
            <p:cNvPicPr/>
            <p:nvPr/>
          </p:nvPicPr>
          <p:blipFill>
            <a:blip r:embed="rId6" cstate="print"/>
            <a:stretch>
              <a:fillRect/>
            </a:stretch>
          </p:blipFill>
          <p:spPr>
            <a:xfrm>
              <a:off x="11394947" y="53339"/>
              <a:ext cx="688848" cy="688847"/>
            </a:xfrm>
            <a:prstGeom prst="rect">
              <a:avLst/>
            </a:prstGeom>
          </p:spPr>
        </p:pic>
      </p:grpSp>
      <p:sp>
        <p:nvSpPr>
          <p:cNvPr id="13" name="object 13"/>
          <p:cNvSpPr txBox="1">
            <a:spLocks noGrp="1"/>
          </p:cNvSpPr>
          <p:nvPr>
            <p:ph type="ftr" sz="quarter" idx="5"/>
          </p:nvPr>
        </p:nvSpPr>
        <p:spPr>
          <a:prstGeom prst="rect">
            <a:avLst/>
          </a:prstGeom>
        </p:spPr>
        <p:txBody>
          <a:bodyPr vert="horz" wrap="square" lIns="0" tIns="0" rIns="0" bIns="0" rtlCol="0">
            <a:spAutoFit/>
          </a:bodyPr>
          <a:lstStyle/>
          <a:p>
            <a:pPr marL="12700">
              <a:lnSpc>
                <a:spcPts val="1650"/>
              </a:lnSpc>
            </a:pPr>
            <a:r>
              <a:rPr dirty="0"/>
              <a:t>Private</a:t>
            </a:r>
            <a:r>
              <a:rPr spc="-20" dirty="0"/>
              <a:t> </a:t>
            </a:r>
            <a:r>
              <a:rPr dirty="0"/>
              <a:t>&amp;</a:t>
            </a:r>
            <a:r>
              <a:rPr spc="-20" dirty="0"/>
              <a:t> </a:t>
            </a:r>
            <a:r>
              <a:rPr spc="-10" dirty="0"/>
              <a:t>Confidential</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6292596" y="2374392"/>
            <a:ext cx="1217676" cy="1586484"/>
          </a:xfrm>
          <a:prstGeom prst="rect">
            <a:avLst/>
          </a:prstGeom>
        </p:spPr>
      </p:pic>
      <p:pic>
        <p:nvPicPr>
          <p:cNvPr id="3" name="object 3"/>
          <p:cNvPicPr/>
          <p:nvPr/>
        </p:nvPicPr>
        <p:blipFill>
          <a:blip r:embed="rId3" cstate="print"/>
          <a:stretch>
            <a:fillRect/>
          </a:stretch>
        </p:blipFill>
        <p:spPr>
          <a:xfrm>
            <a:off x="2279904" y="2371344"/>
            <a:ext cx="1068323" cy="1493519"/>
          </a:xfrm>
          <a:prstGeom prst="rect">
            <a:avLst/>
          </a:prstGeom>
        </p:spPr>
      </p:pic>
      <p:sp>
        <p:nvSpPr>
          <p:cNvPr id="4" name="object 4"/>
          <p:cNvSpPr/>
          <p:nvPr/>
        </p:nvSpPr>
        <p:spPr>
          <a:xfrm>
            <a:off x="0" y="0"/>
            <a:ext cx="1874520" cy="743585"/>
          </a:xfrm>
          <a:custGeom>
            <a:avLst/>
            <a:gdLst/>
            <a:ahLst/>
            <a:cxnLst/>
            <a:rect l="l" t="t" r="r" b="b"/>
            <a:pathLst>
              <a:path w="1874520" h="743585">
                <a:moveTo>
                  <a:pt x="0" y="743318"/>
                </a:moveTo>
                <a:lnTo>
                  <a:pt x="0" y="0"/>
                </a:lnTo>
                <a:lnTo>
                  <a:pt x="1873973" y="0"/>
                </a:lnTo>
                <a:lnTo>
                  <a:pt x="1820459" y="100898"/>
                </a:lnTo>
                <a:lnTo>
                  <a:pt x="1702355" y="184432"/>
                </a:lnTo>
                <a:lnTo>
                  <a:pt x="1481226" y="238938"/>
                </a:lnTo>
                <a:lnTo>
                  <a:pt x="1238744" y="261245"/>
                </a:lnTo>
                <a:lnTo>
                  <a:pt x="1188506" y="266697"/>
                </a:lnTo>
                <a:lnTo>
                  <a:pt x="1138057" y="272927"/>
                </a:lnTo>
                <a:lnTo>
                  <a:pt x="1087556" y="280128"/>
                </a:lnTo>
                <a:lnTo>
                  <a:pt x="1037160" y="288493"/>
                </a:lnTo>
                <a:lnTo>
                  <a:pt x="987029" y="298213"/>
                </a:lnTo>
                <a:lnTo>
                  <a:pt x="937320" y="309481"/>
                </a:lnTo>
                <a:lnTo>
                  <a:pt x="888191" y="322489"/>
                </a:lnTo>
                <a:lnTo>
                  <a:pt x="839803" y="337429"/>
                </a:lnTo>
                <a:lnTo>
                  <a:pt x="792311" y="354494"/>
                </a:lnTo>
                <a:lnTo>
                  <a:pt x="745876" y="373877"/>
                </a:lnTo>
                <a:lnTo>
                  <a:pt x="700655" y="395768"/>
                </a:lnTo>
                <a:lnTo>
                  <a:pt x="656807" y="420361"/>
                </a:lnTo>
                <a:lnTo>
                  <a:pt x="614489" y="447848"/>
                </a:lnTo>
                <a:lnTo>
                  <a:pt x="573862" y="478422"/>
                </a:lnTo>
                <a:lnTo>
                  <a:pt x="521697" y="518964"/>
                </a:lnTo>
                <a:lnTo>
                  <a:pt x="470342" y="555219"/>
                </a:lnTo>
                <a:lnTo>
                  <a:pt x="419942" y="587437"/>
                </a:lnTo>
                <a:lnTo>
                  <a:pt x="370639" y="615873"/>
                </a:lnTo>
                <a:lnTo>
                  <a:pt x="322577" y="640779"/>
                </a:lnTo>
                <a:lnTo>
                  <a:pt x="275901" y="662408"/>
                </a:lnTo>
                <a:lnTo>
                  <a:pt x="230752" y="681013"/>
                </a:lnTo>
                <a:lnTo>
                  <a:pt x="187276" y="696848"/>
                </a:lnTo>
                <a:lnTo>
                  <a:pt x="145615" y="710165"/>
                </a:lnTo>
                <a:lnTo>
                  <a:pt x="105913" y="721218"/>
                </a:lnTo>
                <a:lnTo>
                  <a:pt x="68315" y="730259"/>
                </a:lnTo>
                <a:lnTo>
                  <a:pt x="32962" y="737541"/>
                </a:lnTo>
                <a:lnTo>
                  <a:pt x="0" y="743318"/>
                </a:lnTo>
                <a:close/>
              </a:path>
            </a:pathLst>
          </a:custGeom>
          <a:solidFill>
            <a:srgbClr val="00C685"/>
          </a:solidFill>
        </p:spPr>
        <p:txBody>
          <a:bodyPr wrap="square" lIns="0" tIns="0" rIns="0" bIns="0" rtlCol="0"/>
          <a:lstStyle/>
          <a:p>
            <a:endParaRPr/>
          </a:p>
        </p:txBody>
      </p:sp>
      <p:sp>
        <p:nvSpPr>
          <p:cNvPr id="5" name="object 5"/>
          <p:cNvSpPr/>
          <p:nvPr/>
        </p:nvSpPr>
        <p:spPr>
          <a:xfrm>
            <a:off x="10910239" y="5823534"/>
            <a:ext cx="1282065" cy="1035050"/>
          </a:xfrm>
          <a:custGeom>
            <a:avLst/>
            <a:gdLst/>
            <a:ahLst/>
            <a:cxnLst/>
            <a:rect l="l" t="t" r="r" b="b"/>
            <a:pathLst>
              <a:path w="1282065" h="1035050">
                <a:moveTo>
                  <a:pt x="1281760" y="1034465"/>
                </a:moveTo>
                <a:lnTo>
                  <a:pt x="0" y="1034465"/>
                </a:lnTo>
                <a:lnTo>
                  <a:pt x="38381" y="1008803"/>
                </a:lnTo>
                <a:lnTo>
                  <a:pt x="76417" y="981926"/>
                </a:lnTo>
                <a:lnTo>
                  <a:pt x="114040" y="953807"/>
                </a:lnTo>
                <a:lnTo>
                  <a:pt x="151185" y="924417"/>
                </a:lnTo>
                <a:lnTo>
                  <a:pt x="187784" y="893729"/>
                </a:lnTo>
                <a:lnTo>
                  <a:pt x="223773" y="861715"/>
                </a:lnTo>
                <a:lnTo>
                  <a:pt x="259084" y="828346"/>
                </a:lnTo>
                <a:lnTo>
                  <a:pt x="293652" y="793595"/>
                </a:lnTo>
                <a:lnTo>
                  <a:pt x="327410" y="757433"/>
                </a:lnTo>
                <a:lnTo>
                  <a:pt x="360292" y="719834"/>
                </a:lnTo>
                <a:lnTo>
                  <a:pt x="392232" y="680768"/>
                </a:lnTo>
                <a:lnTo>
                  <a:pt x="423163" y="640208"/>
                </a:lnTo>
                <a:lnTo>
                  <a:pt x="453020" y="598126"/>
                </a:lnTo>
                <a:lnTo>
                  <a:pt x="514596" y="504387"/>
                </a:lnTo>
                <a:lnTo>
                  <a:pt x="548150" y="456718"/>
                </a:lnTo>
                <a:lnTo>
                  <a:pt x="582364" y="411474"/>
                </a:lnTo>
                <a:lnTo>
                  <a:pt x="617202" y="368645"/>
                </a:lnTo>
                <a:lnTo>
                  <a:pt x="652628" y="328218"/>
                </a:lnTo>
                <a:lnTo>
                  <a:pt x="688609" y="290182"/>
                </a:lnTo>
                <a:lnTo>
                  <a:pt x="725109" y="254523"/>
                </a:lnTo>
                <a:lnTo>
                  <a:pt x="762092" y="221232"/>
                </a:lnTo>
                <a:lnTo>
                  <a:pt x="799524" y="190295"/>
                </a:lnTo>
                <a:lnTo>
                  <a:pt x="837369" y="161701"/>
                </a:lnTo>
                <a:lnTo>
                  <a:pt x="875593" y="135437"/>
                </a:lnTo>
                <a:lnTo>
                  <a:pt x="914160" y="111493"/>
                </a:lnTo>
                <a:lnTo>
                  <a:pt x="953036" y="89856"/>
                </a:lnTo>
                <a:lnTo>
                  <a:pt x="992184" y="70514"/>
                </a:lnTo>
                <a:lnTo>
                  <a:pt x="1031571" y="53455"/>
                </a:lnTo>
                <a:lnTo>
                  <a:pt x="1071160" y="38667"/>
                </a:lnTo>
                <a:lnTo>
                  <a:pt x="1110917" y="26139"/>
                </a:lnTo>
                <a:lnTo>
                  <a:pt x="1150808" y="15859"/>
                </a:lnTo>
                <a:lnTo>
                  <a:pt x="1190795" y="7814"/>
                </a:lnTo>
                <a:lnTo>
                  <a:pt x="1230845" y="1993"/>
                </a:lnTo>
                <a:lnTo>
                  <a:pt x="1281760" y="0"/>
                </a:lnTo>
                <a:lnTo>
                  <a:pt x="1281760" y="1034465"/>
                </a:lnTo>
                <a:close/>
              </a:path>
            </a:pathLst>
          </a:custGeom>
          <a:solidFill>
            <a:srgbClr val="00C786"/>
          </a:solidFill>
        </p:spPr>
        <p:txBody>
          <a:bodyPr wrap="square" lIns="0" tIns="0" rIns="0" bIns="0" rtlCol="0"/>
          <a:lstStyle/>
          <a:p>
            <a:endParaRPr/>
          </a:p>
        </p:txBody>
      </p:sp>
      <p:sp>
        <p:nvSpPr>
          <p:cNvPr id="6" name="object 6"/>
          <p:cNvSpPr txBox="1"/>
          <p:nvPr/>
        </p:nvSpPr>
        <p:spPr>
          <a:xfrm>
            <a:off x="1937994" y="1070040"/>
            <a:ext cx="8442960" cy="1259840"/>
          </a:xfrm>
          <a:prstGeom prst="rect">
            <a:avLst/>
          </a:prstGeom>
        </p:spPr>
        <p:txBody>
          <a:bodyPr vert="horz" wrap="square" lIns="0" tIns="12700" rIns="0" bIns="0" rtlCol="0">
            <a:spAutoFit/>
          </a:bodyPr>
          <a:lstStyle/>
          <a:p>
            <a:pPr marL="297815" marR="5080" indent="-285750">
              <a:lnSpc>
                <a:spcPct val="150000"/>
              </a:lnSpc>
              <a:spcBef>
                <a:spcPts val="100"/>
              </a:spcBef>
              <a:buFont typeface="Arial" panose="020B0604020202020204"/>
              <a:buChar char="•"/>
              <a:tabLst>
                <a:tab pos="297815" algn="l"/>
                <a:tab pos="299085" algn="l"/>
              </a:tabLst>
            </a:pPr>
            <a:r>
              <a:rPr sz="1800" b="1" dirty="0">
                <a:solidFill>
                  <a:srgbClr val="00C685"/>
                </a:solidFill>
                <a:latin typeface="Arial" panose="020B0604020202020204"/>
                <a:cs typeface="Arial" panose="020B0604020202020204"/>
              </a:rPr>
              <a:t>Müstehcen</a:t>
            </a:r>
            <a:r>
              <a:rPr sz="1800" b="1" spc="-15" dirty="0">
                <a:solidFill>
                  <a:srgbClr val="00C685"/>
                </a:solidFill>
                <a:latin typeface="Arial" panose="020B0604020202020204"/>
                <a:cs typeface="Arial" panose="020B0604020202020204"/>
              </a:rPr>
              <a:t> </a:t>
            </a:r>
            <a:r>
              <a:rPr sz="1800" dirty="0">
                <a:latin typeface="Arial" panose="020B0604020202020204"/>
                <a:cs typeface="Arial" panose="020B0604020202020204"/>
              </a:rPr>
              <a:t>veya</a:t>
            </a:r>
            <a:r>
              <a:rPr sz="1800" spc="-10" dirty="0">
                <a:latin typeface="Arial" panose="020B0604020202020204"/>
                <a:cs typeface="Arial" panose="020B0604020202020204"/>
              </a:rPr>
              <a:t> </a:t>
            </a:r>
            <a:r>
              <a:rPr sz="1800" b="1" dirty="0">
                <a:solidFill>
                  <a:srgbClr val="00C685"/>
                </a:solidFill>
                <a:latin typeface="Arial" panose="020B0604020202020204"/>
                <a:cs typeface="Arial" panose="020B0604020202020204"/>
              </a:rPr>
              <a:t>uygunsuz</a:t>
            </a:r>
            <a:r>
              <a:rPr sz="1800" b="1" spc="-15" dirty="0">
                <a:solidFill>
                  <a:srgbClr val="00C685"/>
                </a:solidFill>
                <a:latin typeface="Arial" panose="020B0604020202020204"/>
                <a:cs typeface="Arial" panose="020B0604020202020204"/>
              </a:rPr>
              <a:t> </a:t>
            </a:r>
            <a:r>
              <a:rPr sz="1800" b="1" dirty="0">
                <a:solidFill>
                  <a:srgbClr val="00C685"/>
                </a:solidFill>
                <a:latin typeface="Arial" panose="020B0604020202020204"/>
                <a:cs typeface="Arial" panose="020B0604020202020204"/>
              </a:rPr>
              <a:t>fotoğrafları</a:t>
            </a:r>
            <a:r>
              <a:rPr sz="1800" b="1" spc="-15" dirty="0">
                <a:solidFill>
                  <a:srgbClr val="00C685"/>
                </a:solidFill>
                <a:latin typeface="Arial" panose="020B0604020202020204"/>
                <a:cs typeface="Arial" panose="020B0604020202020204"/>
              </a:rPr>
              <a:t> </a:t>
            </a:r>
            <a:r>
              <a:rPr sz="1800" dirty="0">
                <a:latin typeface="Arial" panose="020B0604020202020204"/>
                <a:cs typeface="Arial" panose="020B0604020202020204"/>
              </a:rPr>
              <a:t>gizlemek</a:t>
            </a:r>
            <a:r>
              <a:rPr sz="1800" spc="-10" dirty="0">
                <a:latin typeface="Arial" panose="020B0604020202020204"/>
                <a:cs typeface="Arial" panose="020B0604020202020204"/>
              </a:rPr>
              <a:t> </a:t>
            </a:r>
            <a:r>
              <a:rPr sz="1800" dirty="0">
                <a:latin typeface="Arial" panose="020B0604020202020204"/>
                <a:cs typeface="Arial" panose="020B0604020202020204"/>
              </a:rPr>
              <a:t>amacıyla</a:t>
            </a:r>
            <a:r>
              <a:rPr sz="1800" spc="-15" dirty="0">
                <a:latin typeface="Arial" panose="020B0604020202020204"/>
                <a:cs typeface="Arial" panose="020B0604020202020204"/>
              </a:rPr>
              <a:t> </a:t>
            </a:r>
            <a:r>
              <a:rPr sz="1800" spc="-10" dirty="0">
                <a:latin typeface="Arial" panose="020B0604020202020204"/>
                <a:cs typeface="Arial" panose="020B0604020202020204"/>
              </a:rPr>
              <a:t>fotoğrafların </a:t>
            </a:r>
            <a:r>
              <a:rPr sz="1800" dirty="0">
                <a:latin typeface="Arial" panose="020B0604020202020204"/>
                <a:cs typeface="Arial" panose="020B0604020202020204"/>
              </a:rPr>
              <a:t>herhangi</a:t>
            </a:r>
            <a:r>
              <a:rPr sz="1800" spc="-15" dirty="0">
                <a:latin typeface="Arial" panose="020B0604020202020204"/>
                <a:cs typeface="Arial" panose="020B0604020202020204"/>
              </a:rPr>
              <a:t> </a:t>
            </a:r>
            <a:r>
              <a:rPr sz="1800" dirty="0">
                <a:latin typeface="Arial" panose="020B0604020202020204"/>
                <a:cs typeface="Arial" panose="020B0604020202020204"/>
              </a:rPr>
              <a:t>bir</a:t>
            </a:r>
            <a:r>
              <a:rPr sz="1800" spc="-15" dirty="0">
                <a:latin typeface="Arial" panose="020B0604020202020204"/>
                <a:cs typeface="Arial" panose="020B0604020202020204"/>
              </a:rPr>
              <a:t> </a:t>
            </a:r>
            <a:r>
              <a:rPr sz="1800" dirty="0">
                <a:latin typeface="Arial" panose="020B0604020202020204"/>
                <a:cs typeface="Arial" panose="020B0604020202020204"/>
              </a:rPr>
              <a:t>şekilde</a:t>
            </a:r>
            <a:r>
              <a:rPr sz="1800" spc="-5" dirty="0">
                <a:latin typeface="Arial" panose="020B0604020202020204"/>
                <a:cs typeface="Arial" panose="020B0604020202020204"/>
              </a:rPr>
              <a:t> </a:t>
            </a:r>
            <a:r>
              <a:rPr sz="1800" b="1" dirty="0">
                <a:solidFill>
                  <a:srgbClr val="00C685"/>
                </a:solidFill>
                <a:latin typeface="Arial" panose="020B0604020202020204"/>
                <a:cs typeface="Arial" panose="020B0604020202020204"/>
              </a:rPr>
              <a:t>düzenlenmesi,</a:t>
            </a:r>
            <a:r>
              <a:rPr sz="1800" b="1" spc="-15" dirty="0">
                <a:solidFill>
                  <a:srgbClr val="00C685"/>
                </a:solidFill>
                <a:latin typeface="Arial" panose="020B0604020202020204"/>
                <a:cs typeface="Arial" panose="020B0604020202020204"/>
              </a:rPr>
              <a:t> </a:t>
            </a:r>
            <a:r>
              <a:rPr sz="1800" dirty="0">
                <a:latin typeface="Arial" panose="020B0604020202020204"/>
                <a:cs typeface="Arial" panose="020B0604020202020204"/>
              </a:rPr>
              <a:t>yönergelerimizin</a:t>
            </a:r>
            <a:r>
              <a:rPr sz="1800" spc="-10" dirty="0">
                <a:latin typeface="Arial" panose="020B0604020202020204"/>
                <a:cs typeface="Arial" panose="020B0604020202020204"/>
              </a:rPr>
              <a:t> </a:t>
            </a:r>
            <a:r>
              <a:rPr sz="1800" b="1" dirty="0">
                <a:solidFill>
                  <a:srgbClr val="00C685"/>
                </a:solidFill>
                <a:latin typeface="Arial" panose="020B0604020202020204"/>
                <a:cs typeface="Arial" panose="020B0604020202020204"/>
              </a:rPr>
              <a:t>ihlali</a:t>
            </a:r>
            <a:r>
              <a:rPr sz="1800" b="1" spc="-15" dirty="0">
                <a:solidFill>
                  <a:srgbClr val="00C685"/>
                </a:solidFill>
                <a:latin typeface="Arial" panose="020B0604020202020204"/>
                <a:cs typeface="Arial" panose="020B0604020202020204"/>
              </a:rPr>
              <a:t> </a:t>
            </a:r>
            <a:r>
              <a:rPr sz="1800" dirty="0">
                <a:latin typeface="Arial" panose="020B0604020202020204"/>
                <a:cs typeface="Arial" panose="020B0604020202020204"/>
              </a:rPr>
              <a:t>olarak</a:t>
            </a:r>
            <a:r>
              <a:rPr sz="1800" spc="-15" dirty="0">
                <a:latin typeface="Arial" panose="020B0604020202020204"/>
                <a:cs typeface="Arial" panose="020B0604020202020204"/>
              </a:rPr>
              <a:t> </a:t>
            </a:r>
            <a:r>
              <a:rPr sz="1800" dirty="0">
                <a:latin typeface="Arial" panose="020B0604020202020204"/>
                <a:cs typeface="Arial" panose="020B0604020202020204"/>
              </a:rPr>
              <a:t>kabul</a:t>
            </a:r>
            <a:r>
              <a:rPr sz="1800" spc="-5" dirty="0">
                <a:latin typeface="Arial" panose="020B0604020202020204"/>
                <a:cs typeface="Arial" panose="020B0604020202020204"/>
              </a:rPr>
              <a:t> </a:t>
            </a:r>
            <a:r>
              <a:rPr sz="1800" spc="-10" dirty="0">
                <a:latin typeface="Arial" panose="020B0604020202020204"/>
                <a:cs typeface="Arial" panose="020B0604020202020204"/>
              </a:rPr>
              <a:t>edilecek </a:t>
            </a:r>
            <a:r>
              <a:rPr sz="1800" dirty="0">
                <a:latin typeface="Arial" panose="020B0604020202020204"/>
                <a:cs typeface="Arial" panose="020B0604020202020204"/>
              </a:rPr>
              <a:t>ve</a:t>
            </a:r>
            <a:r>
              <a:rPr sz="1800" spc="-10" dirty="0">
                <a:latin typeface="Arial" panose="020B0604020202020204"/>
                <a:cs typeface="Arial" panose="020B0604020202020204"/>
              </a:rPr>
              <a:t> </a:t>
            </a:r>
            <a:r>
              <a:rPr sz="1800" dirty="0">
                <a:latin typeface="Arial" panose="020B0604020202020204"/>
                <a:cs typeface="Arial" panose="020B0604020202020204"/>
              </a:rPr>
              <a:t>bir</a:t>
            </a:r>
            <a:r>
              <a:rPr sz="1800" spc="-5" dirty="0">
                <a:latin typeface="Arial" panose="020B0604020202020204"/>
                <a:cs typeface="Arial" panose="020B0604020202020204"/>
              </a:rPr>
              <a:t> </a:t>
            </a:r>
            <a:r>
              <a:rPr sz="1800" b="1" dirty="0">
                <a:solidFill>
                  <a:srgbClr val="00C685"/>
                </a:solidFill>
                <a:latin typeface="Arial" panose="020B0604020202020204"/>
                <a:cs typeface="Arial" panose="020B0604020202020204"/>
              </a:rPr>
              <a:t>uyarıyla</a:t>
            </a:r>
            <a:r>
              <a:rPr sz="1800" b="1" spc="-5" dirty="0">
                <a:solidFill>
                  <a:srgbClr val="00C685"/>
                </a:solidFill>
                <a:latin typeface="Arial" panose="020B0604020202020204"/>
                <a:cs typeface="Arial" panose="020B0604020202020204"/>
              </a:rPr>
              <a:t> </a:t>
            </a:r>
            <a:r>
              <a:rPr sz="1800" spc="-10" dirty="0">
                <a:latin typeface="Arial" panose="020B0604020202020204"/>
                <a:cs typeface="Arial" panose="020B0604020202020204"/>
              </a:rPr>
              <a:t>sonuçlanacaktır</a:t>
            </a:r>
            <a:r>
              <a:rPr sz="1800" b="1" spc="-10" dirty="0">
                <a:solidFill>
                  <a:srgbClr val="00C685"/>
                </a:solidFill>
                <a:latin typeface="Arial" panose="020B0604020202020204"/>
                <a:cs typeface="Arial" panose="020B0604020202020204"/>
              </a:rPr>
              <a:t>.</a:t>
            </a:r>
            <a:endParaRPr sz="1800">
              <a:latin typeface="Arial" panose="020B0604020202020204"/>
              <a:cs typeface="Arial" panose="020B0604020202020204"/>
            </a:endParaRPr>
          </a:p>
        </p:txBody>
      </p:sp>
      <p:grpSp>
        <p:nvGrpSpPr>
          <p:cNvPr id="7" name="object 7"/>
          <p:cNvGrpSpPr/>
          <p:nvPr/>
        </p:nvGrpSpPr>
        <p:grpSpPr>
          <a:xfrm>
            <a:off x="4287011" y="149013"/>
            <a:ext cx="7639684" cy="3967479"/>
            <a:chOff x="4287011" y="149013"/>
            <a:chExt cx="7639684" cy="3967479"/>
          </a:xfrm>
        </p:grpSpPr>
        <p:pic>
          <p:nvPicPr>
            <p:cNvPr id="8" name="object 8"/>
            <p:cNvPicPr/>
            <p:nvPr/>
          </p:nvPicPr>
          <p:blipFill>
            <a:blip r:embed="rId4" cstate="print"/>
            <a:stretch>
              <a:fillRect/>
            </a:stretch>
          </p:blipFill>
          <p:spPr>
            <a:xfrm>
              <a:off x="4287011" y="2359152"/>
              <a:ext cx="1066800" cy="1757172"/>
            </a:xfrm>
            <a:prstGeom prst="rect">
              <a:avLst/>
            </a:prstGeom>
          </p:spPr>
        </p:pic>
        <p:pic>
          <p:nvPicPr>
            <p:cNvPr id="9" name="object 9"/>
            <p:cNvPicPr/>
            <p:nvPr/>
          </p:nvPicPr>
          <p:blipFill>
            <a:blip r:embed="rId5" cstate="print"/>
            <a:stretch>
              <a:fillRect/>
            </a:stretch>
          </p:blipFill>
          <p:spPr>
            <a:xfrm>
              <a:off x="11390714" y="149013"/>
              <a:ext cx="535770" cy="497501"/>
            </a:xfrm>
            <a:prstGeom prst="rect">
              <a:avLst/>
            </a:prstGeom>
          </p:spPr>
        </p:pic>
      </p:grpSp>
      <p:sp>
        <p:nvSpPr>
          <p:cNvPr id="10" name="object 10"/>
          <p:cNvSpPr txBox="1">
            <a:spLocks noGrp="1"/>
          </p:cNvSpPr>
          <p:nvPr>
            <p:ph type="title"/>
          </p:nvPr>
        </p:nvSpPr>
        <p:spPr>
          <a:xfrm>
            <a:off x="3491636" y="362115"/>
            <a:ext cx="4961255" cy="634365"/>
          </a:xfrm>
          <a:prstGeom prst="rect">
            <a:avLst/>
          </a:prstGeom>
        </p:spPr>
        <p:txBody>
          <a:bodyPr vert="horz" wrap="square" lIns="0" tIns="12065" rIns="0" bIns="0" rtlCol="0">
            <a:spAutoFit/>
          </a:bodyPr>
          <a:lstStyle/>
          <a:p>
            <a:pPr marL="12700">
              <a:lnSpc>
                <a:spcPct val="100000"/>
              </a:lnSpc>
              <a:spcBef>
                <a:spcPts val="95"/>
              </a:spcBef>
            </a:pPr>
            <a:r>
              <a:rPr lang="tr-TR" dirty="0"/>
              <a:t>P*</a:t>
            </a:r>
            <a:r>
              <a:rPr lang="tr-TR" dirty="0" err="1"/>
              <a:t>rn</a:t>
            </a:r>
            <a:r>
              <a:rPr lang="tr-TR" dirty="0"/>
              <a:t>*grafik</a:t>
            </a:r>
            <a:r>
              <a:rPr spc="-229" dirty="0"/>
              <a:t> </a:t>
            </a:r>
            <a:r>
              <a:rPr spc="-10" dirty="0"/>
              <a:t>İçerikler</a:t>
            </a:r>
          </a:p>
        </p:txBody>
      </p:sp>
      <p:grpSp>
        <p:nvGrpSpPr>
          <p:cNvPr id="11" name="object 11"/>
          <p:cNvGrpSpPr/>
          <p:nvPr/>
        </p:nvGrpSpPr>
        <p:grpSpPr>
          <a:xfrm>
            <a:off x="3040832" y="2359151"/>
            <a:ext cx="7027545" cy="1978025"/>
            <a:chOff x="3040832" y="2359151"/>
            <a:chExt cx="7027545" cy="1978025"/>
          </a:xfrm>
        </p:grpSpPr>
        <p:pic>
          <p:nvPicPr>
            <p:cNvPr id="12" name="object 12"/>
            <p:cNvPicPr/>
            <p:nvPr/>
          </p:nvPicPr>
          <p:blipFill>
            <a:blip r:embed="rId6" cstate="print"/>
            <a:stretch>
              <a:fillRect/>
            </a:stretch>
          </p:blipFill>
          <p:spPr>
            <a:xfrm>
              <a:off x="5047606" y="3744899"/>
              <a:ext cx="591997" cy="591820"/>
            </a:xfrm>
            <a:prstGeom prst="rect">
              <a:avLst/>
            </a:prstGeom>
          </p:spPr>
        </p:pic>
        <p:pic>
          <p:nvPicPr>
            <p:cNvPr id="13" name="object 13"/>
            <p:cNvPicPr/>
            <p:nvPr/>
          </p:nvPicPr>
          <p:blipFill>
            <a:blip r:embed="rId7" cstate="print"/>
            <a:stretch>
              <a:fillRect/>
            </a:stretch>
          </p:blipFill>
          <p:spPr>
            <a:xfrm>
              <a:off x="7242090" y="3551631"/>
              <a:ext cx="591989" cy="591820"/>
            </a:xfrm>
            <a:prstGeom prst="rect">
              <a:avLst/>
            </a:prstGeom>
          </p:spPr>
        </p:pic>
        <p:pic>
          <p:nvPicPr>
            <p:cNvPr id="14" name="object 14"/>
            <p:cNvPicPr/>
            <p:nvPr/>
          </p:nvPicPr>
          <p:blipFill>
            <a:blip r:embed="rId8" cstate="print"/>
            <a:stretch>
              <a:fillRect/>
            </a:stretch>
          </p:blipFill>
          <p:spPr>
            <a:xfrm>
              <a:off x="8447532" y="2359151"/>
              <a:ext cx="1295400" cy="1676400"/>
            </a:xfrm>
            <a:prstGeom prst="rect">
              <a:avLst/>
            </a:prstGeom>
          </p:spPr>
        </p:pic>
        <p:pic>
          <p:nvPicPr>
            <p:cNvPr id="15" name="object 15"/>
            <p:cNvPicPr/>
            <p:nvPr/>
          </p:nvPicPr>
          <p:blipFill>
            <a:blip r:embed="rId9" cstate="print"/>
            <a:stretch>
              <a:fillRect/>
            </a:stretch>
          </p:blipFill>
          <p:spPr>
            <a:xfrm>
              <a:off x="9475758" y="3672408"/>
              <a:ext cx="591993" cy="591820"/>
            </a:xfrm>
            <a:prstGeom prst="rect">
              <a:avLst/>
            </a:prstGeom>
          </p:spPr>
        </p:pic>
        <p:pic>
          <p:nvPicPr>
            <p:cNvPr id="16" name="object 16"/>
            <p:cNvPicPr/>
            <p:nvPr/>
          </p:nvPicPr>
          <p:blipFill>
            <a:blip r:embed="rId10" cstate="print"/>
            <a:stretch>
              <a:fillRect/>
            </a:stretch>
          </p:blipFill>
          <p:spPr>
            <a:xfrm>
              <a:off x="3040832" y="3536492"/>
              <a:ext cx="591993" cy="591820"/>
            </a:xfrm>
            <a:prstGeom prst="rect">
              <a:avLst/>
            </a:prstGeom>
          </p:spPr>
        </p:pic>
      </p:grpSp>
      <p:sp>
        <p:nvSpPr>
          <p:cNvPr id="17" name="object 17"/>
          <p:cNvSpPr txBox="1"/>
          <p:nvPr/>
        </p:nvSpPr>
        <p:spPr>
          <a:xfrm>
            <a:off x="1955038" y="4735515"/>
            <a:ext cx="7402195" cy="1674495"/>
          </a:xfrm>
          <a:prstGeom prst="rect">
            <a:avLst/>
          </a:prstGeom>
        </p:spPr>
        <p:txBody>
          <a:bodyPr vert="horz" wrap="square" lIns="0" tIns="12700" rIns="0" bIns="0" rtlCol="0">
            <a:spAutoFit/>
          </a:bodyPr>
          <a:lstStyle/>
          <a:p>
            <a:pPr marL="297815" marR="5080" indent="-285750">
              <a:lnSpc>
                <a:spcPct val="150000"/>
              </a:lnSpc>
              <a:spcBef>
                <a:spcPts val="100"/>
              </a:spcBef>
              <a:buClr>
                <a:srgbClr val="000000"/>
              </a:buClr>
              <a:buFont typeface="Arial" panose="020B0604020202020204"/>
              <a:buChar char="•"/>
              <a:tabLst>
                <a:tab pos="297815" algn="l"/>
                <a:tab pos="299085" algn="l"/>
              </a:tabLst>
            </a:pPr>
            <a:r>
              <a:rPr sz="1800" b="1" dirty="0">
                <a:solidFill>
                  <a:srgbClr val="00C685"/>
                </a:solidFill>
                <a:latin typeface="Calibri" panose="020F0502020204030204"/>
                <a:cs typeface="Calibri" panose="020F0502020204030204"/>
              </a:rPr>
              <a:t>Reşit</a:t>
            </a:r>
            <a:r>
              <a:rPr sz="1800" b="1" spc="-30" dirty="0">
                <a:solidFill>
                  <a:srgbClr val="00C685"/>
                </a:solidFill>
                <a:latin typeface="Calibri" panose="020F0502020204030204"/>
                <a:cs typeface="Calibri" panose="020F0502020204030204"/>
              </a:rPr>
              <a:t> </a:t>
            </a:r>
            <a:r>
              <a:rPr sz="1800" b="1" dirty="0">
                <a:solidFill>
                  <a:srgbClr val="00C685"/>
                </a:solidFill>
                <a:latin typeface="Calibri" panose="020F0502020204030204"/>
                <a:cs typeface="Calibri" panose="020F0502020204030204"/>
              </a:rPr>
              <a:t>olmayan</a:t>
            </a:r>
            <a:r>
              <a:rPr sz="1800" b="1" spc="-15" dirty="0">
                <a:solidFill>
                  <a:srgbClr val="00C685"/>
                </a:solidFill>
                <a:latin typeface="Calibri" panose="020F0502020204030204"/>
                <a:cs typeface="Calibri" panose="020F0502020204030204"/>
              </a:rPr>
              <a:t> </a:t>
            </a:r>
            <a:r>
              <a:rPr sz="1800" b="1" dirty="0">
                <a:solidFill>
                  <a:srgbClr val="00C685"/>
                </a:solidFill>
                <a:latin typeface="Calibri" panose="020F0502020204030204"/>
                <a:cs typeface="Calibri" panose="020F0502020204030204"/>
              </a:rPr>
              <a:t>kişileri</a:t>
            </a:r>
            <a:r>
              <a:rPr sz="1800" b="1" spc="-30" dirty="0">
                <a:solidFill>
                  <a:srgbClr val="00C685"/>
                </a:solidFill>
                <a:latin typeface="Calibri" panose="020F0502020204030204"/>
                <a:cs typeface="Calibri" panose="020F0502020204030204"/>
              </a:rPr>
              <a:t> </a:t>
            </a:r>
            <a:r>
              <a:rPr sz="1800" dirty="0">
                <a:latin typeface="Calibri" panose="020F0502020204030204"/>
                <a:cs typeface="Calibri" panose="020F0502020204030204"/>
              </a:rPr>
              <a:t>cinsel</a:t>
            </a:r>
            <a:r>
              <a:rPr sz="1800" spc="-15" dirty="0">
                <a:latin typeface="Calibri" panose="020F0502020204030204"/>
                <a:cs typeface="Calibri" panose="020F0502020204030204"/>
              </a:rPr>
              <a:t> </a:t>
            </a:r>
            <a:r>
              <a:rPr sz="1800" dirty="0">
                <a:latin typeface="Calibri" panose="020F0502020204030204"/>
                <a:cs typeface="Calibri" panose="020F0502020204030204"/>
              </a:rPr>
              <a:t>içeriklerle</a:t>
            </a:r>
            <a:r>
              <a:rPr sz="1800" spc="-20" dirty="0">
                <a:latin typeface="Calibri" panose="020F0502020204030204"/>
                <a:cs typeface="Calibri" panose="020F0502020204030204"/>
              </a:rPr>
              <a:t> </a:t>
            </a:r>
            <a:r>
              <a:rPr sz="1800" dirty="0">
                <a:latin typeface="Calibri" panose="020F0502020204030204"/>
                <a:cs typeface="Calibri" panose="020F0502020204030204"/>
              </a:rPr>
              <a:t>bağdaştıran</a:t>
            </a:r>
            <a:r>
              <a:rPr sz="1800" spc="-20" dirty="0">
                <a:latin typeface="Calibri" panose="020F0502020204030204"/>
                <a:cs typeface="Calibri" panose="020F0502020204030204"/>
              </a:rPr>
              <a:t> </a:t>
            </a:r>
            <a:r>
              <a:rPr sz="1800" dirty="0">
                <a:latin typeface="Calibri" panose="020F0502020204030204"/>
                <a:cs typeface="Calibri" panose="020F0502020204030204"/>
              </a:rPr>
              <a:t>veya</a:t>
            </a:r>
            <a:r>
              <a:rPr sz="1800" spc="-15" dirty="0">
                <a:latin typeface="Calibri" panose="020F0502020204030204"/>
                <a:cs typeface="Calibri" panose="020F0502020204030204"/>
              </a:rPr>
              <a:t> </a:t>
            </a:r>
            <a:r>
              <a:rPr sz="1800" dirty="0">
                <a:latin typeface="Calibri" panose="020F0502020204030204"/>
                <a:cs typeface="Calibri" panose="020F0502020204030204"/>
              </a:rPr>
              <a:t>başka</a:t>
            </a:r>
            <a:r>
              <a:rPr sz="1800" spc="-20" dirty="0">
                <a:latin typeface="Calibri" panose="020F0502020204030204"/>
                <a:cs typeface="Calibri" panose="020F0502020204030204"/>
              </a:rPr>
              <a:t> </a:t>
            </a:r>
            <a:r>
              <a:rPr sz="1800" dirty="0">
                <a:latin typeface="Calibri" panose="020F0502020204030204"/>
                <a:cs typeface="Calibri" panose="020F0502020204030204"/>
              </a:rPr>
              <a:t>bir</a:t>
            </a:r>
            <a:r>
              <a:rPr sz="1800" spc="-15" dirty="0">
                <a:latin typeface="Calibri" panose="020F0502020204030204"/>
                <a:cs typeface="Calibri" panose="020F0502020204030204"/>
              </a:rPr>
              <a:t> </a:t>
            </a:r>
            <a:r>
              <a:rPr sz="1800" spc="-10" dirty="0">
                <a:latin typeface="Calibri" panose="020F0502020204030204"/>
                <a:cs typeface="Calibri" panose="020F0502020204030204"/>
              </a:rPr>
              <a:t>şekilde </a:t>
            </a:r>
            <a:r>
              <a:rPr sz="1800" dirty="0">
                <a:latin typeface="Calibri" panose="020F0502020204030204"/>
                <a:cs typeface="Calibri" panose="020F0502020204030204"/>
              </a:rPr>
              <a:t>tehlikeye</a:t>
            </a:r>
            <a:r>
              <a:rPr sz="1800" spc="-15" dirty="0">
                <a:latin typeface="Calibri" panose="020F0502020204030204"/>
                <a:cs typeface="Calibri" panose="020F0502020204030204"/>
              </a:rPr>
              <a:t> </a:t>
            </a:r>
            <a:r>
              <a:rPr sz="1800" dirty="0">
                <a:latin typeface="Calibri" panose="020F0502020204030204"/>
                <a:cs typeface="Calibri" panose="020F0502020204030204"/>
              </a:rPr>
              <a:t>atan</a:t>
            </a:r>
            <a:r>
              <a:rPr sz="1800" spc="-15" dirty="0">
                <a:latin typeface="Calibri" panose="020F0502020204030204"/>
                <a:cs typeface="Calibri" panose="020F0502020204030204"/>
              </a:rPr>
              <a:t> </a:t>
            </a:r>
            <a:r>
              <a:rPr sz="1800" dirty="0">
                <a:latin typeface="Calibri" panose="020F0502020204030204"/>
                <a:cs typeface="Calibri" panose="020F0502020204030204"/>
              </a:rPr>
              <a:t>içerik</a:t>
            </a:r>
            <a:r>
              <a:rPr sz="1800" spc="-20" dirty="0">
                <a:latin typeface="Calibri" panose="020F0502020204030204"/>
                <a:cs typeface="Calibri" panose="020F0502020204030204"/>
              </a:rPr>
              <a:t> </a:t>
            </a:r>
            <a:r>
              <a:rPr sz="1800" dirty="0">
                <a:latin typeface="Calibri" panose="020F0502020204030204"/>
                <a:cs typeface="Calibri" panose="020F0502020204030204"/>
              </a:rPr>
              <a:t>veya</a:t>
            </a:r>
            <a:r>
              <a:rPr sz="1800" spc="-10" dirty="0">
                <a:latin typeface="Calibri" panose="020F0502020204030204"/>
                <a:cs typeface="Calibri" panose="020F0502020204030204"/>
              </a:rPr>
              <a:t> </a:t>
            </a:r>
            <a:r>
              <a:rPr sz="1800" dirty="0">
                <a:latin typeface="Calibri" panose="020F0502020204030204"/>
                <a:cs typeface="Calibri" panose="020F0502020204030204"/>
              </a:rPr>
              <a:t>faaliyetlerin</a:t>
            </a:r>
            <a:r>
              <a:rPr sz="1800" spc="-15" dirty="0">
                <a:latin typeface="Calibri" panose="020F0502020204030204"/>
                <a:cs typeface="Calibri" panose="020F0502020204030204"/>
              </a:rPr>
              <a:t> </a:t>
            </a:r>
            <a:r>
              <a:rPr sz="1800" dirty="0">
                <a:latin typeface="Calibri" panose="020F0502020204030204"/>
                <a:cs typeface="Calibri" panose="020F0502020204030204"/>
              </a:rPr>
              <a:t>yayınlanmasını</a:t>
            </a:r>
            <a:r>
              <a:rPr sz="1800" spc="-20" dirty="0">
                <a:latin typeface="Calibri" panose="020F0502020204030204"/>
                <a:cs typeface="Calibri" panose="020F0502020204030204"/>
              </a:rPr>
              <a:t> </a:t>
            </a:r>
            <a:r>
              <a:rPr sz="1800" b="1" dirty="0">
                <a:solidFill>
                  <a:srgbClr val="00C685"/>
                </a:solidFill>
                <a:latin typeface="Calibri" panose="020F0502020204030204"/>
                <a:cs typeface="Calibri" panose="020F0502020204030204"/>
              </a:rPr>
              <a:t>kesinlikle</a:t>
            </a:r>
            <a:r>
              <a:rPr sz="1800" b="1" spc="-10" dirty="0">
                <a:solidFill>
                  <a:srgbClr val="00C685"/>
                </a:solidFill>
                <a:latin typeface="Calibri" panose="020F0502020204030204"/>
                <a:cs typeface="Calibri" panose="020F0502020204030204"/>
              </a:rPr>
              <a:t> </a:t>
            </a:r>
            <a:r>
              <a:rPr sz="1800" b="1" dirty="0">
                <a:solidFill>
                  <a:srgbClr val="00C685"/>
                </a:solidFill>
                <a:latin typeface="Calibri" panose="020F0502020204030204"/>
                <a:cs typeface="Calibri" panose="020F0502020204030204"/>
              </a:rPr>
              <a:t>yasaktır</a:t>
            </a:r>
            <a:r>
              <a:rPr sz="1800" dirty="0">
                <a:latin typeface="Calibri" panose="020F0502020204030204"/>
                <a:cs typeface="Calibri" panose="020F0502020204030204"/>
              </a:rPr>
              <a:t>.</a:t>
            </a:r>
            <a:r>
              <a:rPr sz="1800" spc="-15" dirty="0">
                <a:latin typeface="Calibri" panose="020F0502020204030204"/>
                <a:cs typeface="Calibri" panose="020F0502020204030204"/>
              </a:rPr>
              <a:t> </a:t>
            </a:r>
            <a:r>
              <a:rPr sz="1800" spc="-25" dirty="0">
                <a:latin typeface="Calibri" panose="020F0502020204030204"/>
                <a:cs typeface="Calibri" panose="020F0502020204030204"/>
              </a:rPr>
              <a:t>Bu, </a:t>
            </a:r>
            <a:r>
              <a:rPr sz="1800" dirty="0">
                <a:latin typeface="Calibri" panose="020F0502020204030204"/>
                <a:cs typeface="Calibri" panose="020F0502020204030204"/>
              </a:rPr>
              <a:t>platformumuzun</a:t>
            </a:r>
            <a:r>
              <a:rPr sz="1800" spc="-20" dirty="0">
                <a:latin typeface="Calibri" panose="020F0502020204030204"/>
                <a:cs typeface="Calibri" panose="020F0502020204030204"/>
              </a:rPr>
              <a:t> </a:t>
            </a:r>
            <a:r>
              <a:rPr sz="1800" b="1" dirty="0">
                <a:solidFill>
                  <a:srgbClr val="00C685"/>
                </a:solidFill>
                <a:latin typeface="Calibri" panose="020F0502020204030204"/>
                <a:cs typeface="Calibri" panose="020F0502020204030204"/>
              </a:rPr>
              <a:t>tüm</a:t>
            </a:r>
            <a:r>
              <a:rPr sz="1800" b="1" spc="-20" dirty="0">
                <a:solidFill>
                  <a:srgbClr val="00C685"/>
                </a:solidFill>
                <a:latin typeface="Calibri" panose="020F0502020204030204"/>
                <a:cs typeface="Calibri" panose="020F0502020204030204"/>
              </a:rPr>
              <a:t> </a:t>
            </a:r>
            <a:r>
              <a:rPr sz="1800" b="1" dirty="0">
                <a:solidFill>
                  <a:srgbClr val="00C685"/>
                </a:solidFill>
                <a:latin typeface="Calibri" panose="020F0502020204030204"/>
                <a:cs typeface="Calibri" panose="020F0502020204030204"/>
              </a:rPr>
              <a:t>alanları</a:t>
            </a:r>
            <a:r>
              <a:rPr sz="1800" b="1" spc="-30" dirty="0">
                <a:solidFill>
                  <a:srgbClr val="00C685"/>
                </a:solidFill>
                <a:latin typeface="Calibri" panose="020F0502020204030204"/>
                <a:cs typeface="Calibri" panose="020F0502020204030204"/>
              </a:rPr>
              <a:t> </a:t>
            </a:r>
            <a:r>
              <a:rPr sz="1800" dirty="0">
                <a:latin typeface="Calibri" panose="020F0502020204030204"/>
                <a:cs typeface="Calibri" panose="020F0502020204030204"/>
              </a:rPr>
              <a:t>için</a:t>
            </a:r>
            <a:r>
              <a:rPr sz="1800" spc="-20" dirty="0">
                <a:latin typeface="Calibri" panose="020F0502020204030204"/>
                <a:cs typeface="Calibri" panose="020F0502020204030204"/>
              </a:rPr>
              <a:t> </a:t>
            </a:r>
            <a:r>
              <a:rPr sz="1800" spc="-10" dirty="0">
                <a:latin typeface="Calibri" panose="020F0502020204030204"/>
                <a:cs typeface="Calibri" panose="020F0502020204030204"/>
              </a:rPr>
              <a:t>geçerlidir.</a:t>
            </a:r>
            <a:endParaRPr sz="1800">
              <a:latin typeface="Calibri" panose="020F0502020204030204"/>
              <a:cs typeface="Calibri" panose="020F0502020204030204"/>
            </a:endParaRPr>
          </a:p>
          <a:p>
            <a:pPr marL="12700">
              <a:lnSpc>
                <a:spcPct val="100000"/>
              </a:lnSpc>
              <a:spcBef>
                <a:spcPts val="1080"/>
              </a:spcBef>
            </a:pPr>
            <a:endParaRPr sz="1800">
              <a:latin typeface="Arial" panose="020B0604020202020204"/>
              <a:cs typeface="Arial" panose="020B0604020202020204"/>
            </a:endParaRPr>
          </a:p>
        </p:txBody>
      </p:sp>
      <p:sp>
        <p:nvSpPr>
          <p:cNvPr id="18" name="object 18"/>
          <p:cNvSpPr/>
          <p:nvPr/>
        </p:nvSpPr>
        <p:spPr>
          <a:xfrm>
            <a:off x="761" y="761"/>
            <a:ext cx="12190730" cy="6856730"/>
          </a:xfrm>
          <a:custGeom>
            <a:avLst/>
            <a:gdLst/>
            <a:ahLst/>
            <a:cxnLst/>
            <a:rect l="l" t="t" r="r" b="b"/>
            <a:pathLst>
              <a:path w="12190730" h="6856730">
                <a:moveTo>
                  <a:pt x="0" y="0"/>
                </a:moveTo>
                <a:lnTo>
                  <a:pt x="12190476" y="0"/>
                </a:lnTo>
                <a:lnTo>
                  <a:pt x="12190476" y="6856476"/>
                </a:lnTo>
                <a:lnTo>
                  <a:pt x="0" y="6856476"/>
                </a:lnTo>
                <a:lnTo>
                  <a:pt x="0" y="0"/>
                </a:lnTo>
                <a:close/>
              </a:path>
            </a:pathLst>
          </a:custGeom>
          <a:ln w="3175">
            <a:solidFill>
              <a:srgbClr val="000000"/>
            </a:solidFill>
          </a:ln>
        </p:spPr>
        <p:txBody>
          <a:bodyPr wrap="square" lIns="0" tIns="0" rIns="0" bIns="0" rtlCol="0"/>
          <a:lstStyle/>
          <a:p>
            <a:endParaRPr/>
          </a:p>
        </p:txBody>
      </p:sp>
      <p:sp>
        <p:nvSpPr>
          <p:cNvPr id="19" name="object 19"/>
          <p:cNvSpPr txBox="1">
            <a:spLocks noGrp="1"/>
          </p:cNvSpPr>
          <p:nvPr>
            <p:ph type="ftr" sz="quarter" idx="5"/>
          </p:nvPr>
        </p:nvSpPr>
        <p:spPr>
          <a:prstGeom prst="rect">
            <a:avLst/>
          </a:prstGeom>
        </p:spPr>
        <p:txBody>
          <a:bodyPr vert="horz" wrap="square" lIns="0" tIns="0" rIns="0" bIns="0" rtlCol="0">
            <a:spAutoFit/>
          </a:bodyPr>
          <a:lstStyle/>
          <a:p>
            <a:pPr marL="12700">
              <a:lnSpc>
                <a:spcPts val="1650"/>
              </a:lnSpc>
            </a:pPr>
            <a:r>
              <a:rPr dirty="0"/>
              <a:t>Private</a:t>
            </a:r>
            <a:r>
              <a:rPr spc="-20" dirty="0"/>
              <a:t> </a:t>
            </a:r>
            <a:r>
              <a:rPr dirty="0"/>
              <a:t>&amp;</a:t>
            </a:r>
            <a:r>
              <a:rPr spc="-20" dirty="0"/>
              <a:t> </a:t>
            </a:r>
            <a:r>
              <a:rPr spc="-10" dirty="0"/>
              <a:t>Confidential</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874520" cy="743585"/>
          </a:xfrm>
          <a:custGeom>
            <a:avLst/>
            <a:gdLst/>
            <a:ahLst/>
            <a:cxnLst/>
            <a:rect l="l" t="t" r="r" b="b"/>
            <a:pathLst>
              <a:path w="1874520" h="743585">
                <a:moveTo>
                  <a:pt x="0" y="743318"/>
                </a:moveTo>
                <a:lnTo>
                  <a:pt x="0" y="0"/>
                </a:lnTo>
                <a:lnTo>
                  <a:pt x="1873973" y="0"/>
                </a:lnTo>
                <a:lnTo>
                  <a:pt x="1820459" y="100898"/>
                </a:lnTo>
                <a:lnTo>
                  <a:pt x="1702355" y="184432"/>
                </a:lnTo>
                <a:lnTo>
                  <a:pt x="1481226" y="238938"/>
                </a:lnTo>
                <a:lnTo>
                  <a:pt x="1238744" y="261245"/>
                </a:lnTo>
                <a:lnTo>
                  <a:pt x="1188506" y="266697"/>
                </a:lnTo>
                <a:lnTo>
                  <a:pt x="1138057" y="272927"/>
                </a:lnTo>
                <a:lnTo>
                  <a:pt x="1087556" y="280128"/>
                </a:lnTo>
                <a:lnTo>
                  <a:pt x="1037160" y="288493"/>
                </a:lnTo>
                <a:lnTo>
                  <a:pt x="987029" y="298213"/>
                </a:lnTo>
                <a:lnTo>
                  <a:pt x="937320" y="309481"/>
                </a:lnTo>
                <a:lnTo>
                  <a:pt x="888191" y="322489"/>
                </a:lnTo>
                <a:lnTo>
                  <a:pt x="839803" y="337429"/>
                </a:lnTo>
                <a:lnTo>
                  <a:pt x="792311" y="354494"/>
                </a:lnTo>
                <a:lnTo>
                  <a:pt x="745876" y="373877"/>
                </a:lnTo>
                <a:lnTo>
                  <a:pt x="700655" y="395768"/>
                </a:lnTo>
                <a:lnTo>
                  <a:pt x="656807" y="420361"/>
                </a:lnTo>
                <a:lnTo>
                  <a:pt x="614489" y="447848"/>
                </a:lnTo>
                <a:lnTo>
                  <a:pt x="573862" y="478422"/>
                </a:lnTo>
                <a:lnTo>
                  <a:pt x="521697" y="518964"/>
                </a:lnTo>
                <a:lnTo>
                  <a:pt x="470342" y="555219"/>
                </a:lnTo>
                <a:lnTo>
                  <a:pt x="419942" y="587437"/>
                </a:lnTo>
                <a:lnTo>
                  <a:pt x="370639" y="615873"/>
                </a:lnTo>
                <a:lnTo>
                  <a:pt x="322577" y="640779"/>
                </a:lnTo>
                <a:lnTo>
                  <a:pt x="275901" y="662408"/>
                </a:lnTo>
                <a:lnTo>
                  <a:pt x="230752" y="681013"/>
                </a:lnTo>
                <a:lnTo>
                  <a:pt x="187276" y="696848"/>
                </a:lnTo>
                <a:lnTo>
                  <a:pt x="145615" y="710165"/>
                </a:lnTo>
                <a:lnTo>
                  <a:pt x="105913" y="721218"/>
                </a:lnTo>
                <a:lnTo>
                  <a:pt x="68315" y="730259"/>
                </a:lnTo>
                <a:lnTo>
                  <a:pt x="32962" y="737541"/>
                </a:lnTo>
                <a:lnTo>
                  <a:pt x="0" y="743318"/>
                </a:lnTo>
                <a:close/>
              </a:path>
            </a:pathLst>
          </a:custGeom>
          <a:solidFill>
            <a:srgbClr val="00C685"/>
          </a:solidFill>
        </p:spPr>
        <p:txBody>
          <a:bodyPr wrap="square" lIns="0" tIns="0" rIns="0" bIns="0" rtlCol="0"/>
          <a:lstStyle/>
          <a:p>
            <a:endParaRPr/>
          </a:p>
        </p:txBody>
      </p:sp>
      <p:sp>
        <p:nvSpPr>
          <p:cNvPr id="3" name="object 3"/>
          <p:cNvSpPr/>
          <p:nvPr/>
        </p:nvSpPr>
        <p:spPr>
          <a:xfrm>
            <a:off x="10910239" y="5823534"/>
            <a:ext cx="1282065" cy="1035050"/>
          </a:xfrm>
          <a:custGeom>
            <a:avLst/>
            <a:gdLst/>
            <a:ahLst/>
            <a:cxnLst/>
            <a:rect l="l" t="t" r="r" b="b"/>
            <a:pathLst>
              <a:path w="1282065" h="1035050">
                <a:moveTo>
                  <a:pt x="1281760" y="1034465"/>
                </a:moveTo>
                <a:lnTo>
                  <a:pt x="0" y="1034465"/>
                </a:lnTo>
                <a:lnTo>
                  <a:pt x="38381" y="1008803"/>
                </a:lnTo>
                <a:lnTo>
                  <a:pt x="76417" y="981926"/>
                </a:lnTo>
                <a:lnTo>
                  <a:pt x="114040" y="953807"/>
                </a:lnTo>
                <a:lnTo>
                  <a:pt x="151185" y="924417"/>
                </a:lnTo>
                <a:lnTo>
                  <a:pt x="187784" y="893729"/>
                </a:lnTo>
                <a:lnTo>
                  <a:pt x="223773" y="861715"/>
                </a:lnTo>
                <a:lnTo>
                  <a:pt x="259084" y="828346"/>
                </a:lnTo>
                <a:lnTo>
                  <a:pt x="293652" y="793595"/>
                </a:lnTo>
                <a:lnTo>
                  <a:pt x="327410" y="757433"/>
                </a:lnTo>
                <a:lnTo>
                  <a:pt x="360292" y="719834"/>
                </a:lnTo>
                <a:lnTo>
                  <a:pt x="392232" y="680768"/>
                </a:lnTo>
                <a:lnTo>
                  <a:pt x="423163" y="640208"/>
                </a:lnTo>
                <a:lnTo>
                  <a:pt x="453020" y="598126"/>
                </a:lnTo>
                <a:lnTo>
                  <a:pt x="514596" y="504387"/>
                </a:lnTo>
                <a:lnTo>
                  <a:pt x="548150" y="456718"/>
                </a:lnTo>
                <a:lnTo>
                  <a:pt x="582364" y="411474"/>
                </a:lnTo>
                <a:lnTo>
                  <a:pt x="617202" y="368645"/>
                </a:lnTo>
                <a:lnTo>
                  <a:pt x="652628" y="328218"/>
                </a:lnTo>
                <a:lnTo>
                  <a:pt x="688609" y="290182"/>
                </a:lnTo>
                <a:lnTo>
                  <a:pt x="725109" y="254523"/>
                </a:lnTo>
                <a:lnTo>
                  <a:pt x="762092" y="221232"/>
                </a:lnTo>
                <a:lnTo>
                  <a:pt x="799524" y="190295"/>
                </a:lnTo>
                <a:lnTo>
                  <a:pt x="837369" y="161701"/>
                </a:lnTo>
                <a:lnTo>
                  <a:pt x="875593" y="135437"/>
                </a:lnTo>
                <a:lnTo>
                  <a:pt x="914160" y="111493"/>
                </a:lnTo>
                <a:lnTo>
                  <a:pt x="953036" y="89856"/>
                </a:lnTo>
                <a:lnTo>
                  <a:pt x="992184" y="70514"/>
                </a:lnTo>
                <a:lnTo>
                  <a:pt x="1031571" y="53455"/>
                </a:lnTo>
                <a:lnTo>
                  <a:pt x="1071160" y="38667"/>
                </a:lnTo>
                <a:lnTo>
                  <a:pt x="1110917" y="26139"/>
                </a:lnTo>
                <a:lnTo>
                  <a:pt x="1150808" y="15859"/>
                </a:lnTo>
                <a:lnTo>
                  <a:pt x="1190795" y="7814"/>
                </a:lnTo>
                <a:lnTo>
                  <a:pt x="1230845" y="1993"/>
                </a:lnTo>
                <a:lnTo>
                  <a:pt x="1281760" y="0"/>
                </a:lnTo>
                <a:lnTo>
                  <a:pt x="1281760" y="1034465"/>
                </a:lnTo>
                <a:close/>
              </a:path>
            </a:pathLst>
          </a:custGeom>
          <a:solidFill>
            <a:srgbClr val="00C786"/>
          </a:solidFill>
        </p:spPr>
        <p:txBody>
          <a:bodyPr wrap="square" lIns="0" tIns="0" rIns="0" bIns="0" rtlCol="0"/>
          <a:lstStyle/>
          <a:p>
            <a:endParaRPr/>
          </a:p>
        </p:txBody>
      </p:sp>
      <p:sp>
        <p:nvSpPr>
          <p:cNvPr id="4" name="object 4"/>
          <p:cNvSpPr txBox="1"/>
          <p:nvPr/>
        </p:nvSpPr>
        <p:spPr>
          <a:xfrm>
            <a:off x="1357312" y="1067526"/>
            <a:ext cx="6014085" cy="4777740"/>
          </a:xfrm>
          <a:prstGeom prst="rect">
            <a:avLst/>
          </a:prstGeom>
        </p:spPr>
        <p:txBody>
          <a:bodyPr vert="horz" wrap="square" lIns="0" tIns="12700" rIns="0" bIns="0" rtlCol="0">
            <a:spAutoFit/>
          </a:bodyPr>
          <a:lstStyle/>
          <a:p>
            <a:pPr marL="297815" marR="86360" indent="-285750">
              <a:lnSpc>
                <a:spcPct val="150000"/>
              </a:lnSpc>
              <a:spcBef>
                <a:spcPts val="100"/>
              </a:spcBef>
              <a:buClr>
                <a:srgbClr val="000000"/>
              </a:buClr>
              <a:buFont typeface="Arial" panose="020B0604020202020204"/>
              <a:buChar char="•"/>
              <a:tabLst>
                <a:tab pos="297815" algn="l"/>
                <a:tab pos="298450" algn="l"/>
              </a:tabLst>
            </a:pPr>
            <a:r>
              <a:rPr sz="1800" dirty="0">
                <a:solidFill>
                  <a:srgbClr val="00C685"/>
                </a:solidFill>
                <a:latin typeface="Calibri" panose="020F0502020204030204"/>
                <a:cs typeface="Calibri" panose="020F0502020204030204"/>
              </a:rPr>
              <a:t>•</a:t>
            </a:r>
            <a:r>
              <a:rPr sz="1800" spc="-15" dirty="0">
                <a:solidFill>
                  <a:srgbClr val="00C685"/>
                </a:solidFill>
                <a:latin typeface="Calibri" panose="020F0502020204030204"/>
                <a:cs typeface="Calibri" panose="020F0502020204030204"/>
              </a:rPr>
              <a:t> </a:t>
            </a:r>
            <a:r>
              <a:rPr sz="1800" b="1" dirty="0">
                <a:solidFill>
                  <a:srgbClr val="00C685"/>
                </a:solidFill>
                <a:latin typeface="Calibri" panose="020F0502020204030204"/>
                <a:cs typeface="Calibri" panose="020F0502020204030204"/>
              </a:rPr>
              <a:t>Omuz,</a:t>
            </a:r>
            <a:r>
              <a:rPr sz="1800" b="1" spc="-15" dirty="0">
                <a:solidFill>
                  <a:srgbClr val="00C685"/>
                </a:solidFill>
                <a:latin typeface="Calibri" panose="020F0502020204030204"/>
                <a:cs typeface="Calibri" panose="020F0502020204030204"/>
              </a:rPr>
              <a:t> </a:t>
            </a:r>
            <a:r>
              <a:rPr sz="1800" b="1" dirty="0">
                <a:solidFill>
                  <a:srgbClr val="00C685"/>
                </a:solidFill>
                <a:latin typeface="Calibri" panose="020F0502020204030204"/>
                <a:cs typeface="Calibri" panose="020F0502020204030204"/>
              </a:rPr>
              <a:t>göbek,</a:t>
            </a:r>
            <a:r>
              <a:rPr sz="1800" b="1" spc="-15" dirty="0">
                <a:solidFill>
                  <a:srgbClr val="00C685"/>
                </a:solidFill>
                <a:latin typeface="Calibri" panose="020F0502020204030204"/>
                <a:cs typeface="Calibri" panose="020F0502020204030204"/>
              </a:rPr>
              <a:t> </a:t>
            </a:r>
            <a:r>
              <a:rPr sz="1800" b="1" dirty="0">
                <a:solidFill>
                  <a:srgbClr val="00C685"/>
                </a:solidFill>
                <a:latin typeface="Calibri" panose="020F0502020204030204"/>
                <a:cs typeface="Calibri" panose="020F0502020204030204"/>
              </a:rPr>
              <a:t>göğüs,</a:t>
            </a:r>
            <a:r>
              <a:rPr sz="1800" b="1" spc="-15" dirty="0">
                <a:solidFill>
                  <a:srgbClr val="00C685"/>
                </a:solidFill>
                <a:latin typeface="Calibri" panose="020F0502020204030204"/>
                <a:cs typeface="Calibri" panose="020F0502020204030204"/>
              </a:rPr>
              <a:t> </a:t>
            </a:r>
            <a:r>
              <a:rPr sz="1800" b="1" dirty="0">
                <a:solidFill>
                  <a:srgbClr val="00C685"/>
                </a:solidFill>
                <a:latin typeface="Calibri" panose="020F0502020204030204"/>
                <a:cs typeface="Calibri" panose="020F0502020204030204"/>
              </a:rPr>
              <a:t>sırt,</a:t>
            </a:r>
            <a:r>
              <a:rPr sz="1800" b="1" spc="-10" dirty="0">
                <a:solidFill>
                  <a:srgbClr val="00C685"/>
                </a:solidFill>
                <a:latin typeface="Calibri" panose="020F0502020204030204"/>
                <a:cs typeface="Calibri" panose="020F0502020204030204"/>
              </a:rPr>
              <a:t> </a:t>
            </a:r>
            <a:r>
              <a:rPr sz="1800" b="1" dirty="0">
                <a:solidFill>
                  <a:srgbClr val="00C685"/>
                </a:solidFill>
                <a:latin typeface="Calibri" panose="020F0502020204030204"/>
                <a:cs typeface="Calibri" panose="020F0502020204030204"/>
              </a:rPr>
              <a:t>kalça,</a:t>
            </a:r>
            <a:r>
              <a:rPr sz="1800" b="1" spc="-10" dirty="0">
                <a:solidFill>
                  <a:srgbClr val="00C685"/>
                </a:solidFill>
                <a:latin typeface="Calibri" panose="020F0502020204030204"/>
                <a:cs typeface="Calibri" panose="020F0502020204030204"/>
              </a:rPr>
              <a:t> </a:t>
            </a:r>
            <a:r>
              <a:rPr sz="1800" b="1" dirty="0">
                <a:solidFill>
                  <a:srgbClr val="00C685"/>
                </a:solidFill>
                <a:latin typeface="Calibri" panose="020F0502020204030204"/>
                <a:cs typeface="Calibri" panose="020F0502020204030204"/>
              </a:rPr>
              <a:t>uyluk</a:t>
            </a:r>
            <a:r>
              <a:rPr sz="1800" b="1" spc="-10" dirty="0">
                <a:solidFill>
                  <a:srgbClr val="00C685"/>
                </a:solidFill>
                <a:latin typeface="Calibri" panose="020F0502020204030204"/>
                <a:cs typeface="Calibri" panose="020F0502020204030204"/>
              </a:rPr>
              <a:t> </a:t>
            </a:r>
            <a:r>
              <a:rPr sz="1800" b="1" dirty="0">
                <a:solidFill>
                  <a:srgbClr val="00C685"/>
                </a:solidFill>
                <a:latin typeface="Calibri" panose="020F0502020204030204"/>
                <a:cs typeface="Calibri" panose="020F0502020204030204"/>
              </a:rPr>
              <a:t>veya</a:t>
            </a:r>
            <a:r>
              <a:rPr sz="1800" b="1" spc="-15" dirty="0">
                <a:solidFill>
                  <a:srgbClr val="00C685"/>
                </a:solidFill>
                <a:latin typeface="Calibri" panose="020F0502020204030204"/>
                <a:cs typeface="Calibri" panose="020F0502020204030204"/>
              </a:rPr>
              <a:t> </a:t>
            </a:r>
            <a:r>
              <a:rPr sz="1800" b="1" dirty="0">
                <a:solidFill>
                  <a:srgbClr val="00C685"/>
                </a:solidFill>
                <a:latin typeface="Calibri" panose="020F0502020204030204"/>
                <a:cs typeface="Calibri" panose="020F0502020204030204"/>
              </a:rPr>
              <a:t>kasık</a:t>
            </a:r>
            <a:r>
              <a:rPr sz="1800" b="1" spc="-5" dirty="0">
                <a:solidFill>
                  <a:srgbClr val="00C685"/>
                </a:solidFill>
                <a:latin typeface="Calibri" panose="020F0502020204030204"/>
                <a:cs typeface="Calibri" panose="020F0502020204030204"/>
              </a:rPr>
              <a:t> </a:t>
            </a:r>
            <a:r>
              <a:rPr sz="1800" spc="-10" dirty="0">
                <a:latin typeface="Calibri" panose="020F0502020204030204"/>
                <a:cs typeface="Calibri" panose="020F0502020204030204"/>
              </a:rPr>
              <a:t>çevresini </a:t>
            </a:r>
            <a:r>
              <a:rPr sz="1800" dirty="0">
                <a:latin typeface="Calibri" panose="020F0502020204030204"/>
                <a:cs typeface="Calibri" panose="020F0502020204030204"/>
              </a:rPr>
              <a:t>ortaya</a:t>
            </a:r>
            <a:r>
              <a:rPr sz="1800" spc="-15" dirty="0">
                <a:latin typeface="Calibri" panose="020F0502020204030204"/>
                <a:cs typeface="Calibri" panose="020F0502020204030204"/>
              </a:rPr>
              <a:t> </a:t>
            </a:r>
            <a:r>
              <a:rPr sz="1800" dirty="0">
                <a:latin typeface="Calibri" panose="020F0502020204030204"/>
                <a:cs typeface="Calibri" panose="020F0502020204030204"/>
              </a:rPr>
              <a:t>çıkarmak</a:t>
            </a:r>
            <a:r>
              <a:rPr sz="1800" spc="-5" dirty="0">
                <a:latin typeface="Calibri" panose="020F0502020204030204"/>
                <a:cs typeface="Calibri" panose="020F0502020204030204"/>
              </a:rPr>
              <a:t> </a:t>
            </a:r>
            <a:r>
              <a:rPr sz="1800" dirty="0">
                <a:latin typeface="Calibri" panose="020F0502020204030204"/>
                <a:cs typeface="Calibri" panose="020F0502020204030204"/>
              </a:rPr>
              <a:t>için</a:t>
            </a:r>
            <a:r>
              <a:rPr sz="1800" spc="-10" dirty="0">
                <a:latin typeface="Calibri" panose="020F0502020204030204"/>
                <a:cs typeface="Calibri" panose="020F0502020204030204"/>
              </a:rPr>
              <a:t> </a:t>
            </a:r>
            <a:r>
              <a:rPr sz="1800" dirty="0">
                <a:latin typeface="Calibri" panose="020F0502020204030204"/>
                <a:cs typeface="Calibri" panose="020F0502020204030204"/>
              </a:rPr>
              <a:t>giysilerin</a:t>
            </a:r>
            <a:r>
              <a:rPr sz="1800" spc="-5" dirty="0">
                <a:latin typeface="Calibri" panose="020F0502020204030204"/>
                <a:cs typeface="Calibri" panose="020F0502020204030204"/>
              </a:rPr>
              <a:t> </a:t>
            </a:r>
            <a:r>
              <a:rPr sz="1800" b="1" dirty="0">
                <a:solidFill>
                  <a:srgbClr val="00C685"/>
                </a:solidFill>
                <a:latin typeface="Calibri" panose="020F0502020204030204"/>
                <a:cs typeface="Calibri" panose="020F0502020204030204"/>
              </a:rPr>
              <a:t>sıyrılması</a:t>
            </a:r>
            <a:r>
              <a:rPr sz="1800" b="1" spc="-10" dirty="0">
                <a:solidFill>
                  <a:srgbClr val="00C685"/>
                </a:solidFill>
                <a:latin typeface="Calibri" panose="020F0502020204030204"/>
                <a:cs typeface="Calibri" panose="020F0502020204030204"/>
              </a:rPr>
              <a:t> </a:t>
            </a:r>
            <a:r>
              <a:rPr sz="1800" dirty="0">
                <a:latin typeface="Calibri" panose="020F0502020204030204"/>
                <a:cs typeface="Calibri" panose="020F0502020204030204"/>
              </a:rPr>
              <a:t>yasaktır..</a:t>
            </a:r>
            <a:r>
              <a:rPr sz="1800" spc="-15" dirty="0">
                <a:latin typeface="Calibri" panose="020F0502020204030204"/>
                <a:cs typeface="Calibri" panose="020F0502020204030204"/>
              </a:rPr>
              <a:t> </a:t>
            </a:r>
            <a:r>
              <a:rPr sz="1800" dirty="0">
                <a:latin typeface="Calibri" panose="020F0502020204030204"/>
                <a:cs typeface="Calibri" panose="020F0502020204030204"/>
              </a:rPr>
              <a:t>Bu</a:t>
            </a:r>
            <a:r>
              <a:rPr sz="1800" spc="-5" dirty="0">
                <a:latin typeface="Calibri" panose="020F0502020204030204"/>
                <a:cs typeface="Calibri" panose="020F0502020204030204"/>
              </a:rPr>
              <a:t> </a:t>
            </a:r>
            <a:r>
              <a:rPr sz="1800" spc="-10" dirty="0">
                <a:latin typeface="Calibri" panose="020F0502020204030204"/>
                <a:cs typeface="Calibri" panose="020F0502020204030204"/>
              </a:rPr>
              <a:t>kurala </a:t>
            </a:r>
            <a:r>
              <a:rPr sz="1800" dirty="0">
                <a:latin typeface="Calibri" panose="020F0502020204030204"/>
                <a:cs typeface="Calibri" panose="020F0502020204030204"/>
              </a:rPr>
              <a:t>aşağıdakiler</a:t>
            </a:r>
            <a:r>
              <a:rPr sz="1800" spc="-10" dirty="0">
                <a:latin typeface="Calibri" panose="020F0502020204030204"/>
                <a:cs typeface="Calibri" panose="020F0502020204030204"/>
              </a:rPr>
              <a:t> </a:t>
            </a:r>
            <a:r>
              <a:rPr sz="1800" dirty="0">
                <a:latin typeface="Calibri" panose="020F0502020204030204"/>
                <a:cs typeface="Calibri" panose="020F0502020204030204"/>
              </a:rPr>
              <a:t>de</a:t>
            </a:r>
            <a:r>
              <a:rPr sz="1800" spc="-5" dirty="0">
                <a:latin typeface="Calibri" panose="020F0502020204030204"/>
                <a:cs typeface="Calibri" panose="020F0502020204030204"/>
              </a:rPr>
              <a:t> </a:t>
            </a:r>
            <a:r>
              <a:rPr sz="1800" spc="-10" dirty="0">
                <a:latin typeface="Calibri" panose="020F0502020204030204"/>
                <a:cs typeface="Calibri" panose="020F0502020204030204"/>
              </a:rPr>
              <a:t>dahildir:</a:t>
            </a:r>
            <a:endParaRPr sz="1800" dirty="0">
              <a:latin typeface="Calibri" panose="020F0502020204030204"/>
              <a:cs typeface="Calibri" panose="020F0502020204030204"/>
            </a:endParaRPr>
          </a:p>
          <a:p>
            <a:pPr marL="755015" marR="154305" lvl="1" indent="-285750">
              <a:lnSpc>
                <a:spcPct val="150000"/>
              </a:lnSpc>
              <a:buFont typeface="Arial" panose="020B0604020202020204"/>
              <a:buChar char="•"/>
              <a:tabLst>
                <a:tab pos="755015" algn="l"/>
                <a:tab pos="755650" algn="l"/>
              </a:tabLst>
            </a:pPr>
            <a:r>
              <a:rPr sz="1800" b="1" dirty="0">
                <a:solidFill>
                  <a:srgbClr val="00C685"/>
                </a:solidFill>
                <a:latin typeface="Calibri" panose="020F0502020204030204"/>
                <a:cs typeface="Calibri" panose="020F0502020204030204"/>
              </a:rPr>
              <a:t>Üstsüz/iç</a:t>
            </a:r>
            <a:r>
              <a:rPr sz="1800" b="1" spc="-25" dirty="0">
                <a:solidFill>
                  <a:srgbClr val="00C685"/>
                </a:solidFill>
                <a:latin typeface="Calibri" panose="020F0502020204030204"/>
                <a:cs typeface="Calibri" panose="020F0502020204030204"/>
              </a:rPr>
              <a:t> </a:t>
            </a:r>
            <a:r>
              <a:rPr sz="1800" b="1" dirty="0">
                <a:solidFill>
                  <a:srgbClr val="00C685"/>
                </a:solidFill>
                <a:latin typeface="Calibri" panose="020F0502020204030204"/>
                <a:cs typeface="Calibri" panose="020F0502020204030204"/>
              </a:rPr>
              <a:t>çamaşırlarıyla</a:t>
            </a:r>
            <a:r>
              <a:rPr sz="1800" b="1" spc="-5" dirty="0">
                <a:solidFill>
                  <a:srgbClr val="00C685"/>
                </a:solidFill>
                <a:latin typeface="Calibri" panose="020F0502020204030204"/>
                <a:cs typeface="Calibri" panose="020F0502020204030204"/>
              </a:rPr>
              <a:t> </a:t>
            </a:r>
            <a:r>
              <a:rPr sz="1800" b="1" dirty="0">
                <a:latin typeface="Calibri" panose="020F0502020204030204"/>
                <a:cs typeface="Calibri" panose="020F0502020204030204"/>
              </a:rPr>
              <a:t>selfie</a:t>
            </a:r>
            <a:r>
              <a:rPr sz="1800" b="1" spc="-15" dirty="0">
                <a:latin typeface="Calibri" panose="020F0502020204030204"/>
                <a:cs typeface="Calibri" panose="020F0502020204030204"/>
              </a:rPr>
              <a:t> </a:t>
            </a:r>
            <a:r>
              <a:rPr sz="1800" b="1" dirty="0">
                <a:latin typeface="Calibri" panose="020F0502020204030204"/>
                <a:cs typeface="Calibri" panose="020F0502020204030204"/>
              </a:rPr>
              <a:t>ya</a:t>
            </a:r>
            <a:r>
              <a:rPr sz="1800" b="1" spc="-15" dirty="0">
                <a:latin typeface="Calibri" panose="020F0502020204030204"/>
                <a:cs typeface="Calibri" panose="020F0502020204030204"/>
              </a:rPr>
              <a:t> </a:t>
            </a:r>
            <a:r>
              <a:rPr sz="1800" b="1" dirty="0">
                <a:latin typeface="Calibri" panose="020F0502020204030204"/>
                <a:cs typeface="Calibri" panose="020F0502020204030204"/>
              </a:rPr>
              <a:t>da</a:t>
            </a:r>
            <a:r>
              <a:rPr sz="1800" b="1" spc="-15" dirty="0">
                <a:latin typeface="Calibri" panose="020F0502020204030204"/>
                <a:cs typeface="Calibri" panose="020F0502020204030204"/>
              </a:rPr>
              <a:t> </a:t>
            </a:r>
            <a:r>
              <a:rPr sz="1800" b="1" dirty="0">
                <a:latin typeface="Calibri" panose="020F0502020204030204"/>
                <a:cs typeface="Calibri" panose="020F0502020204030204"/>
              </a:rPr>
              <a:t>video:</a:t>
            </a:r>
            <a:r>
              <a:rPr sz="1800" b="1" spc="-20" dirty="0">
                <a:latin typeface="Calibri" panose="020F0502020204030204"/>
                <a:cs typeface="Calibri" panose="020F0502020204030204"/>
              </a:rPr>
              <a:t> </a:t>
            </a:r>
            <a:r>
              <a:rPr sz="1800" b="1" spc="-10" dirty="0">
                <a:solidFill>
                  <a:srgbClr val="00C685"/>
                </a:solidFill>
                <a:latin typeface="Calibri" panose="020F0502020204030204"/>
                <a:cs typeface="Calibri" panose="020F0502020204030204"/>
              </a:rPr>
              <a:t>transparan kıyafetler</a:t>
            </a:r>
            <a:endParaRPr sz="1800" dirty="0">
              <a:latin typeface="Calibri" panose="020F0502020204030204"/>
              <a:cs typeface="Calibri" panose="020F0502020204030204"/>
            </a:endParaRPr>
          </a:p>
          <a:p>
            <a:pPr marL="755015" lvl="1" indent="-285750">
              <a:lnSpc>
                <a:spcPct val="100000"/>
              </a:lnSpc>
              <a:spcBef>
                <a:spcPts val="1080"/>
              </a:spcBef>
              <a:buFont typeface="Arial" panose="020B0604020202020204"/>
              <a:buChar char="•"/>
              <a:tabLst>
                <a:tab pos="755015" algn="l"/>
                <a:tab pos="755650" algn="l"/>
              </a:tabLst>
            </a:pPr>
            <a:r>
              <a:rPr sz="1800" b="1" dirty="0">
                <a:solidFill>
                  <a:srgbClr val="00C685"/>
                </a:solidFill>
                <a:latin typeface="Calibri" panose="020F0502020204030204"/>
                <a:cs typeface="Calibri" panose="020F0502020204030204"/>
              </a:rPr>
              <a:t>Bikini</a:t>
            </a:r>
            <a:r>
              <a:rPr sz="1800" b="1" spc="-10" dirty="0">
                <a:solidFill>
                  <a:srgbClr val="00C685"/>
                </a:solidFill>
                <a:latin typeface="Calibri" panose="020F0502020204030204"/>
                <a:cs typeface="Calibri" panose="020F0502020204030204"/>
              </a:rPr>
              <a:t> </a:t>
            </a:r>
            <a:r>
              <a:rPr sz="1800" b="1" dirty="0">
                <a:solidFill>
                  <a:srgbClr val="00C685"/>
                </a:solidFill>
                <a:latin typeface="Calibri" panose="020F0502020204030204"/>
                <a:cs typeface="Calibri" panose="020F0502020204030204"/>
              </a:rPr>
              <a:t>ya</a:t>
            </a:r>
            <a:r>
              <a:rPr sz="1800" b="1" spc="-5" dirty="0">
                <a:solidFill>
                  <a:srgbClr val="00C685"/>
                </a:solidFill>
                <a:latin typeface="Calibri" panose="020F0502020204030204"/>
                <a:cs typeface="Calibri" panose="020F0502020204030204"/>
              </a:rPr>
              <a:t> </a:t>
            </a:r>
            <a:r>
              <a:rPr sz="1800" b="1" dirty="0">
                <a:solidFill>
                  <a:srgbClr val="00C685"/>
                </a:solidFill>
                <a:latin typeface="Calibri" panose="020F0502020204030204"/>
                <a:cs typeface="Calibri" panose="020F0502020204030204"/>
              </a:rPr>
              <a:t>da</a:t>
            </a:r>
            <a:r>
              <a:rPr sz="1800" b="1" spc="-10" dirty="0">
                <a:solidFill>
                  <a:srgbClr val="00C685"/>
                </a:solidFill>
                <a:latin typeface="Calibri" panose="020F0502020204030204"/>
                <a:cs typeface="Calibri" panose="020F0502020204030204"/>
              </a:rPr>
              <a:t> </a:t>
            </a:r>
            <a:r>
              <a:rPr sz="1800" b="1" dirty="0">
                <a:solidFill>
                  <a:srgbClr val="00C685"/>
                </a:solidFill>
                <a:latin typeface="Calibri" panose="020F0502020204030204"/>
                <a:cs typeface="Calibri" panose="020F0502020204030204"/>
              </a:rPr>
              <a:t>mayoyla</a:t>
            </a:r>
            <a:r>
              <a:rPr sz="1800" b="1" spc="-10" dirty="0">
                <a:solidFill>
                  <a:srgbClr val="00C685"/>
                </a:solidFill>
                <a:latin typeface="Calibri" panose="020F0502020204030204"/>
                <a:cs typeface="Calibri" panose="020F0502020204030204"/>
              </a:rPr>
              <a:t> </a:t>
            </a:r>
            <a:r>
              <a:rPr sz="1800" b="1" dirty="0">
                <a:solidFill>
                  <a:schemeClr val="tx1"/>
                </a:solidFill>
                <a:latin typeface="Calibri" panose="020F0502020204030204"/>
                <a:cs typeface="Calibri" panose="020F0502020204030204"/>
              </a:rPr>
              <a:t>f</a:t>
            </a:r>
            <a:r>
              <a:rPr sz="1800" b="1" dirty="0">
                <a:latin typeface="Calibri" panose="020F0502020204030204"/>
                <a:cs typeface="Calibri" panose="020F0502020204030204"/>
              </a:rPr>
              <a:t>otoğraf</a:t>
            </a:r>
            <a:r>
              <a:rPr sz="1800" b="1" spc="-5" dirty="0">
                <a:latin typeface="Calibri" panose="020F0502020204030204"/>
                <a:cs typeface="Calibri" panose="020F0502020204030204"/>
              </a:rPr>
              <a:t> </a:t>
            </a:r>
            <a:r>
              <a:rPr sz="1800" b="1" dirty="0">
                <a:latin typeface="Calibri" panose="020F0502020204030204"/>
                <a:cs typeface="Calibri" panose="020F0502020204030204"/>
              </a:rPr>
              <a:t>ya</a:t>
            </a:r>
            <a:r>
              <a:rPr sz="1800" b="1" spc="-10" dirty="0">
                <a:latin typeface="Calibri" panose="020F0502020204030204"/>
                <a:cs typeface="Calibri" panose="020F0502020204030204"/>
              </a:rPr>
              <a:t> </a:t>
            </a:r>
            <a:r>
              <a:rPr sz="1800" b="1" dirty="0">
                <a:latin typeface="Calibri" panose="020F0502020204030204"/>
                <a:cs typeface="Calibri" panose="020F0502020204030204"/>
              </a:rPr>
              <a:t>da</a:t>
            </a:r>
            <a:r>
              <a:rPr sz="1800" b="1" spc="-5" dirty="0">
                <a:latin typeface="Calibri" panose="020F0502020204030204"/>
                <a:cs typeface="Calibri" panose="020F0502020204030204"/>
              </a:rPr>
              <a:t> </a:t>
            </a:r>
            <a:r>
              <a:rPr sz="1800" b="1" dirty="0">
                <a:latin typeface="Calibri" panose="020F0502020204030204"/>
                <a:cs typeface="Calibri" panose="020F0502020204030204"/>
              </a:rPr>
              <a:t>video</a:t>
            </a:r>
            <a:r>
              <a:rPr sz="1800" b="1" spc="-10" dirty="0">
                <a:latin typeface="Calibri" panose="020F0502020204030204"/>
                <a:cs typeface="Calibri" panose="020F0502020204030204"/>
              </a:rPr>
              <a:t> yüklemek</a:t>
            </a:r>
            <a:endParaRPr sz="1800" dirty="0">
              <a:latin typeface="Calibri" panose="020F0502020204030204"/>
              <a:cs typeface="Calibri" panose="020F0502020204030204"/>
            </a:endParaRPr>
          </a:p>
          <a:p>
            <a:pPr marL="755015" lvl="1" indent="-285750">
              <a:lnSpc>
                <a:spcPct val="100000"/>
              </a:lnSpc>
              <a:spcBef>
                <a:spcPts val="1080"/>
              </a:spcBef>
              <a:buFont typeface="Arial" panose="020B0604020202020204"/>
              <a:buChar char="•"/>
              <a:tabLst>
                <a:tab pos="755015" algn="l"/>
                <a:tab pos="755650" algn="l"/>
              </a:tabLst>
            </a:pPr>
            <a:r>
              <a:rPr sz="1800" b="1" dirty="0">
                <a:solidFill>
                  <a:srgbClr val="00C685"/>
                </a:solidFill>
                <a:latin typeface="Calibri" panose="020F0502020204030204"/>
                <a:cs typeface="Calibri" panose="020F0502020204030204"/>
              </a:rPr>
              <a:t>Çıplaklık</a:t>
            </a:r>
            <a:r>
              <a:rPr sz="1800" b="1" spc="-30" dirty="0">
                <a:solidFill>
                  <a:srgbClr val="00C685"/>
                </a:solidFill>
                <a:latin typeface="Calibri" panose="020F0502020204030204"/>
                <a:cs typeface="Calibri" panose="020F0502020204030204"/>
              </a:rPr>
              <a:t> </a:t>
            </a:r>
            <a:r>
              <a:rPr sz="1800" b="1" dirty="0">
                <a:solidFill>
                  <a:srgbClr val="00C685"/>
                </a:solidFill>
                <a:latin typeface="Calibri" panose="020F0502020204030204"/>
                <a:cs typeface="Calibri" panose="020F0502020204030204"/>
              </a:rPr>
              <a:t>ya</a:t>
            </a:r>
            <a:r>
              <a:rPr sz="1800" b="1" spc="-20" dirty="0">
                <a:solidFill>
                  <a:srgbClr val="00C685"/>
                </a:solidFill>
                <a:latin typeface="Calibri" panose="020F0502020204030204"/>
                <a:cs typeface="Calibri" panose="020F0502020204030204"/>
              </a:rPr>
              <a:t> </a:t>
            </a:r>
            <a:r>
              <a:rPr sz="1800" b="1" dirty="0">
                <a:solidFill>
                  <a:srgbClr val="00C685"/>
                </a:solidFill>
                <a:latin typeface="Calibri" panose="020F0502020204030204"/>
                <a:cs typeface="Calibri" panose="020F0502020204030204"/>
              </a:rPr>
              <a:t>da</a:t>
            </a:r>
            <a:r>
              <a:rPr sz="1800" b="1" spc="-25" dirty="0">
                <a:solidFill>
                  <a:srgbClr val="00C685"/>
                </a:solidFill>
                <a:latin typeface="Calibri" panose="020F0502020204030204"/>
                <a:cs typeface="Calibri" panose="020F0502020204030204"/>
              </a:rPr>
              <a:t> </a:t>
            </a:r>
            <a:r>
              <a:rPr sz="1800" b="1" dirty="0">
                <a:solidFill>
                  <a:srgbClr val="00C685"/>
                </a:solidFill>
                <a:latin typeface="Calibri" panose="020F0502020204030204"/>
                <a:cs typeface="Calibri" panose="020F0502020204030204"/>
              </a:rPr>
              <a:t>çıplaklığı</a:t>
            </a:r>
            <a:r>
              <a:rPr sz="1800" b="1" spc="-25" dirty="0">
                <a:solidFill>
                  <a:srgbClr val="00C685"/>
                </a:solidFill>
                <a:latin typeface="Calibri" panose="020F0502020204030204"/>
                <a:cs typeface="Calibri" panose="020F0502020204030204"/>
              </a:rPr>
              <a:t> </a:t>
            </a:r>
            <a:r>
              <a:rPr sz="1800" b="1" dirty="0">
                <a:solidFill>
                  <a:srgbClr val="00C685"/>
                </a:solidFill>
                <a:latin typeface="Calibri" panose="020F0502020204030204"/>
                <a:cs typeface="Calibri" panose="020F0502020204030204"/>
              </a:rPr>
              <a:t>çağrıştıran</a:t>
            </a:r>
            <a:r>
              <a:rPr sz="1800" b="1" spc="10" dirty="0">
                <a:solidFill>
                  <a:srgbClr val="00C685"/>
                </a:solidFill>
                <a:latin typeface="Calibri" panose="020F0502020204030204"/>
                <a:cs typeface="Calibri" panose="020F0502020204030204"/>
              </a:rPr>
              <a:t> </a:t>
            </a:r>
            <a:r>
              <a:rPr sz="1800" b="1" dirty="0">
                <a:latin typeface="Calibri" panose="020F0502020204030204"/>
                <a:cs typeface="Calibri" panose="020F0502020204030204"/>
              </a:rPr>
              <a:t>şekilde</a:t>
            </a:r>
            <a:r>
              <a:rPr sz="1800" b="1" spc="-20" dirty="0">
                <a:latin typeface="Calibri" panose="020F0502020204030204"/>
                <a:cs typeface="Calibri" panose="020F0502020204030204"/>
              </a:rPr>
              <a:t> </a:t>
            </a:r>
            <a:r>
              <a:rPr sz="1800" b="1" spc="-10" dirty="0">
                <a:latin typeface="Calibri" panose="020F0502020204030204"/>
                <a:cs typeface="Calibri" panose="020F0502020204030204"/>
              </a:rPr>
              <a:t>giyinmek</a:t>
            </a:r>
            <a:endParaRPr sz="1800" dirty="0">
              <a:latin typeface="Calibri" panose="020F0502020204030204"/>
              <a:cs typeface="Calibri" panose="020F0502020204030204"/>
            </a:endParaRPr>
          </a:p>
          <a:p>
            <a:pPr marL="755015" lvl="1" indent="-285750">
              <a:lnSpc>
                <a:spcPct val="100000"/>
              </a:lnSpc>
              <a:spcBef>
                <a:spcPts val="1080"/>
              </a:spcBef>
              <a:buFont typeface="Arial" panose="020B0604020202020204"/>
              <a:buChar char="•"/>
              <a:tabLst>
                <a:tab pos="755015" algn="l"/>
                <a:tab pos="755650" algn="l"/>
              </a:tabLst>
            </a:pPr>
            <a:r>
              <a:rPr sz="1800" b="1" dirty="0">
                <a:solidFill>
                  <a:srgbClr val="00C685"/>
                </a:solidFill>
                <a:latin typeface="Calibri" panose="020F0502020204030204"/>
                <a:cs typeface="Calibri" panose="020F0502020204030204"/>
              </a:rPr>
              <a:t>Ayak</a:t>
            </a:r>
            <a:r>
              <a:rPr sz="1800" b="1" spc="-20" dirty="0">
                <a:solidFill>
                  <a:srgbClr val="00C685"/>
                </a:solidFill>
                <a:latin typeface="Calibri" panose="020F0502020204030204"/>
                <a:cs typeface="Calibri" panose="020F0502020204030204"/>
              </a:rPr>
              <a:t> </a:t>
            </a:r>
            <a:r>
              <a:rPr sz="1800" b="1" dirty="0">
                <a:solidFill>
                  <a:srgbClr val="00C685"/>
                </a:solidFill>
                <a:latin typeface="Calibri" panose="020F0502020204030204"/>
                <a:cs typeface="Calibri" panose="020F0502020204030204"/>
              </a:rPr>
              <a:t>odaklı</a:t>
            </a:r>
            <a:r>
              <a:rPr sz="1800" b="1" spc="-25" dirty="0">
                <a:solidFill>
                  <a:srgbClr val="00C685"/>
                </a:solidFill>
                <a:latin typeface="Calibri" panose="020F0502020204030204"/>
                <a:cs typeface="Calibri" panose="020F0502020204030204"/>
              </a:rPr>
              <a:t> </a:t>
            </a:r>
            <a:r>
              <a:rPr sz="1800" b="1" dirty="0">
                <a:latin typeface="Calibri" panose="020F0502020204030204"/>
                <a:cs typeface="Calibri" panose="020F0502020204030204"/>
              </a:rPr>
              <a:t>fotoğraflar</a:t>
            </a:r>
            <a:r>
              <a:rPr sz="1800" b="1" spc="-20" dirty="0">
                <a:latin typeface="Calibri" panose="020F0502020204030204"/>
                <a:cs typeface="Calibri" panose="020F0502020204030204"/>
              </a:rPr>
              <a:t> </a:t>
            </a:r>
            <a:r>
              <a:rPr sz="1800" b="1" spc="-10" dirty="0">
                <a:latin typeface="Calibri" panose="020F0502020204030204"/>
                <a:cs typeface="Calibri" panose="020F0502020204030204"/>
              </a:rPr>
              <a:t>yüklemek</a:t>
            </a:r>
            <a:endParaRPr sz="1800" dirty="0">
              <a:latin typeface="Calibri" panose="020F0502020204030204"/>
              <a:cs typeface="Calibri" panose="020F0502020204030204"/>
            </a:endParaRPr>
          </a:p>
          <a:p>
            <a:pPr marL="755015" marR="5080" lvl="1" indent="-285115">
              <a:lnSpc>
                <a:spcPct val="100000"/>
              </a:lnSpc>
              <a:spcBef>
                <a:spcPts val="1080"/>
              </a:spcBef>
              <a:buFont typeface="Arial" panose="020B0604020202020204"/>
              <a:buChar char="•"/>
              <a:tabLst>
                <a:tab pos="755015" algn="l"/>
                <a:tab pos="755650" algn="l"/>
              </a:tabLst>
            </a:pPr>
            <a:r>
              <a:rPr sz="1800" b="1" dirty="0">
                <a:solidFill>
                  <a:srgbClr val="00C685"/>
                </a:solidFill>
                <a:latin typeface="Calibri" panose="020F0502020204030204"/>
                <a:cs typeface="Calibri" panose="020F0502020204030204"/>
              </a:rPr>
              <a:t>Seks</a:t>
            </a:r>
            <a:r>
              <a:rPr sz="1800" b="1" spc="-15" dirty="0">
                <a:solidFill>
                  <a:srgbClr val="00C685"/>
                </a:solidFill>
                <a:latin typeface="Calibri" panose="020F0502020204030204"/>
                <a:cs typeface="Calibri" panose="020F0502020204030204"/>
              </a:rPr>
              <a:t> </a:t>
            </a:r>
            <a:r>
              <a:rPr sz="1800" b="1" dirty="0">
                <a:solidFill>
                  <a:srgbClr val="00C685"/>
                </a:solidFill>
                <a:latin typeface="Calibri" panose="020F0502020204030204"/>
                <a:cs typeface="Calibri" panose="020F0502020204030204"/>
              </a:rPr>
              <a:t>oyuncakları</a:t>
            </a:r>
            <a:r>
              <a:rPr sz="1800" b="1" spc="-20" dirty="0">
                <a:solidFill>
                  <a:srgbClr val="00C685"/>
                </a:solidFill>
                <a:latin typeface="Calibri" panose="020F0502020204030204"/>
                <a:cs typeface="Calibri" panose="020F0502020204030204"/>
              </a:rPr>
              <a:t> </a:t>
            </a:r>
            <a:r>
              <a:rPr sz="1800" dirty="0">
                <a:latin typeface="Calibri" panose="020F0502020204030204"/>
                <a:cs typeface="Calibri" panose="020F0502020204030204"/>
              </a:rPr>
              <a:t>kullanmak</a:t>
            </a:r>
            <a:r>
              <a:rPr sz="1800" spc="-5" dirty="0">
                <a:latin typeface="Calibri" panose="020F0502020204030204"/>
                <a:cs typeface="Calibri" panose="020F0502020204030204"/>
              </a:rPr>
              <a:t> </a:t>
            </a:r>
            <a:r>
              <a:rPr sz="1800" dirty="0">
                <a:latin typeface="Calibri" panose="020F0502020204030204"/>
                <a:cs typeface="Calibri" panose="020F0502020204030204"/>
              </a:rPr>
              <a:t>ya da</a:t>
            </a:r>
            <a:r>
              <a:rPr sz="1800" spc="-10" dirty="0">
                <a:latin typeface="Calibri" panose="020F0502020204030204"/>
                <a:cs typeface="Calibri" panose="020F0502020204030204"/>
              </a:rPr>
              <a:t> </a:t>
            </a:r>
            <a:r>
              <a:rPr sz="1800" dirty="0">
                <a:latin typeface="Calibri" panose="020F0502020204030204"/>
                <a:cs typeface="Calibri" panose="020F0502020204030204"/>
              </a:rPr>
              <a:t>bu</a:t>
            </a:r>
            <a:r>
              <a:rPr sz="1800" spc="-5" dirty="0">
                <a:latin typeface="Calibri" panose="020F0502020204030204"/>
                <a:cs typeface="Calibri" panose="020F0502020204030204"/>
              </a:rPr>
              <a:t> </a:t>
            </a:r>
            <a:r>
              <a:rPr sz="1800" dirty="0">
                <a:latin typeface="Calibri" panose="020F0502020204030204"/>
                <a:cs typeface="Calibri" panose="020F0502020204030204"/>
              </a:rPr>
              <a:t>türden</a:t>
            </a:r>
            <a:r>
              <a:rPr sz="1800" spc="-5" dirty="0">
                <a:latin typeface="Calibri" panose="020F0502020204030204"/>
                <a:cs typeface="Calibri" panose="020F0502020204030204"/>
              </a:rPr>
              <a:t> </a:t>
            </a:r>
            <a:r>
              <a:rPr sz="1800" dirty="0">
                <a:latin typeface="Calibri" panose="020F0502020204030204"/>
                <a:cs typeface="Calibri" panose="020F0502020204030204"/>
              </a:rPr>
              <a:t>bir</a:t>
            </a:r>
            <a:r>
              <a:rPr sz="1800" spc="-10" dirty="0">
                <a:latin typeface="Calibri" panose="020F0502020204030204"/>
                <a:cs typeface="Calibri" panose="020F0502020204030204"/>
              </a:rPr>
              <a:t> </a:t>
            </a:r>
            <a:r>
              <a:rPr sz="1800" b="1" spc="-10" dirty="0">
                <a:solidFill>
                  <a:srgbClr val="00C685"/>
                </a:solidFill>
                <a:latin typeface="Calibri" panose="020F0502020204030204"/>
                <a:cs typeface="Calibri" panose="020F0502020204030204"/>
              </a:rPr>
              <a:t>çağrışım </a:t>
            </a:r>
            <a:r>
              <a:rPr sz="1800" b="1" dirty="0">
                <a:solidFill>
                  <a:srgbClr val="00C685"/>
                </a:solidFill>
                <a:latin typeface="Calibri" panose="020F0502020204030204"/>
                <a:cs typeface="Calibri" panose="020F0502020204030204"/>
              </a:rPr>
              <a:t>yapacak objeler</a:t>
            </a:r>
            <a:r>
              <a:rPr sz="1800" b="1" spc="-15" dirty="0">
                <a:solidFill>
                  <a:srgbClr val="00C685"/>
                </a:solidFill>
                <a:latin typeface="Calibri" panose="020F0502020204030204"/>
                <a:cs typeface="Calibri" panose="020F0502020204030204"/>
              </a:rPr>
              <a:t> </a:t>
            </a:r>
            <a:r>
              <a:rPr sz="1800" dirty="0">
                <a:latin typeface="Calibri" panose="020F0502020204030204"/>
                <a:cs typeface="Calibri" panose="020F0502020204030204"/>
              </a:rPr>
              <a:t>kullanmak </a:t>
            </a:r>
            <a:r>
              <a:rPr sz="1800" spc="-10" dirty="0">
                <a:latin typeface="Calibri" panose="020F0502020204030204"/>
                <a:cs typeface="Calibri" panose="020F0502020204030204"/>
              </a:rPr>
              <a:t>yasaktır</a:t>
            </a:r>
            <a:endParaRPr sz="1800" dirty="0">
              <a:latin typeface="Calibri" panose="020F0502020204030204"/>
              <a:cs typeface="Calibri" panose="020F0502020204030204"/>
            </a:endParaRPr>
          </a:p>
          <a:p>
            <a:pPr lvl="1">
              <a:lnSpc>
                <a:spcPct val="100000"/>
              </a:lnSpc>
              <a:buClr>
                <a:srgbClr val="00C685"/>
              </a:buClr>
              <a:buFont typeface="Arial" panose="020B0604020202020204"/>
              <a:buChar char="•"/>
            </a:pPr>
            <a:endParaRPr sz="1800" dirty="0">
              <a:latin typeface="Calibri" panose="020F0502020204030204"/>
              <a:cs typeface="Calibri" panose="020F0502020204030204"/>
            </a:endParaRPr>
          </a:p>
          <a:p>
            <a:pPr lvl="1">
              <a:lnSpc>
                <a:spcPct val="100000"/>
              </a:lnSpc>
              <a:spcBef>
                <a:spcPts val="30"/>
              </a:spcBef>
              <a:buClr>
                <a:srgbClr val="00C685"/>
              </a:buClr>
              <a:buFont typeface="Arial" panose="020B0604020202020204"/>
              <a:buChar char="•"/>
            </a:pPr>
            <a:endParaRPr sz="1400" dirty="0">
              <a:latin typeface="Calibri" panose="020F0502020204030204"/>
              <a:cs typeface="Calibri" panose="020F0502020204030204"/>
            </a:endParaRPr>
          </a:p>
          <a:p>
            <a:pPr marL="297815" indent="-285115">
              <a:lnSpc>
                <a:spcPct val="100000"/>
              </a:lnSpc>
              <a:buClr>
                <a:srgbClr val="000000"/>
              </a:buClr>
              <a:buFont typeface="Arial" panose="020B0604020202020204"/>
              <a:buChar char="•"/>
              <a:tabLst>
                <a:tab pos="297815" algn="l"/>
                <a:tab pos="298450" algn="l"/>
              </a:tabLst>
            </a:pPr>
            <a:r>
              <a:rPr sz="1800" b="1" dirty="0">
                <a:solidFill>
                  <a:srgbClr val="00C685"/>
                </a:solidFill>
                <a:latin typeface="Calibri" panose="020F0502020204030204"/>
                <a:cs typeface="Calibri" panose="020F0502020204030204"/>
              </a:rPr>
              <a:t>Cinsellik</a:t>
            </a:r>
            <a:r>
              <a:rPr sz="1800" b="1" spc="-20" dirty="0">
                <a:solidFill>
                  <a:srgbClr val="00C685"/>
                </a:solidFill>
                <a:latin typeface="Calibri" panose="020F0502020204030204"/>
                <a:cs typeface="Calibri" panose="020F0502020204030204"/>
              </a:rPr>
              <a:t> </a:t>
            </a:r>
            <a:r>
              <a:rPr sz="1800" dirty="0">
                <a:latin typeface="Calibri" panose="020F0502020204030204"/>
                <a:cs typeface="Calibri" panose="020F0502020204030204"/>
              </a:rPr>
              <a:t>çağrıştıran</a:t>
            </a:r>
            <a:r>
              <a:rPr sz="1800" spc="-20" dirty="0">
                <a:latin typeface="Calibri" panose="020F0502020204030204"/>
                <a:cs typeface="Calibri" panose="020F0502020204030204"/>
              </a:rPr>
              <a:t> </a:t>
            </a:r>
            <a:r>
              <a:rPr sz="1800" dirty="0">
                <a:latin typeface="Calibri" panose="020F0502020204030204"/>
                <a:cs typeface="Calibri" panose="020F0502020204030204"/>
              </a:rPr>
              <a:t>ifadeler</a:t>
            </a:r>
            <a:r>
              <a:rPr sz="1800" spc="-25" dirty="0">
                <a:latin typeface="Calibri" panose="020F0502020204030204"/>
                <a:cs typeface="Calibri" panose="020F0502020204030204"/>
              </a:rPr>
              <a:t> </a:t>
            </a:r>
            <a:r>
              <a:rPr sz="1800" dirty="0">
                <a:latin typeface="Calibri" panose="020F0502020204030204"/>
                <a:cs typeface="Calibri" panose="020F0502020204030204"/>
              </a:rPr>
              <a:t>takınmak</a:t>
            </a:r>
            <a:r>
              <a:rPr sz="1800" spc="-15" dirty="0">
                <a:latin typeface="Calibri" panose="020F0502020204030204"/>
                <a:cs typeface="Calibri" panose="020F0502020204030204"/>
              </a:rPr>
              <a:t> </a:t>
            </a:r>
            <a:r>
              <a:rPr sz="1800" spc="-10" dirty="0">
                <a:latin typeface="Calibri" panose="020F0502020204030204"/>
                <a:cs typeface="Calibri" panose="020F0502020204030204"/>
              </a:rPr>
              <a:t>yasaktır</a:t>
            </a:r>
            <a:endParaRPr sz="1800" dirty="0">
              <a:latin typeface="Calibri" panose="020F0502020204030204"/>
              <a:cs typeface="Calibri" panose="020F0502020204030204"/>
            </a:endParaRPr>
          </a:p>
        </p:txBody>
      </p:sp>
      <p:grpSp>
        <p:nvGrpSpPr>
          <p:cNvPr id="5" name="object 5"/>
          <p:cNvGrpSpPr/>
          <p:nvPr/>
        </p:nvGrpSpPr>
        <p:grpSpPr>
          <a:xfrm>
            <a:off x="7772400" y="149013"/>
            <a:ext cx="4154170" cy="5991225"/>
            <a:chOff x="7772400" y="149013"/>
            <a:chExt cx="4154170" cy="5991225"/>
          </a:xfrm>
        </p:grpSpPr>
        <p:pic>
          <p:nvPicPr>
            <p:cNvPr id="6" name="object 6"/>
            <p:cNvPicPr/>
            <p:nvPr/>
          </p:nvPicPr>
          <p:blipFill>
            <a:blip r:embed="rId2" cstate="print"/>
            <a:stretch>
              <a:fillRect/>
            </a:stretch>
          </p:blipFill>
          <p:spPr>
            <a:xfrm>
              <a:off x="7772400" y="1123187"/>
              <a:ext cx="1219200" cy="1493520"/>
            </a:xfrm>
            <a:prstGeom prst="rect">
              <a:avLst/>
            </a:prstGeom>
          </p:spPr>
        </p:pic>
        <p:pic>
          <p:nvPicPr>
            <p:cNvPr id="7" name="object 7"/>
            <p:cNvPicPr/>
            <p:nvPr/>
          </p:nvPicPr>
          <p:blipFill>
            <a:blip r:embed="rId3" cstate="print"/>
            <a:stretch>
              <a:fillRect/>
            </a:stretch>
          </p:blipFill>
          <p:spPr>
            <a:xfrm>
              <a:off x="7772400" y="2965704"/>
              <a:ext cx="1066800" cy="1321308"/>
            </a:xfrm>
            <a:prstGeom prst="rect">
              <a:avLst/>
            </a:prstGeom>
          </p:spPr>
        </p:pic>
        <p:pic>
          <p:nvPicPr>
            <p:cNvPr id="8" name="object 8"/>
            <p:cNvPicPr/>
            <p:nvPr/>
          </p:nvPicPr>
          <p:blipFill>
            <a:blip r:embed="rId4" cstate="print"/>
            <a:stretch>
              <a:fillRect/>
            </a:stretch>
          </p:blipFill>
          <p:spPr>
            <a:xfrm>
              <a:off x="7772400" y="4680203"/>
              <a:ext cx="992124" cy="1459991"/>
            </a:xfrm>
            <a:prstGeom prst="rect">
              <a:avLst/>
            </a:prstGeom>
          </p:spPr>
        </p:pic>
        <p:pic>
          <p:nvPicPr>
            <p:cNvPr id="9" name="object 9"/>
            <p:cNvPicPr/>
            <p:nvPr/>
          </p:nvPicPr>
          <p:blipFill>
            <a:blip r:embed="rId5" cstate="print"/>
            <a:stretch>
              <a:fillRect/>
            </a:stretch>
          </p:blipFill>
          <p:spPr>
            <a:xfrm>
              <a:off x="11390714" y="149013"/>
              <a:ext cx="535770" cy="497501"/>
            </a:xfrm>
            <a:prstGeom prst="rect">
              <a:avLst/>
            </a:prstGeom>
          </p:spPr>
        </p:pic>
      </p:grpSp>
      <p:sp>
        <p:nvSpPr>
          <p:cNvPr id="10" name="object 10"/>
          <p:cNvSpPr txBox="1">
            <a:spLocks noGrp="1"/>
          </p:cNvSpPr>
          <p:nvPr>
            <p:ph type="title"/>
          </p:nvPr>
        </p:nvSpPr>
        <p:spPr>
          <a:xfrm>
            <a:off x="3280803" y="225793"/>
            <a:ext cx="4961255" cy="634365"/>
          </a:xfrm>
          <a:prstGeom prst="rect">
            <a:avLst/>
          </a:prstGeom>
        </p:spPr>
        <p:txBody>
          <a:bodyPr vert="horz" wrap="square" lIns="0" tIns="12065" rIns="0" bIns="0" rtlCol="0">
            <a:spAutoFit/>
          </a:bodyPr>
          <a:lstStyle/>
          <a:p>
            <a:pPr marL="12700">
              <a:lnSpc>
                <a:spcPct val="100000"/>
              </a:lnSpc>
              <a:spcBef>
                <a:spcPts val="95"/>
              </a:spcBef>
            </a:pPr>
            <a:r>
              <a:rPr dirty="0"/>
              <a:t>P</a:t>
            </a:r>
            <a:r>
              <a:rPr lang="tr-TR" dirty="0"/>
              <a:t>*</a:t>
            </a:r>
            <a:r>
              <a:rPr dirty="0" err="1"/>
              <a:t>rn</a:t>
            </a:r>
            <a:r>
              <a:rPr lang="tr-TR" dirty="0"/>
              <a:t>*</a:t>
            </a:r>
            <a:r>
              <a:rPr dirty="0" err="1"/>
              <a:t>grafik</a:t>
            </a:r>
            <a:r>
              <a:rPr spc="-229" dirty="0"/>
              <a:t> </a:t>
            </a:r>
            <a:r>
              <a:rPr spc="-10" dirty="0"/>
              <a:t>İçerikler</a:t>
            </a:r>
          </a:p>
        </p:txBody>
      </p:sp>
      <p:grpSp>
        <p:nvGrpSpPr>
          <p:cNvPr id="11" name="object 11"/>
          <p:cNvGrpSpPr/>
          <p:nvPr/>
        </p:nvGrpSpPr>
        <p:grpSpPr>
          <a:xfrm>
            <a:off x="761" y="761"/>
            <a:ext cx="12190730" cy="6856730"/>
            <a:chOff x="761" y="761"/>
            <a:chExt cx="12190730" cy="6856730"/>
          </a:xfrm>
        </p:grpSpPr>
        <p:pic>
          <p:nvPicPr>
            <p:cNvPr id="12" name="object 12"/>
            <p:cNvPicPr/>
            <p:nvPr/>
          </p:nvPicPr>
          <p:blipFill>
            <a:blip r:embed="rId6" cstate="print"/>
            <a:stretch>
              <a:fillRect/>
            </a:stretch>
          </p:blipFill>
          <p:spPr>
            <a:xfrm>
              <a:off x="9401555" y="1086611"/>
              <a:ext cx="1562100" cy="1447800"/>
            </a:xfrm>
            <a:prstGeom prst="rect">
              <a:avLst/>
            </a:prstGeom>
          </p:spPr>
        </p:pic>
        <p:pic>
          <p:nvPicPr>
            <p:cNvPr id="13" name="object 13"/>
            <p:cNvPicPr/>
            <p:nvPr/>
          </p:nvPicPr>
          <p:blipFill>
            <a:blip r:embed="rId7" cstate="print"/>
            <a:stretch>
              <a:fillRect/>
            </a:stretch>
          </p:blipFill>
          <p:spPr>
            <a:xfrm>
              <a:off x="8777423" y="2368727"/>
              <a:ext cx="591993" cy="591820"/>
            </a:xfrm>
            <a:prstGeom prst="rect">
              <a:avLst/>
            </a:prstGeom>
          </p:spPr>
        </p:pic>
        <p:pic>
          <p:nvPicPr>
            <p:cNvPr id="14" name="object 14"/>
            <p:cNvPicPr/>
            <p:nvPr/>
          </p:nvPicPr>
          <p:blipFill>
            <a:blip r:embed="rId8" cstate="print"/>
            <a:stretch>
              <a:fillRect/>
            </a:stretch>
          </p:blipFill>
          <p:spPr>
            <a:xfrm>
              <a:off x="10614245" y="2237181"/>
              <a:ext cx="591997" cy="591820"/>
            </a:xfrm>
            <a:prstGeom prst="rect">
              <a:avLst/>
            </a:prstGeom>
          </p:spPr>
        </p:pic>
        <p:pic>
          <p:nvPicPr>
            <p:cNvPr id="15" name="object 15"/>
            <p:cNvPicPr/>
            <p:nvPr/>
          </p:nvPicPr>
          <p:blipFill>
            <a:blip r:embed="rId9" cstate="print"/>
            <a:stretch>
              <a:fillRect/>
            </a:stretch>
          </p:blipFill>
          <p:spPr>
            <a:xfrm>
              <a:off x="8478173" y="3852786"/>
              <a:ext cx="591993" cy="591820"/>
            </a:xfrm>
            <a:prstGeom prst="rect">
              <a:avLst/>
            </a:prstGeom>
          </p:spPr>
        </p:pic>
        <p:pic>
          <p:nvPicPr>
            <p:cNvPr id="16" name="object 16"/>
            <p:cNvPicPr/>
            <p:nvPr/>
          </p:nvPicPr>
          <p:blipFill>
            <a:blip r:embed="rId10" cstate="print"/>
            <a:stretch>
              <a:fillRect/>
            </a:stretch>
          </p:blipFill>
          <p:spPr>
            <a:xfrm>
              <a:off x="9401555" y="2962656"/>
              <a:ext cx="1507236" cy="1432560"/>
            </a:xfrm>
            <a:prstGeom prst="rect">
              <a:avLst/>
            </a:prstGeom>
          </p:spPr>
        </p:pic>
        <p:pic>
          <p:nvPicPr>
            <p:cNvPr id="17" name="object 17"/>
            <p:cNvPicPr/>
            <p:nvPr/>
          </p:nvPicPr>
          <p:blipFill>
            <a:blip r:embed="rId11" cstate="print"/>
            <a:stretch>
              <a:fillRect/>
            </a:stretch>
          </p:blipFill>
          <p:spPr>
            <a:xfrm>
              <a:off x="10614312" y="3927081"/>
              <a:ext cx="591993" cy="591820"/>
            </a:xfrm>
            <a:prstGeom prst="rect">
              <a:avLst/>
            </a:prstGeom>
          </p:spPr>
        </p:pic>
        <p:pic>
          <p:nvPicPr>
            <p:cNvPr id="18" name="object 18"/>
            <p:cNvPicPr/>
            <p:nvPr/>
          </p:nvPicPr>
          <p:blipFill>
            <a:blip r:embed="rId12" cstate="print"/>
            <a:stretch>
              <a:fillRect/>
            </a:stretch>
          </p:blipFill>
          <p:spPr>
            <a:xfrm>
              <a:off x="8408268" y="5851106"/>
              <a:ext cx="591997" cy="591820"/>
            </a:xfrm>
            <a:prstGeom prst="rect">
              <a:avLst/>
            </a:prstGeom>
          </p:spPr>
        </p:pic>
        <p:sp>
          <p:nvSpPr>
            <p:cNvPr id="19" name="object 19"/>
            <p:cNvSpPr/>
            <p:nvPr/>
          </p:nvSpPr>
          <p:spPr>
            <a:xfrm>
              <a:off x="761" y="761"/>
              <a:ext cx="12190730" cy="6856730"/>
            </a:xfrm>
            <a:custGeom>
              <a:avLst/>
              <a:gdLst/>
              <a:ahLst/>
              <a:cxnLst/>
              <a:rect l="l" t="t" r="r" b="b"/>
              <a:pathLst>
                <a:path w="12190730" h="6856730">
                  <a:moveTo>
                    <a:pt x="0" y="0"/>
                  </a:moveTo>
                  <a:lnTo>
                    <a:pt x="12190476" y="0"/>
                  </a:lnTo>
                  <a:lnTo>
                    <a:pt x="12190476" y="6856476"/>
                  </a:lnTo>
                  <a:lnTo>
                    <a:pt x="0" y="6856476"/>
                  </a:lnTo>
                  <a:lnTo>
                    <a:pt x="0" y="0"/>
                  </a:lnTo>
                  <a:close/>
                </a:path>
              </a:pathLst>
            </a:custGeom>
            <a:ln w="3175">
              <a:solidFill>
                <a:srgbClr val="000000"/>
              </a:solidFill>
            </a:ln>
          </p:spPr>
          <p:txBody>
            <a:bodyPr wrap="square" lIns="0" tIns="0" rIns="0" bIns="0" rtlCol="0"/>
            <a:lstStyle/>
            <a:p>
              <a:endParaRPr/>
            </a:p>
          </p:txBody>
        </p:sp>
      </p:grpSp>
      <p:sp>
        <p:nvSpPr>
          <p:cNvPr id="20" name="object 20"/>
          <p:cNvSpPr txBox="1">
            <a:spLocks noGrp="1"/>
          </p:cNvSpPr>
          <p:nvPr>
            <p:ph type="ftr" sz="quarter" idx="5"/>
          </p:nvPr>
        </p:nvSpPr>
        <p:spPr>
          <a:prstGeom prst="rect">
            <a:avLst/>
          </a:prstGeom>
        </p:spPr>
        <p:txBody>
          <a:bodyPr vert="horz" wrap="square" lIns="0" tIns="0" rIns="0" bIns="0" rtlCol="0">
            <a:spAutoFit/>
          </a:bodyPr>
          <a:lstStyle/>
          <a:p>
            <a:pPr marL="12700">
              <a:lnSpc>
                <a:spcPts val="1650"/>
              </a:lnSpc>
            </a:pPr>
            <a:r>
              <a:rPr dirty="0"/>
              <a:t>Private</a:t>
            </a:r>
            <a:r>
              <a:rPr spc="-20" dirty="0"/>
              <a:t> </a:t>
            </a:r>
            <a:r>
              <a:rPr dirty="0"/>
              <a:t>&amp;</a:t>
            </a:r>
            <a:r>
              <a:rPr spc="-20" dirty="0"/>
              <a:t> </a:t>
            </a:r>
            <a:r>
              <a:rPr spc="-10" dirty="0"/>
              <a:t>Confidential</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874520" cy="743585"/>
          </a:xfrm>
          <a:custGeom>
            <a:avLst/>
            <a:gdLst/>
            <a:ahLst/>
            <a:cxnLst/>
            <a:rect l="l" t="t" r="r" b="b"/>
            <a:pathLst>
              <a:path w="1874520" h="743585">
                <a:moveTo>
                  <a:pt x="0" y="743318"/>
                </a:moveTo>
                <a:lnTo>
                  <a:pt x="0" y="0"/>
                </a:lnTo>
                <a:lnTo>
                  <a:pt x="1873973" y="0"/>
                </a:lnTo>
                <a:lnTo>
                  <a:pt x="1820459" y="100898"/>
                </a:lnTo>
                <a:lnTo>
                  <a:pt x="1702355" y="184432"/>
                </a:lnTo>
                <a:lnTo>
                  <a:pt x="1481226" y="238938"/>
                </a:lnTo>
                <a:lnTo>
                  <a:pt x="1238744" y="261245"/>
                </a:lnTo>
                <a:lnTo>
                  <a:pt x="1188506" y="266697"/>
                </a:lnTo>
                <a:lnTo>
                  <a:pt x="1138057" y="272927"/>
                </a:lnTo>
                <a:lnTo>
                  <a:pt x="1087556" y="280128"/>
                </a:lnTo>
                <a:lnTo>
                  <a:pt x="1037160" y="288493"/>
                </a:lnTo>
                <a:lnTo>
                  <a:pt x="987029" y="298213"/>
                </a:lnTo>
                <a:lnTo>
                  <a:pt x="937320" y="309481"/>
                </a:lnTo>
                <a:lnTo>
                  <a:pt x="888191" y="322489"/>
                </a:lnTo>
                <a:lnTo>
                  <a:pt x="839803" y="337429"/>
                </a:lnTo>
                <a:lnTo>
                  <a:pt x="792311" y="354494"/>
                </a:lnTo>
                <a:lnTo>
                  <a:pt x="745876" y="373877"/>
                </a:lnTo>
                <a:lnTo>
                  <a:pt x="700655" y="395768"/>
                </a:lnTo>
                <a:lnTo>
                  <a:pt x="656807" y="420361"/>
                </a:lnTo>
                <a:lnTo>
                  <a:pt x="614489" y="447848"/>
                </a:lnTo>
                <a:lnTo>
                  <a:pt x="573862" y="478422"/>
                </a:lnTo>
                <a:lnTo>
                  <a:pt x="521697" y="518964"/>
                </a:lnTo>
                <a:lnTo>
                  <a:pt x="470342" y="555219"/>
                </a:lnTo>
                <a:lnTo>
                  <a:pt x="419942" y="587437"/>
                </a:lnTo>
                <a:lnTo>
                  <a:pt x="370639" y="615873"/>
                </a:lnTo>
                <a:lnTo>
                  <a:pt x="322577" y="640779"/>
                </a:lnTo>
                <a:lnTo>
                  <a:pt x="275901" y="662408"/>
                </a:lnTo>
                <a:lnTo>
                  <a:pt x="230752" y="681013"/>
                </a:lnTo>
                <a:lnTo>
                  <a:pt x="187276" y="696848"/>
                </a:lnTo>
                <a:lnTo>
                  <a:pt x="145615" y="710165"/>
                </a:lnTo>
                <a:lnTo>
                  <a:pt x="105913" y="721218"/>
                </a:lnTo>
                <a:lnTo>
                  <a:pt x="68315" y="730259"/>
                </a:lnTo>
                <a:lnTo>
                  <a:pt x="32962" y="737541"/>
                </a:lnTo>
                <a:lnTo>
                  <a:pt x="0" y="743318"/>
                </a:lnTo>
                <a:close/>
              </a:path>
            </a:pathLst>
          </a:custGeom>
          <a:solidFill>
            <a:srgbClr val="7000E6"/>
          </a:solidFill>
        </p:spPr>
        <p:txBody>
          <a:bodyPr wrap="square" lIns="0" tIns="0" rIns="0" bIns="0" rtlCol="0"/>
          <a:lstStyle/>
          <a:p>
            <a:endParaRPr/>
          </a:p>
        </p:txBody>
      </p:sp>
      <p:sp>
        <p:nvSpPr>
          <p:cNvPr id="3" name="object 3"/>
          <p:cNvSpPr/>
          <p:nvPr/>
        </p:nvSpPr>
        <p:spPr>
          <a:xfrm>
            <a:off x="10910239" y="5823534"/>
            <a:ext cx="1282065" cy="1035050"/>
          </a:xfrm>
          <a:custGeom>
            <a:avLst/>
            <a:gdLst/>
            <a:ahLst/>
            <a:cxnLst/>
            <a:rect l="l" t="t" r="r" b="b"/>
            <a:pathLst>
              <a:path w="1282065" h="1035050">
                <a:moveTo>
                  <a:pt x="1281760" y="1034465"/>
                </a:moveTo>
                <a:lnTo>
                  <a:pt x="0" y="1034465"/>
                </a:lnTo>
                <a:lnTo>
                  <a:pt x="38381" y="1008803"/>
                </a:lnTo>
                <a:lnTo>
                  <a:pt x="76417" y="981926"/>
                </a:lnTo>
                <a:lnTo>
                  <a:pt x="114040" y="953807"/>
                </a:lnTo>
                <a:lnTo>
                  <a:pt x="151185" y="924417"/>
                </a:lnTo>
                <a:lnTo>
                  <a:pt x="187784" y="893729"/>
                </a:lnTo>
                <a:lnTo>
                  <a:pt x="223773" y="861715"/>
                </a:lnTo>
                <a:lnTo>
                  <a:pt x="259084" y="828346"/>
                </a:lnTo>
                <a:lnTo>
                  <a:pt x="293652" y="793595"/>
                </a:lnTo>
                <a:lnTo>
                  <a:pt x="327410" y="757433"/>
                </a:lnTo>
                <a:lnTo>
                  <a:pt x="360292" y="719834"/>
                </a:lnTo>
                <a:lnTo>
                  <a:pt x="392232" y="680768"/>
                </a:lnTo>
                <a:lnTo>
                  <a:pt x="423163" y="640208"/>
                </a:lnTo>
                <a:lnTo>
                  <a:pt x="453020" y="598126"/>
                </a:lnTo>
                <a:lnTo>
                  <a:pt x="514596" y="504387"/>
                </a:lnTo>
                <a:lnTo>
                  <a:pt x="548150" y="456718"/>
                </a:lnTo>
                <a:lnTo>
                  <a:pt x="582364" y="411474"/>
                </a:lnTo>
                <a:lnTo>
                  <a:pt x="617202" y="368645"/>
                </a:lnTo>
                <a:lnTo>
                  <a:pt x="652628" y="328218"/>
                </a:lnTo>
                <a:lnTo>
                  <a:pt x="688609" y="290182"/>
                </a:lnTo>
                <a:lnTo>
                  <a:pt x="725109" y="254523"/>
                </a:lnTo>
                <a:lnTo>
                  <a:pt x="762092" y="221232"/>
                </a:lnTo>
                <a:lnTo>
                  <a:pt x="799524" y="190295"/>
                </a:lnTo>
                <a:lnTo>
                  <a:pt x="837369" y="161701"/>
                </a:lnTo>
                <a:lnTo>
                  <a:pt x="875593" y="135437"/>
                </a:lnTo>
                <a:lnTo>
                  <a:pt x="914160" y="111493"/>
                </a:lnTo>
                <a:lnTo>
                  <a:pt x="953036" y="89856"/>
                </a:lnTo>
                <a:lnTo>
                  <a:pt x="992184" y="70514"/>
                </a:lnTo>
                <a:lnTo>
                  <a:pt x="1031571" y="53455"/>
                </a:lnTo>
                <a:lnTo>
                  <a:pt x="1071160" y="38667"/>
                </a:lnTo>
                <a:lnTo>
                  <a:pt x="1110917" y="26139"/>
                </a:lnTo>
                <a:lnTo>
                  <a:pt x="1150808" y="15859"/>
                </a:lnTo>
                <a:lnTo>
                  <a:pt x="1190795" y="7814"/>
                </a:lnTo>
                <a:lnTo>
                  <a:pt x="1230845" y="1993"/>
                </a:lnTo>
                <a:lnTo>
                  <a:pt x="1281760" y="0"/>
                </a:lnTo>
                <a:lnTo>
                  <a:pt x="1281760" y="1034465"/>
                </a:lnTo>
                <a:close/>
              </a:path>
            </a:pathLst>
          </a:custGeom>
          <a:solidFill>
            <a:srgbClr val="00C786"/>
          </a:solidFill>
        </p:spPr>
        <p:txBody>
          <a:bodyPr wrap="square" lIns="0" tIns="0" rIns="0" bIns="0" rtlCol="0"/>
          <a:lstStyle/>
          <a:p>
            <a:endParaRPr/>
          </a:p>
        </p:txBody>
      </p:sp>
      <p:sp>
        <p:nvSpPr>
          <p:cNvPr id="4" name="object 4"/>
          <p:cNvSpPr txBox="1"/>
          <p:nvPr/>
        </p:nvSpPr>
        <p:spPr>
          <a:xfrm>
            <a:off x="1970747" y="1025436"/>
            <a:ext cx="3164205" cy="299720"/>
          </a:xfrm>
          <a:prstGeom prst="rect">
            <a:avLst/>
          </a:prstGeom>
        </p:spPr>
        <p:txBody>
          <a:bodyPr vert="horz" wrap="square" lIns="0" tIns="12700" rIns="0" bIns="0" rtlCol="0">
            <a:spAutoFit/>
          </a:bodyPr>
          <a:lstStyle/>
          <a:p>
            <a:pPr marL="297815" indent="-285750">
              <a:lnSpc>
                <a:spcPct val="100000"/>
              </a:lnSpc>
              <a:spcBef>
                <a:spcPts val="100"/>
              </a:spcBef>
              <a:buFont typeface="Arial" panose="020B0604020202020204"/>
              <a:buChar char="•"/>
              <a:tabLst>
                <a:tab pos="297815" algn="l"/>
                <a:tab pos="298450" algn="l"/>
              </a:tabLst>
            </a:pPr>
            <a:r>
              <a:rPr sz="1800" dirty="0">
                <a:latin typeface="Calibri" panose="020F0502020204030204"/>
                <a:cs typeface="Calibri" panose="020F0502020204030204"/>
              </a:rPr>
              <a:t>Göğüs</a:t>
            </a:r>
            <a:r>
              <a:rPr sz="1800" spc="-35" dirty="0">
                <a:latin typeface="Calibri" panose="020F0502020204030204"/>
                <a:cs typeface="Calibri" panose="020F0502020204030204"/>
              </a:rPr>
              <a:t> </a:t>
            </a:r>
            <a:r>
              <a:rPr sz="1800" dirty="0">
                <a:latin typeface="Calibri" panose="020F0502020204030204"/>
                <a:cs typeface="Calibri" panose="020F0502020204030204"/>
              </a:rPr>
              <a:t>ya</a:t>
            </a:r>
            <a:r>
              <a:rPr sz="1800" spc="-35" dirty="0">
                <a:latin typeface="Calibri" panose="020F0502020204030204"/>
                <a:cs typeface="Calibri" panose="020F0502020204030204"/>
              </a:rPr>
              <a:t> </a:t>
            </a:r>
            <a:r>
              <a:rPr sz="1800" dirty="0">
                <a:latin typeface="Calibri" panose="020F0502020204030204"/>
                <a:cs typeface="Calibri" panose="020F0502020204030204"/>
              </a:rPr>
              <a:t>da</a:t>
            </a:r>
            <a:r>
              <a:rPr sz="1800" spc="-35" dirty="0">
                <a:latin typeface="Calibri" panose="020F0502020204030204"/>
                <a:cs typeface="Calibri" panose="020F0502020204030204"/>
              </a:rPr>
              <a:t> </a:t>
            </a:r>
            <a:r>
              <a:rPr sz="1800" dirty="0">
                <a:latin typeface="Calibri" panose="020F0502020204030204"/>
                <a:cs typeface="Calibri" panose="020F0502020204030204"/>
              </a:rPr>
              <a:t>kalçaları</a:t>
            </a:r>
            <a:r>
              <a:rPr sz="1800" spc="-35" dirty="0">
                <a:latin typeface="Calibri" panose="020F0502020204030204"/>
                <a:cs typeface="Calibri" panose="020F0502020204030204"/>
              </a:rPr>
              <a:t> </a:t>
            </a:r>
            <a:r>
              <a:rPr sz="1800" spc="-10" dirty="0">
                <a:latin typeface="Calibri" panose="020F0502020204030204"/>
                <a:cs typeface="Calibri" panose="020F0502020204030204"/>
              </a:rPr>
              <a:t>sallamak.</a:t>
            </a:r>
            <a:endParaRPr sz="1800">
              <a:latin typeface="Calibri" panose="020F0502020204030204"/>
              <a:cs typeface="Calibri" panose="020F0502020204030204"/>
            </a:endParaRPr>
          </a:p>
        </p:txBody>
      </p:sp>
      <p:sp>
        <p:nvSpPr>
          <p:cNvPr id="5" name="object 5"/>
          <p:cNvSpPr txBox="1"/>
          <p:nvPr/>
        </p:nvSpPr>
        <p:spPr>
          <a:xfrm>
            <a:off x="1955266" y="3009074"/>
            <a:ext cx="8973185" cy="300355"/>
          </a:xfrm>
          <a:prstGeom prst="rect">
            <a:avLst/>
          </a:prstGeom>
        </p:spPr>
        <p:txBody>
          <a:bodyPr vert="horz" wrap="square" lIns="0" tIns="12700" rIns="0" bIns="0" rtlCol="0">
            <a:spAutoFit/>
          </a:bodyPr>
          <a:lstStyle/>
          <a:p>
            <a:pPr marL="297815" indent="-285750">
              <a:lnSpc>
                <a:spcPct val="100000"/>
              </a:lnSpc>
              <a:spcBef>
                <a:spcPts val="100"/>
              </a:spcBef>
              <a:buFont typeface="Arial" panose="020B0604020202020204"/>
              <a:buChar char="•"/>
              <a:tabLst>
                <a:tab pos="297815" algn="l"/>
                <a:tab pos="299085" algn="l"/>
              </a:tabLst>
            </a:pPr>
            <a:r>
              <a:rPr sz="1800" dirty="0">
                <a:latin typeface="Calibri" panose="020F0502020204030204"/>
                <a:cs typeface="Calibri" panose="020F0502020204030204"/>
              </a:rPr>
              <a:t>Elleri</a:t>
            </a:r>
            <a:r>
              <a:rPr sz="1800" spc="-35" dirty="0">
                <a:latin typeface="Calibri" panose="020F0502020204030204"/>
                <a:cs typeface="Calibri" panose="020F0502020204030204"/>
              </a:rPr>
              <a:t> </a:t>
            </a:r>
            <a:r>
              <a:rPr sz="1800" dirty="0">
                <a:latin typeface="Calibri" panose="020F0502020204030204"/>
                <a:cs typeface="Calibri" panose="020F0502020204030204"/>
              </a:rPr>
              <a:t>vücudun</a:t>
            </a:r>
            <a:r>
              <a:rPr sz="1800" spc="-35" dirty="0">
                <a:latin typeface="Calibri" panose="020F0502020204030204"/>
                <a:cs typeface="Calibri" panose="020F0502020204030204"/>
              </a:rPr>
              <a:t> </a:t>
            </a:r>
            <a:r>
              <a:rPr sz="1800" dirty="0">
                <a:latin typeface="Calibri" panose="020F0502020204030204"/>
                <a:cs typeface="Calibri" panose="020F0502020204030204"/>
              </a:rPr>
              <a:t>hassas</a:t>
            </a:r>
            <a:r>
              <a:rPr sz="1800" spc="-30" dirty="0">
                <a:latin typeface="Calibri" panose="020F0502020204030204"/>
                <a:cs typeface="Calibri" panose="020F0502020204030204"/>
              </a:rPr>
              <a:t> </a:t>
            </a:r>
            <a:r>
              <a:rPr sz="1800" dirty="0">
                <a:latin typeface="Calibri" panose="020F0502020204030204"/>
                <a:cs typeface="Calibri" panose="020F0502020204030204"/>
              </a:rPr>
              <a:t>bölgelerine</a:t>
            </a:r>
            <a:r>
              <a:rPr sz="1800" spc="-35" dirty="0">
                <a:latin typeface="Calibri" panose="020F0502020204030204"/>
                <a:cs typeface="Calibri" panose="020F0502020204030204"/>
              </a:rPr>
              <a:t> </a:t>
            </a:r>
            <a:r>
              <a:rPr sz="1800" dirty="0">
                <a:latin typeface="Calibri" panose="020F0502020204030204"/>
                <a:cs typeface="Calibri" panose="020F0502020204030204"/>
              </a:rPr>
              <a:t>götürmek.</a:t>
            </a:r>
            <a:r>
              <a:rPr sz="1800" spc="-30" dirty="0">
                <a:latin typeface="Calibri" panose="020F0502020204030204"/>
                <a:cs typeface="Calibri" panose="020F0502020204030204"/>
              </a:rPr>
              <a:t> </a:t>
            </a:r>
            <a:r>
              <a:rPr sz="1800" dirty="0">
                <a:latin typeface="Calibri" panose="020F0502020204030204"/>
                <a:cs typeface="Calibri" panose="020F0502020204030204"/>
              </a:rPr>
              <a:t>(Kaşımak</a:t>
            </a:r>
            <a:r>
              <a:rPr sz="1800" spc="-35" dirty="0">
                <a:latin typeface="Calibri" panose="020F0502020204030204"/>
                <a:cs typeface="Calibri" panose="020F0502020204030204"/>
              </a:rPr>
              <a:t> </a:t>
            </a:r>
            <a:r>
              <a:rPr sz="1800" dirty="0">
                <a:latin typeface="Calibri" panose="020F0502020204030204"/>
                <a:cs typeface="Calibri" panose="020F0502020204030204"/>
              </a:rPr>
              <a:t>için</a:t>
            </a:r>
            <a:r>
              <a:rPr sz="1800" spc="-30" dirty="0">
                <a:latin typeface="Calibri" panose="020F0502020204030204"/>
                <a:cs typeface="Calibri" panose="020F0502020204030204"/>
              </a:rPr>
              <a:t> </a:t>
            </a:r>
            <a:r>
              <a:rPr sz="1800" dirty="0">
                <a:latin typeface="Calibri" panose="020F0502020204030204"/>
                <a:cs typeface="Calibri" panose="020F0502020204030204"/>
              </a:rPr>
              <a:t>bile</a:t>
            </a:r>
            <a:r>
              <a:rPr sz="1800" spc="-35" dirty="0">
                <a:latin typeface="Calibri" panose="020F0502020204030204"/>
                <a:cs typeface="Calibri" panose="020F0502020204030204"/>
              </a:rPr>
              <a:t> </a:t>
            </a:r>
            <a:r>
              <a:rPr sz="1800" dirty="0">
                <a:latin typeface="Calibri" panose="020F0502020204030204"/>
                <a:cs typeface="Calibri" panose="020F0502020204030204"/>
              </a:rPr>
              <a:t>olsa</a:t>
            </a:r>
            <a:r>
              <a:rPr sz="1800" spc="-30" dirty="0">
                <a:latin typeface="Calibri" panose="020F0502020204030204"/>
                <a:cs typeface="Calibri" panose="020F0502020204030204"/>
              </a:rPr>
              <a:t> </a:t>
            </a:r>
            <a:r>
              <a:rPr sz="1800" dirty="0">
                <a:latin typeface="Calibri" panose="020F0502020204030204"/>
                <a:cs typeface="Calibri" panose="020F0502020204030204"/>
              </a:rPr>
              <a:t>dikkat</a:t>
            </a:r>
            <a:r>
              <a:rPr sz="1800" spc="-35" dirty="0">
                <a:latin typeface="Calibri" panose="020F0502020204030204"/>
                <a:cs typeface="Calibri" panose="020F0502020204030204"/>
              </a:rPr>
              <a:t> </a:t>
            </a:r>
            <a:r>
              <a:rPr sz="1800" dirty="0">
                <a:latin typeface="Calibri" panose="020F0502020204030204"/>
                <a:cs typeface="Calibri" panose="020F0502020204030204"/>
              </a:rPr>
              <a:t>edilmesi</a:t>
            </a:r>
            <a:r>
              <a:rPr sz="1800" spc="-30" dirty="0">
                <a:latin typeface="Calibri" panose="020F0502020204030204"/>
                <a:cs typeface="Calibri" panose="020F0502020204030204"/>
              </a:rPr>
              <a:t> </a:t>
            </a:r>
            <a:r>
              <a:rPr sz="1800" spc="-10" dirty="0">
                <a:latin typeface="Calibri" panose="020F0502020204030204"/>
                <a:cs typeface="Calibri" panose="020F0502020204030204"/>
              </a:rPr>
              <a:t>gerekiyor.)</a:t>
            </a:r>
            <a:endParaRPr sz="1800">
              <a:latin typeface="Calibri" panose="020F0502020204030204"/>
              <a:cs typeface="Calibri" panose="020F0502020204030204"/>
            </a:endParaRPr>
          </a:p>
        </p:txBody>
      </p:sp>
      <p:pic>
        <p:nvPicPr>
          <p:cNvPr id="6" name="object 6"/>
          <p:cNvPicPr/>
          <p:nvPr/>
        </p:nvPicPr>
        <p:blipFill>
          <a:blip r:embed="rId2" cstate="print"/>
          <a:stretch>
            <a:fillRect/>
          </a:stretch>
        </p:blipFill>
        <p:spPr>
          <a:xfrm>
            <a:off x="2258567" y="1421891"/>
            <a:ext cx="1418844" cy="1552955"/>
          </a:xfrm>
          <a:prstGeom prst="rect">
            <a:avLst/>
          </a:prstGeom>
        </p:spPr>
      </p:pic>
      <p:pic>
        <p:nvPicPr>
          <p:cNvPr id="7" name="object 7"/>
          <p:cNvPicPr/>
          <p:nvPr/>
        </p:nvPicPr>
        <p:blipFill>
          <a:blip r:embed="rId3" cstate="print"/>
          <a:stretch>
            <a:fillRect/>
          </a:stretch>
        </p:blipFill>
        <p:spPr>
          <a:xfrm>
            <a:off x="2258695" y="3392170"/>
            <a:ext cx="1295400" cy="1294765"/>
          </a:xfrm>
          <a:prstGeom prst="rect">
            <a:avLst/>
          </a:prstGeom>
        </p:spPr>
      </p:pic>
      <p:pic>
        <p:nvPicPr>
          <p:cNvPr id="8" name="object 8"/>
          <p:cNvPicPr/>
          <p:nvPr/>
        </p:nvPicPr>
        <p:blipFill>
          <a:blip r:embed="rId4" cstate="print"/>
          <a:stretch>
            <a:fillRect/>
          </a:stretch>
        </p:blipFill>
        <p:spPr>
          <a:xfrm>
            <a:off x="4151376" y="3429000"/>
            <a:ext cx="1866900" cy="1143000"/>
          </a:xfrm>
          <a:prstGeom prst="rect">
            <a:avLst/>
          </a:prstGeom>
        </p:spPr>
      </p:pic>
      <p:sp>
        <p:nvSpPr>
          <p:cNvPr id="9" name="object 9"/>
          <p:cNvSpPr txBox="1"/>
          <p:nvPr/>
        </p:nvSpPr>
        <p:spPr>
          <a:xfrm>
            <a:off x="1955063" y="4608004"/>
            <a:ext cx="9443720" cy="848360"/>
          </a:xfrm>
          <a:prstGeom prst="rect">
            <a:avLst/>
          </a:prstGeom>
        </p:spPr>
        <p:txBody>
          <a:bodyPr vert="horz" wrap="square" lIns="0" tIns="12700" rIns="0" bIns="0" rtlCol="0">
            <a:spAutoFit/>
          </a:bodyPr>
          <a:lstStyle/>
          <a:p>
            <a:pPr marL="297815" marR="5080" indent="-285115">
              <a:lnSpc>
                <a:spcPct val="150000"/>
              </a:lnSpc>
              <a:spcBef>
                <a:spcPts val="100"/>
              </a:spcBef>
              <a:buFont typeface="Arial" panose="020B0604020202020204"/>
              <a:buChar char="•"/>
              <a:tabLst>
                <a:tab pos="297815" algn="l"/>
                <a:tab pos="298450" algn="l"/>
              </a:tabLst>
            </a:pPr>
            <a:r>
              <a:rPr sz="1800" dirty="0">
                <a:latin typeface="Calibri" panose="020F0502020204030204"/>
                <a:cs typeface="Calibri" panose="020F0502020204030204"/>
              </a:rPr>
              <a:t>Dudak</a:t>
            </a:r>
            <a:r>
              <a:rPr sz="1800" spc="-45" dirty="0">
                <a:latin typeface="Calibri" panose="020F0502020204030204"/>
                <a:cs typeface="Calibri" panose="020F0502020204030204"/>
              </a:rPr>
              <a:t> </a:t>
            </a:r>
            <a:r>
              <a:rPr sz="1800" dirty="0">
                <a:latin typeface="Calibri" panose="020F0502020204030204"/>
                <a:cs typeface="Calibri" panose="020F0502020204030204"/>
              </a:rPr>
              <a:t>ısırmak</a:t>
            </a:r>
            <a:r>
              <a:rPr sz="1800" spc="-30" dirty="0">
                <a:latin typeface="Calibri" panose="020F0502020204030204"/>
                <a:cs typeface="Calibri" panose="020F0502020204030204"/>
              </a:rPr>
              <a:t> </a:t>
            </a:r>
            <a:r>
              <a:rPr sz="1800" dirty="0">
                <a:latin typeface="Calibri" panose="020F0502020204030204"/>
                <a:cs typeface="Calibri" panose="020F0502020204030204"/>
              </a:rPr>
              <a:t>veya</a:t>
            </a:r>
            <a:r>
              <a:rPr sz="1800" spc="-30" dirty="0">
                <a:latin typeface="Calibri" panose="020F0502020204030204"/>
                <a:cs typeface="Calibri" panose="020F0502020204030204"/>
              </a:rPr>
              <a:t> </a:t>
            </a:r>
            <a:r>
              <a:rPr sz="1800" dirty="0">
                <a:latin typeface="Calibri" panose="020F0502020204030204"/>
                <a:cs typeface="Calibri" panose="020F0502020204030204"/>
              </a:rPr>
              <a:t>yalamak.</a:t>
            </a:r>
            <a:r>
              <a:rPr sz="1800" spc="-30" dirty="0">
                <a:latin typeface="Calibri" panose="020F0502020204030204"/>
                <a:cs typeface="Calibri" panose="020F0502020204030204"/>
              </a:rPr>
              <a:t> </a:t>
            </a:r>
            <a:r>
              <a:rPr sz="1800" dirty="0">
                <a:latin typeface="Calibri" panose="020F0502020204030204"/>
                <a:cs typeface="Calibri" panose="020F0502020204030204"/>
              </a:rPr>
              <a:t>Dili</a:t>
            </a:r>
            <a:r>
              <a:rPr sz="1800" spc="-30" dirty="0">
                <a:latin typeface="Calibri" panose="020F0502020204030204"/>
                <a:cs typeface="Calibri" panose="020F0502020204030204"/>
              </a:rPr>
              <a:t> </a:t>
            </a:r>
            <a:r>
              <a:rPr sz="1800" dirty="0">
                <a:latin typeface="Calibri" panose="020F0502020204030204"/>
                <a:cs typeface="Calibri" panose="020F0502020204030204"/>
              </a:rPr>
              <a:t>dışarı</a:t>
            </a:r>
            <a:r>
              <a:rPr sz="1800" spc="-25" dirty="0">
                <a:latin typeface="Calibri" panose="020F0502020204030204"/>
                <a:cs typeface="Calibri" panose="020F0502020204030204"/>
              </a:rPr>
              <a:t> </a:t>
            </a:r>
            <a:r>
              <a:rPr sz="1800" dirty="0">
                <a:latin typeface="Calibri" panose="020F0502020204030204"/>
                <a:cs typeface="Calibri" panose="020F0502020204030204"/>
              </a:rPr>
              <a:t>çıkarmak</a:t>
            </a:r>
            <a:r>
              <a:rPr sz="1800" spc="-30" dirty="0">
                <a:latin typeface="Calibri" panose="020F0502020204030204"/>
                <a:cs typeface="Calibri" panose="020F0502020204030204"/>
              </a:rPr>
              <a:t> </a:t>
            </a:r>
            <a:r>
              <a:rPr sz="1800" dirty="0">
                <a:latin typeface="Calibri" panose="020F0502020204030204"/>
                <a:cs typeface="Calibri" panose="020F0502020204030204"/>
              </a:rPr>
              <a:t>veya</a:t>
            </a:r>
            <a:r>
              <a:rPr sz="1800" spc="-30" dirty="0">
                <a:latin typeface="Calibri" panose="020F0502020204030204"/>
                <a:cs typeface="Calibri" panose="020F0502020204030204"/>
              </a:rPr>
              <a:t> </a:t>
            </a:r>
            <a:r>
              <a:rPr sz="1800" dirty="0">
                <a:latin typeface="Calibri" panose="020F0502020204030204"/>
                <a:cs typeface="Calibri" panose="020F0502020204030204"/>
              </a:rPr>
              <a:t>parmakları</a:t>
            </a:r>
            <a:r>
              <a:rPr sz="1800" spc="-30" dirty="0">
                <a:latin typeface="Calibri" panose="020F0502020204030204"/>
                <a:cs typeface="Calibri" panose="020F0502020204030204"/>
              </a:rPr>
              <a:t> </a:t>
            </a:r>
            <a:r>
              <a:rPr sz="1800" dirty="0">
                <a:latin typeface="Calibri" panose="020F0502020204030204"/>
                <a:cs typeface="Calibri" panose="020F0502020204030204"/>
              </a:rPr>
              <a:t>cinsellik</a:t>
            </a:r>
            <a:r>
              <a:rPr sz="1800" spc="-30" dirty="0">
                <a:latin typeface="Calibri" panose="020F0502020204030204"/>
                <a:cs typeface="Calibri" panose="020F0502020204030204"/>
              </a:rPr>
              <a:t> </a:t>
            </a:r>
            <a:r>
              <a:rPr sz="1800" spc="-10" dirty="0">
                <a:latin typeface="Calibri" panose="020F0502020204030204"/>
                <a:cs typeface="Calibri" panose="020F0502020204030204"/>
              </a:rPr>
              <a:t>çağrıştıracak</a:t>
            </a:r>
            <a:r>
              <a:rPr sz="1800" spc="-30" dirty="0">
                <a:latin typeface="Calibri" panose="020F0502020204030204"/>
                <a:cs typeface="Calibri" panose="020F0502020204030204"/>
              </a:rPr>
              <a:t> </a:t>
            </a:r>
            <a:r>
              <a:rPr sz="1800" dirty="0">
                <a:latin typeface="Calibri" panose="020F0502020204030204"/>
                <a:cs typeface="Calibri" panose="020F0502020204030204"/>
              </a:rPr>
              <a:t>şekilde</a:t>
            </a:r>
            <a:r>
              <a:rPr sz="1800" spc="-30" dirty="0">
                <a:latin typeface="Calibri" panose="020F0502020204030204"/>
                <a:cs typeface="Calibri" panose="020F0502020204030204"/>
              </a:rPr>
              <a:t> </a:t>
            </a:r>
            <a:r>
              <a:rPr sz="1800" spc="-20" dirty="0">
                <a:latin typeface="Calibri" panose="020F0502020204030204"/>
                <a:cs typeface="Calibri" panose="020F0502020204030204"/>
              </a:rPr>
              <a:t>ağza </a:t>
            </a:r>
            <a:r>
              <a:rPr sz="1800" spc="-10" dirty="0">
                <a:latin typeface="Calibri" panose="020F0502020204030204"/>
                <a:cs typeface="Calibri" panose="020F0502020204030204"/>
              </a:rPr>
              <a:t>götürmek.</a:t>
            </a:r>
            <a:endParaRPr sz="1800">
              <a:latin typeface="Calibri" panose="020F0502020204030204"/>
              <a:cs typeface="Calibri" panose="020F0502020204030204"/>
            </a:endParaRPr>
          </a:p>
        </p:txBody>
      </p:sp>
      <p:pic>
        <p:nvPicPr>
          <p:cNvPr id="10" name="object 10"/>
          <p:cNvPicPr/>
          <p:nvPr/>
        </p:nvPicPr>
        <p:blipFill>
          <a:blip r:embed="rId5" cstate="print"/>
          <a:stretch>
            <a:fillRect/>
          </a:stretch>
        </p:blipFill>
        <p:spPr>
          <a:xfrm>
            <a:off x="5495544" y="5273040"/>
            <a:ext cx="1045463" cy="1321308"/>
          </a:xfrm>
          <a:prstGeom prst="rect">
            <a:avLst/>
          </a:prstGeom>
        </p:spPr>
      </p:pic>
      <p:pic>
        <p:nvPicPr>
          <p:cNvPr id="11" name="object 11"/>
          <p:cNvPicPr/>
          <p:nvPr/>
        </p:nvPicPr>
        <p:blipFill>
          <a:blip r:embed="rId6" cstate="print"/>
          <a:stretch>
            <a:fillRect/>
          </a:stretch>
        </p:blipFill>
        <p:spPr>
          <a:xfrm>
            <a:off x="3617976" y="5273040"/>
            <a:ext cx="1321308" cy="1321308"/>
          </a:xfrm>
          <a:prstGeom prst="rect">
            <a:avLst/>
          </a:prstGeom>
        </p:spPr>
      </p:pic>
      <p:grpSp>
        <p:nvGrpSpPr>
          <p:cNvPr id="12" name="object 12"/>
          <p:cNvGrpSpPr/>
          <p:nvPr/>
        </p:nvGrpSpPr>
        <p:grpSpPr>
          <a:xfrm>
            <a:off x="11394947" y="53339"/>
            <a:ext cx="688975" cy="688975"/>
            <a:chOff x="11394947" y="53339"/>
            <a:chExt cx="688975" cy="688975"/>
          </a:xfrm>
        </p:grpSpPr>
        <p:pic>
          <p:nvPicPr>
            <p:cNvPr id="13" name="object 13"/>
            <p:cNvPicPr/>
            <p:nvPr/>
          </p:nvPicPr>
          <p:blipFill>
            <a:blip r:embed="rId7" cstate="print"/>
            <a:stretch>
              <a:fillRect/>
            </a:stretch>
          </p:blipFill>
          <p:spPr>
            <a:xfrm>
              <a:off x="11550395" y="99059"/>
              <a:ext cx="533400" cy="515112"/>
            </a:xfrm>
            <a:prstGeom prst="rect">
              <a:avLst/>
            </a:prstGeom>
          </p:spPr>
        </p:pic>
        <p:pic>
          <p:nvPicPr>
            <p:cNvPr id="14" name="object 14"/>
            <p:cNvPicPr/>
            <p:nvPr/>
          </p:nvPicPr>
          <p:blipFill>
            <a:blip r:embed="rId8" cstate="print"/>
            <a:stretch>
              <a:fillRect/>
            </a:stretch>
          </p:blipFill>
          <p:spPr>
            <a:xfrm>
              <a:off x="11394947" y="53339"/>
              <a:ext cx="688848" cy="688847"/>
            </a:xfrm>
            <a:prstGeom prst="rect">
              <a:avLst/>
            </a:prstGeom>
          </p:spPr>
        </p:pic>
      </p:grpSp>
      <p:sp>
        <p:nvSpPr>
          <p:cNvPr id="15" name="object 15"/>
          <p:cNvSpPr txBox="1">
            <a:spLocks noGrp="1"/>
          </p:cNvSpPr>
          <p:nvPr>
            <p:ph type="title"/>
          </p:nvPr>
        </p:nvSpPr>
        <p:spPr>
          <a:xfrm>
            <a:off x="3773385" y="396367"/>
            <a:ext cx="4965700" cy="634365"/>
          </a:xfrm>
          <a:prstGeom prst="rect">
            <a:avLst/>
          </a:prstGeom>
        </p:spPr>
        <p:txBody>
          <a:bodyPr vert="horz" wrap="square" lIns="0" tIns="12065" rIns="0" bIns="0" rtlCol="0">
            <a:spAutoFit/>
          </a:bodyPr>
          <a:lstStyle/>
          <a:p>
            <a:pPr marL="12700">
              <a:lnSpc>
                <a:spcPct val="100000"/>
              </a:lnSpc>
              <a:spcBef>
                <a:spcPts val="95"/>
              </a:spcBef>
            </a:pPr>
            <a:r>
              <a:rPr dirty="0"/>
              <a:t>P</a:t>
            </a:r>
            <a:r>
              <a:rPr lang="tr-TR" dirty="0"/>
              <a:t>*</a:t>
            </a:r>
            <a:r>
              <a:rPr dirty="0" err="1"/>
              <a:t>rn</a:t>
            </a:r>
            <a:r>
              <a:rPr lang="tr-TR" dirty="0"/>
              <a:t>*</a:t>
            </a:r>
            <a:r>
              <a:rPr dirty="0" err="1"/>
              <a:t>grafik</a:t>
            </a:r>
            <a:r>
              <a:rPr spc="-229" dirty="0"/>
              <a:t> </a:t>
            </a:r>
            <a:r>
              <a:rPr spc="-10" dirty="0"/>
              <a:t>İçerikler</a:t>
            </a:r>
          </a:p>
        </p:txBody>
      </p:sp>
      <p:sp>
        <p:nvSpPr>
          <p:cNvPr id="16" name="object 16"/>
          <p:cNvSpPr txBox="1">
            <a:spLocks noGrp="1"/>
          </p:cNvSpPr>
          <p:nvPr>
            <p:ph type="ftr" sz="quarter" idx="5"/>
          </p:nvPr>
        </p:nvSpPr>
        <p:spPr>
          <a:prstGeom prst="rect">
            <a:avLst/>
          </a:prstGeom>
        </p:spPr>
        <p:txBody>
          <a:bodyPr vert="horz" wrap="square" lIns="0" tIns="0" rIns="0" bIns="0" rtlCol="0">
            <a:spAutoFit/>
          </a:bodyPr>
          <a:lstStyle/>
          <a:p>
            <a:pPr marL="12700">
              <a:lnSpc>
                <a:spcPts val="1650"/>
              </a:lnSpc>
            </a:pPr>
            <a:r>
              <a:rPr dirty="0"/>
              <a:t>Private</a:t>
            </a:r>
            <a:r>
              <a:rPr spc="-20" dirty="0"/>
              <a:t> </a:t>
            </a:r>
            <a:r>
              <a:rPr dirty="0"/>
              <a:t>&amp;</a:t>
            </a:r>
            <a:r>
              <a:rPr spc="-20" dirty="0"/>
              <a:t> </a:t>
            </a:r>
            <a:r>
              <a:rPr spc="-10" dirty="0"/>
              <a:t>Confidential</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874520" cy="743585"/>
          </a:xfrm>
          <a:custGeom>
            <a:avLst/>
            <a:gdLst/>
            <a:ahLst/>
            <a:cxnLst/>
            <a:rect l="l" t="t" r="r" b="b"/>
            <a:pathLst>
              <a:path w="1874520" h="743585">
                <a:moveTo>
                  <a:pt x="0" y="743318"/>
                </a:moveTo>
                <a:lnTo>
                  <a:pt x="0" y="0"/>
                </a:lnTo>
                <a:lnTo>
                  <a:pt x="1873973" y="0"/>
                </a:lnTo>
                <a:lnTo>
                  <a:pt x="1820459" y="100898"/>
                </a:lnTo>
                <a:lnTo>
                  <a:pt x="1702355" y="184432"/>
                </a:lnTo>
                <a:lnTo>
                  <a:pt x="1481226" y="238938"/>
                </a:lnTo>
                <a:lnTo>
                  <a:pt x="1238744" y="261245"/>
                </a:lnTo>
                <a:lnTo>
                  <a:pt x="1188506" y="266697"/>
                </a:lnTo>
                <a:lnTo>
                  <a:pt x="1138057" y="272927"/>
                </a:lnTo>
                <a:lnTo>
                  <a:pt x="1087556" y="280128"/>
                </a:lnTo>
                <a:lnTo>
                  <a:pt x="1037160" y="288493"/>
                </a:lnTo>
                <a:lnTo>
                  <a:pt x="987029" y="298213"/>
                </a:lnTo>
                <a:lnTo>
                  <a:pt x="937320" y="309481"/>
                </a:lnTo>
                <a:lnTo>
                  <a:pt x="888191" y="322489"/>
                </a:lnTo>
                <a:lnTo>
                  <a:pt x="839803" y="337429"/>
                </a:lnTo>
                <a:lnTo>
                  <a:pt x="792311" y="354494"/>
                </a:lnTo>
                <a:lnTo>
                  <a:pt x="745876" y="373877"/>
                </a:lnTo>
                <a:lnTo>
                  <a:pt x="700655" y="395768"/>
                </a:lnTo>
                <a:lnTo>
                  <a:pt x="656807" y="420361"/>
                </a:lnTo>
                <a:lnTo>
                  <a:pt x="614489" y="447848"/>
                </a:lnTo>
                <a:lnTo>
                  <a:pt x="573862" y="478422"/>
                </a:lnTo>
                <a:lnTo>
                  <a:pt x="521697" y="518964"/>
                </a:lnTo>
                <a:lnTo>
                  <a:pt x="470342" y="555219"/>
                </a:lnTo>
                <a:lnTo>
                  <a:pt x="419942" y="587437"/>
                </a:lnTo>
                <a:lnTo>
                  <a:pt x="370639" y="615873"/>
                </a:lnTo>
                <a:lnTo>
                  <a:pt x="322577" y="640779"/>
                </a:lnTo>
                <a:lnTo>
                  <a:pt x="275901" y="662408"/>
                </a:lnTo>
                <a:lnTo>
                  <a:pt x="230752" y="681013"/>
                </a:lnTo>
                <a:lnTo>
                  <a:pt x="187276" y="696848"/>
                </a:lnTo>
                <a:lnTo>
                  <a:pt x="145615" y="710165"/>
                </a:lnTo>
                <a:lnTo>
                  <a:pt x="105913" y="721218"/>
                </a:lnTo>
                <a:lnTo>
                  <a:pt x="68315" y="730259"/>
                </a:lnTo>
                <a:lnTo>
                  <a:pt x="32962" y="737541"/>
                </a:lnTo>
                <a:lnTo>
                  <a:pt x="0" y="743318"/>
                </a:lnTo>
                <a:close/>
              </a:path>
            </a:pathLst>
          </a:custGeom>
          <a:solidFill>
            <a:srgbClr val="7000E6"/>
          </a:solidFill>
        </p:spPr>
        <p:txBody>
          <a:bodyPr wrap="square" lIns="0" tIns="0" rIns="0" bIns="0" rtlCol="0"/>
          <a:lstStyle/>
          <a:p>
            <a:endParaRPr/>
          </a:p>
        </p:txBody>
      </p:sp>
      <p:sp>
        <p:nvSpPr>
          <p:cNvPr id="3" name="object 3"/>
          <p:cNvSpPr/>
          <p:nvPr/>
        </p:nvSpPr>
        <p:spPr>
          <a:xfrm>
            <a:off x="10910239" y="5823534"/>
            <a:ext cx="1282065" cy="1035050"/>
          </a:xfrm>
          <a:custGeom>
            <a:avLst/>
            <a:gdLst/>
            <a:ahLst/>
            <a:cxnLst/>
            <a:rect l="l" t="t" r="r" b="b"/>
            <a:pathLst>
              <a:path w="1282065" h="1035050">
                <a:moveTo>
                  <a:pt x="1281760" y="1034465"/>
                </a:moveTo>
                <a:lnTo>
                  <a:pt x="0" y="1034465"/>
                </a:lnTo>
                <a:lnTo>
                  <a:pt x="38381" y="1008803"/>
                </a:lnTo>
                <a:lnTo>
                  <a:pt x="76417" y="981926"/>
                </a:lnTo>
                <a:lnTo>
                  <a:pt x="114040" y="953807"/>
                </a:lnTo>
                <a:lnTo>
                  <a:pt x="151185" y="924417"/>
                </a:lnTo>
                <a:lnTo>
                  <a:pt x="187784" y="893729"/>
                </a:lnTo>
                <a:lnTo>
                  <a:pt x="223773" y="861715"/>
                </a:lnTo>
                <a:lnTo>
                  <a:pt x="259084" y="828346"/>
                </a:lnTo>
                <a:lnTo>
                  <a:pt x="293652" y="793595"/>
                </a:lnTo>
                <a:lnTo>
                  <a:pt x="327410" y="757433"/>
                </a:lnTo>
                <a:lnTo>
                  <a:pt x="360292" y="719834"/>
                </a:lnTo>
                <a:lnTo>
                  <a:pt x="392232" y="680768"/>
                </a:lnTo>
                <a:lnTo>
                  <a:pt x="423163" y="640208"/>
                </a:lnTo>
                <a:lnTo>
                  <a:pt x="453020" y="598126"/>
                </a:lnTo>
                <a:lnTo>
                  <a:pt x="514596" y="504387"/>
                </a:lnTo>
                <a:lnTo>
                  <a:pt x="548150" y="456718"/>
                </a:lnTo>
                <a:lnTo>
                  <a:pt x="582364" y="411474"/>
                </a:lnTo>
                <a:lnTo>
                  <a:pt x="617202" y="368645"/>
                </a:lnTo>
                <a:lnTo>
                  <a:pt x="652628" y="328218"/>
                </a:lnTo>
                <a:lnTo>
                  <a:pt x="688609" y="290182"/>
                </a:lnTo>
                <a:lnTo>
                  <a:pt x="725109" y="254523"/>
                </a:lnTo>
                <a:lnTo>
                  <a:pt x="762092" y="221232"/>
                </a:lnTo>
                <a:lnTo>
                  <a:pt x="799524" y="190295"/>
                </a:lnTo>
                <a:lnTo>
                  <a:pt x="837369" y="161701"/>
                </a:lnTo>
                <a:lnTo>
                  <a:pt x="875593" y="135437"/>
                </a:lnTo>
                <a:lnTo>
                  <a:pt x="914160" y="111493"/>
                </a:lnTo>
                <a:lnTo>
                  <a:pt x="953036" y="89856"/>
                </a:lnTo>
                <a:lnTo>
                  <a:pt x="992184" y="70514"/>
                </a:lnTo>
                <a:lnTo>
                  <a:pt x="1031571" y="53455"/>
                </a:lnTo>
                <a:lnTo>
                  <a:pt x="1071160" y="38667"/>
                </a:lnTo>
                <a:lnTo>
                  <a:pt x="1110917" y="26139"/>
                </a:lnTo>
                <a:lnTo>
                  <a:pt x="1150808" y="15859"/>
                </a:lnTo>
                <a:lnTo>
                  <a:pt x="1190795" y="7814"/>
                </a:lnTo>
                <a:lnTo>
                  <a:pt x="1230845" y="1993"/>
                </a:lnTo>
                <a:lnTo>
                  <a:pt x="1281760" y="0"/>
                </a:lnTo>
                <a:lnTo>
                  <a:pt x="1281760" y="1034465"/>
                </a:lnTo>
                <a:close/>
              </a:path>
            </a:pathLst>
          </a:custGeom>
          <a:solidFill>
            <a:srgbClr val="00C786"/>
          </a:solidFill>
        </p:spPr>
        <p:txBody>
          <a:bodyPr wrap="square" lIns="0" tIns="0" rIns="0" bIns="0" rtlCol="0"/>
          <a:lstStyle/>
          <a:p>
            <a:endParaRPr/>
          </a:p>
        </p:txBody>
      </p:sp>
      <p:sp>
        <p:nvSpPr>
          <p:cNvPr id="4" name="object 4"/>
          <p:cNvSpPr txBox="1"/>
          <p:nvPr/>
        </p:nvSpPr>
        <p:spPr>
          <a:xfrm>
            <a:off x="1954949" y="879160"/>
            <a:ext cx="7550150" cy="850900"/>
          </a:xfrm>
          <a:prstGeom prst="rect">
            <a:avLst/>
          </a:prstGeom>
        </p:spPr>
        <p:txBody>
          <a:bodyPr vert="horz" wrap="square" lIns="0" tIns="12700" rIns="0" bIns="0" rtlCol="0">
            <a:spAutoFit/>
          </a:bodyPr>
          <a:lstStyle/>
          <a:p>
            <a:pPr marL="297815" marR="5080" indent="-285750">
              <a:lnSpc>
                <a:spcPct val="151000"/>
              </a:lnSpc>
              <a:spcBef>
                <a:spcPts val="100"/>
              </a:spcBef>
              <a:buFont typeface="Arial" panose="020B0604020202020204"/>
              <a:buChar char="•"/>
              <a:tabLst>
                <a:tab pos="297815" algn="l"/>
                <a:tab pos="298450" algn="l"/>
              </a:tabLst>
            </a:pPr>
            <a:r>
              <a:rPr sz="1800" dirty="0">
                <a:latin typeface="Calibri" panose="020F0502020204030204"/>
                <a:cs typeface="Calibri" panose="020F0502020204030204"/>
              </a:rPr>
              <a:t>Omuz</a:t>
            </a:r>
            <a:r>
              <a:rPr sz="1800" dirty="0">
                <a:latin typeface="Arial" panose="020B0604020202020204"/>
                <a:cs typeface="Arial" panose="020B0604020202020204"/>
              </a:rPr>
              <a:t>,</a:t>
            </a:r>
            <a:r>
              <a:rPr sz="1800" spc="-25" dirty="0">
                <a:latin typeface="Arial" panose="020B0604020202020204"/>
                <a:cs typeface="Arial" panose="020B0604020202020204"/>
              </a:rPr>
              <a:t> </a:t>
            </a:r>
            <a:r>
              <a:rPr sz="1800" dirty="0">
                <a:latin typeface="Arial" panose="020B0604020202020204"/>
                <a:cs typeface="Arial" panose="020B0604020202020204"/>
              </a:rPr>
              <a:t>karın,</a:t>
            </a:r>
            <a:r>
              <a:rPr sz="1800" spc="-15" dirty="0">
                <a:latin typeface="Arial" panose="020B0604020202020204"/>
                <a:cs typeface="Arial" panose="020B0604020202020204"/>
              </a:rPr>
              <a:t> </a:t>
            </a:r>
            <a:r>
              <a:rPr sz="1800" dirty="0">
                <a:latin typeface="Arial" panose="020B0604020202020204"/>
                <a:cs typeface="Arial" panose="020B0604020202020204"/>
              </a:rPr>
              <a:t>göğüs,</a:t>
            </a:r>
            <a:r>
              <a:rPr sz="1800" spc="-15" dirty="0">
                <a:latin typeface="Arial" panose="020B0604020202020204"/>
                <a:cs typeface="Arial" panose="020B0604020202020204"/>
              </a:rPr>
              <a:t> </a:t>
            </a:r>
            <a:r>
              <a:rPr sz="1800" dirty="0">
                <a:latin typeface="Arial" panose="020B0604020202020204"/>
                <a:cs typeface="Arial" panose="020B0604020202020204"/>
              </a:rPr>
              <a:t>sırt,</a:t>
            </a:r>
            <a:r>
              <a:rPr sz="1800" spc="-15" dirty="0">
                <a:latin typeface="Arial" panose="020B0604020202020204"/>
                <a:cs typeface="Arial" panose="020B0604020202020204"/>
              </a:rPr>
              <a:t> </a:t>
            </a:r>
            <a:r>
              <a:rPr sz="1800" dirty="0">
                <a:latin typeface="Arial" panose="020B0604020202020204"/>
                <a:cs typeface="Arial" panose="020B0604020202020204"/>
              </a:rPr>
              <a:t>kalça</a:t>
            </a:r>
            <a:r>
              <a:rPr sz="1800" spc="-15" dirty="0">
                <a:latin typeface="Arial" panose="020B0604020202020204"/>
                <a:cs typeface="Arial" panose="020B0604020202020204"/>
              </a:rPr>
              <a:t> </a:t>
            </a:r>
            <a:r>
              <a:rPr sz="1800" dirty="0">
                <a:latin typeface="Arial" panose="020B0604020202020204"/>
                <a:cs typeface="Arial" panose="020B0604020202020204"/>
              </a:rPr>
              <a:t>veya</a:t>
            </a:r>
            <a:r>
              <a:rPr sz="1800" spc="-15" dirty="0">
                <a:latin typeface="Arial" panose="020B0604020202020204"/>
                <a:cs typeface="Arial" panose="020B0604020202020204"/>
              </a:rPr>
              <a:t> </a:t>
            </a:r>
            <a:r>
              <a:rPr sz="1800" dirty="0">
                <a:latin typeface="Arial" panose="020B0604020202020204"/>
                <a:cs typeface="Arial" panose="020B0604020202020204"/>
              </a:rPr>
              <a:t>kasık</a:t>
            </a:r>
            <a:r>
              <a:rPr sz="1800" spc="-15" dirty="0">
                <a:latin typeface="Arial" panose="020B0604020202020204"/>
                <a:cs typeface="Arial" panose="020B0604020202020204"/>
              </a:rPr>
              <a:t> </a:t>
            </a:r>
            <a:r>
              <a:rPr sz="1800" dirty="0">
                <a:latin typeface="Arial" panose="020B0604020202020204"/>
                <a:cs typeface="Arial" panose="020B0604020202020204"/>
              </a:rPr>
              <a:t>çevresini</a:t>
            </a:r>
            <a:r>
              <a:rPr sz="1800" spc="-15" dirty="0">
                <a:latin typeface="Arial" panose="020B0604020202020204"/>
                <a:cs typeface="Arial" panose="020B0604020202020204"/>
              </a:rPr>
              <a:t> </a:t>
            </a:r>
            <a:r>
              <a:rPr sz="1800" dirty="0">
                <a:latin typeface="Arial" panose="020B0604020202020204"/>
                <a:cs typeface="Arial" panose="020B0604020202020204"/>
              </a:rPr>
              <a:t>ortaya</a:t>
            </a:r>
            <a:r>
              <a:rPr sz="1800" spc="-15" dirty="0">
                <a:latin typeface="Arial" panose="020B0604020202020204"/>
                <a:cs typeface="Arial" panose="020B0604020202020204"/>
              </a:rPr>
              <a:t> </a:t>
            </a:r>
            <a:r>
              <a:rPr sz="1800" dirty="0">
                <a:latin typeface="Arial" panose="020B0604020202020204"/>
                <a:cs typeface="Arial" panose="020B0604020202020204"/>
              </a:rPr>
              <a:t>çıkarmak</a:t>
            </a:r>
            <a:r>
              <a:rPr sz="1800" spc="-10" dirty="0">
                <a:latin typeface="Arial" panose="020B0604020202020204"/>
                <a:cs typeface="Arial" panose="020B0604020202020204"/>
              </a:rPr>
              <a:t> </a:t>
            </a:r>
            <a:r>
              <a:rPr sz="1800" spc="-20" dirty="0">
                <a:latin typeface="Arial" panose="020B0604020202020204"/>
                <a:cs typeface="Arial" panose="020B0604020202020204"/>
              </a:rPr>
              <a:t>için </a:t>
            </a:r>
            <a:r>
              <a:rPr sz="1800" dirty="0">
                <a:latin typeface="Arial" panose="020B0604020202020204"/>
                <a:cs typeface="Arial" panose="020B0604020202020204"/>
              </a:rPr>
              <a:t>kıyafeti</a:t>
            </a:r>
            <a:r>
              <a:rPr sz="1800" spc="-25" dirty="0">
                <a:latin typeface="Arial" panose="020B0604020202020204"/>
                <a:cs typeface="Arial" panose="020B0604020202020204"/>
              </a:rPr>
              <a:t> </a:t>
            </a:r>
            <a:r>
              <a:rPr sz="1800" spc="-10" dirty="0">
                <a:latin typeface="Arial" panose="020B0604020202020204"/>
                <a:cs typeface="Arial" panose="020B0604020202020204"/>
              </a:rPr>
              <a:t>sıyırma.</a:t>
            </a:r>
            <a:endParaRPr sz="1800">
              <a:latin typeface="Arial" panose="020B0604020202020204"/>
              <a:cs typeface="Arial" panose="020B0604020202020204"/>
            </a:endParaRPr>
          </a:p>
        </p:txBody>
      </p:sp>
      <p:sp>
        <p:nvSpPr>
          <p:cNvPr id="5" name="object 5"/>
          <p:cNvSpPr txBox="1"/>
          <p:nvPr/>
        </p:nvSpPr>
        <p:spPr>
          <a:xfrm>
            <a:off x="1954949" y="2646944"/>
            <a:ext cx="8126730" cy="848360"/>
          </a:xfrm>
          <a:prstGeom prst="rect">
            <a:avLst/>
          </a:prstGeom>
        </p:spPr>
        <p:txBody>
          <a:bodyPr vert="horz" wrap="square" lIns="0" tIns="12700" rIns="0" bIns="0" rtlCol="0">
            <a:spAutoFit/>
          </a:bodyPr>
          <a:lstStyle/>
          <a:p>
            <a:pPr marL="297815" marR="5080" indent="-285750">
              <a:lnSpc>
                <a:spcPct val="150000"/>
              </a:lnSpc>
              <a:spcBef>
                <a:spcPts val="100"/>
              </a:spcBef>
              <a:buFont typeface="Arial" panose="020B0604020202020204"/>
              <a:buChar char="•"/>
              <a:tabLst>
                <a:tab pos="297815" algn="l"/>
                <a:tab pos="298450" algn="l"/>
              </a:tabLst>
            </a:pPr>
            <a:r>
              <a:rPr sz="1800" dirty="0">
                <a:latin typeface="Calibri" panose="020F0502020204030204"/>
                <a:cs typeface="Calibri" panose="020F0502020204030204"/>
              </a:rPr>
              <a:t>Seks</a:t>
            </a:r>
            <a:r>
              <a:rPr sz="1800" spc="-50" dirty="0">
                <a:latin typeface="Calibri" panose="020F0502020204030204"/>
                <a:cs typeface="Calibri" panose="020F0502020204030204"/>
              </a:rPr>
              <a:t> </a:t>
            </a:r>
            <a:r>
              <a:rPr sz="1800" dirty="0">
                <a:latin typeface="Calibri" panose="020F0502020204030204"/>
                <a:cs typeface="Calibri" panose="020F0502020204030204"/>
              </a:rPr>
              <a:t>oyuncakları</a:t>
            </a:r>
            <a:r>
              <a:rPr sz="1800" spc="-40" dirty="0">
                <a:latin typeface="Calibri" panose="020F0502020204030204"/>
                <a:cs typeface="Calibri" panose="020F0502020204030204"/>
              </a:rPr>
              <a:t> </a:t>
            </a:r>
            <a:r>
              <a:rPr sz="1800" dirty="0">
                <a:latin typeface="Calibri" panose="020F0502020204030204"/>
                <a:cs typeface="Calibri" panose="020F0502020204030204"/>
              </a:rPr>
              <a:t>göstermek.</a:t>
            </a:r>
            <a:r>
              <a:rPr sz="1800" spc="-40" dirty="0">
                <a:latin typeface="Calibri" panose="020F0502020204030204"/>
                <a:cs typeface="Calibri" panose="020F0502020204030204"/>
              </a:rPr>
              <a:t> </a:t>
            </a:r>
            <a:r>
              <a:rPr sz="1800" dirty="0">
                <a:latin typeface="Calibri" panose="020F0502020204030204"/>
                <a:cs typeface="Calibri" panose="020F0502020204030204"/>
              </a:rPr>
              <a:t>Muz,</a:t>
            </a:r>
            <a:r>
              <a:rPr sz="1800" spc="-40" dirty="0">
                <a:latin typeface="Calibri" panose="020F0502020204030204"/>
                <a:cs typeface="Calibri" panose="020F0502020204030204"/>
              </a:rPr>
              <a:t> </a:t>
            </a:r>
            <a:r>
              <a:rPr sz="1800" dirty="0">
                <a:latin typeface="Calibri" panose="020F0502020204030204"/>
                <a:cs typeface="Calibri" panose="020F0502020204030204"/>
              </a:rPr>
              <a:t>salatalık,</a:t>
            </a:r>
            <a:r>
              <a:rPr sz="1800" spc="-40" dirty="0">
                <a:latin typeface="Calibri" panose="020F0502020204030204"/>
                <a:cs typeface="Calibri" panose="020F0502020204030204"/>
              </a:rPr>
              <a:t> </a:t>
            </a:r>
            <a:r>
              <a:rPr sz="1800" dirty="0">
                <a:latin typeface="Calibri" panose="020F0502020204030204"/>
                <a:cs typeface="Calibri" panose="020F0502020204030204"/>
              </a:rPr>
              <a:t>patlıcan</a:t>
            </a:r>
            <a:r>
              <a:rPr sz="1800" spc="-40" dirty="0">
                <a:latin typeface="Calibri" panose="020F0502020204030204"/>
                <a:cs typeface="Calibri" panose="020F0502020204030204"/>
              </a:rPr>
              <a:t> </a:t>
            </a:r>
            <a:r>
              <a:rPr sz="1800" dirty="0">
                <a:latin typeface="Calibri" panose="020F0502020204030204"/>
                <a:cs typeface="Calibri" panose="020F0502020204030204"/>
              </a:rPr>
              <a:t>gibi</a:t>
            </a:r>
            <a:r>
              <a:rPr sz="1800" spc="-35" dirty="0">
                <a:latin typeface="Calibri" panose="020F0502020204030204"/>
                <a:cs typeface="Calibri" panose="020F0502020204030204"/>
              </a:rPr>
              <a:t> </a:t>
            </a:r>
            <a:r>
              <a:rPr sz="1800" dirty="0">
                <a:latin typeface="Calibri" panose="020F0502020204030204"/>
                <a:cs typeface="Calibri" panose="020F0502020204030204"/>
              </a:rPr>
              <a:t>şeyleri</a:t>
            </a:r>
            <a:r>
              <a:rPr sz="1800" spc="-40" dirty="0">
                <a:latin typeface="Calibri" panose="020F0502020204030204"/>
                <a:cs typeface="Calibri" panose="020F0502020204030204"/>
              </a:rPr>
              <a:t> </a:t>
            </a:r>
            <a:r>
              <a:rPr sz="1800" dirty="0">
                <a:latin typeface="Calibri" panose="020F0502020204030204"/>
                <a:cs typeface="Calibri" panose="020F0502020204030204"/>
              </a:rPr>
              <a:t>yalama</a:t>
            </a:r>
            <a:r>
              <a:rPr sz="1800" spc="-40" dirty="0">
                <a:latin typeface="Calibri" panose="020F0502020204030204"/>
                <a:cs typeface="Calibri" panose="020F0502020204030204"/>
              </a:rPr>
              <a:t> </a:t>
            </a:r>
            <a:r>
              <a:rPr sz="1800" dirty="0">
                <a:latin typeface="Calibri" panose="020F0502020204030204"/>
                <a:cs typeface="Calibri" panose="020F0502020204030204"/>
              </a:rPr>
              <a:t>/</a:t>
            </a:r>
            <a:r>
              <a:rPr sz="1800" spc="-40" dirty="0">
                <a:latin typeface="Calibri" panose="020F0502020204030204"/>
                <a:cs typeface="Calibri" panose="020F0502020204030204"/>
              </a:rPr>
              <a:t> </a:t>
            </a:r>
            <a:r>
              <a:rPr sz="1800" dirty="0">
                <a:latin typeface="Calibri" panose="020F0502020204030204"/>
                <a:cs typeface="Calibri" panose="020F0502020204030204"/>
              </a:rPr>
              <a:t>okşama</a:t>
            </a:r>
            <a:r>
              <a:rPr sz="1800" spc="-35" dirty="0">
                <a:latin typeface="Calibri" panose="020F0502020204030204"/>
                <a:cs typeface="Calibri" panose="020F0502020204030204"/>
              </a:rPr>
              <a:t> </a:t>
            </a:r>
            <a:r>
              <a:rPr sz="1800" spc="-20" dirty="0">
                <a:latin typeface="Calibri" panose="020F0502020204030204"/>
                <a:cs typeface="Calibri" panose="020F0502020204030204"/>
              </a:rPr>
              <a:t>gibi </a:t>
            </a:r>
            <a:r>
              <a:rPr sz="1800" dirty="0">
                <a:latin typeface="Calibri" panose="020F0502020204030204"/>
                <a:cs typeface="Calibri" panose="020F0502020204030204"/>
              </a:rPr>
              <a:t>amaçla</a:t>
            </a:r>
            <a:r>
              <a:rPr sz="1800" spc="-20" dirty="0">
                <a:latin typeface="Calibri" panose="020F0502020204030204"/>
                <a:cs typeface="Calibri" panose="020F0502020204030204"/>
              </a:rPr>
              <a:t> </a:t>
            </a:r>
            <a:r>
              <a:rPr sz="1800" spc="-10" dirty="0">
                <a:latin typeface="Calibri" panose="020F0502020204030204"/>
                <a:cs typeface="Calibri" panose="020F0502020204030204"/>
              </a:rPr>
              <a:t>kullanmak.</a:t>
            </a:r>
            <a:endParaRPr sz="1800">
              <a:latin typeface="Calibri" panose="020F0502020204030204"/>
              <a:cs typeface="Calibri" panose="020F0502020204030204"/>
            </a:endParaRPr>
          </a:p>
        </p:txBody>
      </p:sp>
      <p:sp>
        <p:nvSpPr>
          <p:cNvPr id="6" name="object 6"/>
          <p:cNvSpPr txBox="1"/>
          <p:nvPr/>
        </p:nvSpPr>
        <p:spPr>
          <a:xfrm>
            <a:off x="2028532" y="4944973"/>
            <a:ext cx="3780154" cy="300355"/>
          </a:xfrm>
          <a:prstGeom prst="rect">
            <a:avLst/>
          </a:prstGeom>
        </p:spPr>
        <p:txBody>
          <a:bodyPr vert="horz" wrap="square" lIns="0" tIns="12700" rIns="0" bIns="0" rtlCol="0">
            <a:spAutoFit/>
          </a:bodyPr>
          <a:lstStyle/>
          <a:p>
            <a:pPr marL="297815" indent="-285750">
              <a:lnSpc>
                <a:spcPct val="100000"/>
              </a:lnSpc>
              <a:spcBef>
                <a:spcPts val="100"/>
              </a:spcBef>
              <a:buFont typeface="Arial" panose="020B0604020202020204"/>
              <a:buChar char="•"/>
              <a:tabLst>
                <a:tab pos="297815" algn="l"/>
                <a:tab pos="299085" algn="l"/>
              </a:tabLst>
            </a:pPr>
            <a:r>
              <a:rPr sz="1800" dirty="0">
                <a:latin typeface="Calibri" panose="020F0502020204030204"/>
                <a:cs typeface="Calibri" panose="020F0502020204030204"/>
              </a:rPr>
              <a:t>Seks</a:t>
            </a:r>
            <a:r>
              <a:rPr sz="1800" spc="-35" dirty="0">
                <a:latin typeface="Calibri" panose="020F0502020204030204"/>
                <a:cs typeface="Calibri" panose="020F0502020204030204"/>
              </a:rPr>
              <a:t> </a:t>
            </a:r>
            <a:r>
              <a:rPr sz="1800" dirty="0">
                <a:latin typeface="Calibri" panose="020F0502020204030204"/>
                <a:cs typeface="Calibri" panose="020F0502020204030204"/>
              </a:rPr>
              <a:t>ile</a:t>
            </a:r>
            <a:r>
              <a:rPr sz="1800" spc="-30" dirty="0">
                <a:latin typeface="Calibri" panose="020F0502020204030204"/>
                <a:cs typeface="Calibri" panose="020F0502020204030204"/>
              </a:rPr>
              <a:t> </a:t>
            </a:r>
            <a:r>
              <a:rPr sz="1800" dirty="0">
                <a:latin typeface="Calibri" panose="020F0502020204030204"/>
                <a:cs typeface="Calibri" panose="020F0502020204030204"/>
              </a:rPr>
              <a:t>bağdaşan</a:t>
            </a:r>
            <a:r>
              <a:rPr sz="1800" spc="-30" dirty="0">
                <a:latin typeface="Calibri" panose="020F0502020204030204"/>
                <a:cs typeface="Calibri" panose="020F0502020204030204"/>
              </a:rPr>
              <a:t> </a:t>
            </a:r>
            <a:r>
              <a:rPr sz="1800" dirty="0">
                <a:latin typeface="Calibri" panose="020F0502020204030204"/>
                <a:cs typeface="Calibri" panose="020F0502020204030204"/>
              </a:rPr>
              <a:t>hareketler</a:t>
            </a:r>
            <a:r>
              <a:rPr sz="1800" spc="-30" dirty="0">
                <a:latin typeface="Calibri" panose="020F0502020204030204"/>
                <a:cs typeface="Calibri" panose="020F0502020204030204"/>
              </a:rPr>
              <a:t> </a:t>
            </a:r>
            <a:r>
              <a:rPr sz="1800" spc="-10" dirty="0">
                <a:latin typeface="Calibri" panose="020F0502020204030204"/>
                <a:cs typeface="Calibri" panose="020F0502020204030204"/>
              </a:rPr>
              <a:t>yapmak.</a:t>
            </a:r>
            <a:endParaRPr sz="1800">
              <a:latin typeface="Calibri" panose="020F0502020204030204"/>
              <a:cs typeface="Calibri" panose="020F0502020204030204"/>
            </a:endParaRPr>
          </a:p>
        </p:txBody>
      </p:sp>
      <p:pic>
        <p:nvPicPr>
          <p:cNvPr id="7" name="object 7"/>
          <p:cNvPicPr/>
          <p:nvPr/>
        </p:nvPicPr>
        <p:blipFill>
          <a:blip r:embed="rId2" cstate="print"/>
          <a:stretch>
            <a:fillRect/>
          </a:stretch>
        </p:blipFill>
        <p:spPr>
          <a:xfrm>
            <a:off x="4297679" y="1348739"/>
            <a:ext cx="1219200" cy="1493519"/>
          </a:xfrm>
          <a:prstGeom prst="rect">
            <a:avLst/>
          </a:prstGeom>
        </p:spPr>
      </p:pic>
      <p:pic>
        <p:nvPicPr>
          <p:cNvPr id="8" name="object 8"/>
          <p:cNvPicPr/>
          <p:nvPr/>
        </p:nvPicPr>
        <p:blipFill>
          <a:blip r:embed="rId3" cstate="print"/>
          <a:stretch>
            <a:fillRect/>
          </a:stretch>
        </p:blipFill>
        <p:spPr>
          <a:xfrm>
            <a:off x="2261616" y="3567684"/>
            <a:ext cx="1066800" cy="1321308"/>
          </a:xfrm>
          <a:prstGeom prst="rect">
            <a:avLst/>
          </a:prstGeom>
        </p:spPr>
      </p:pic>
      <p:pic>
        <p:nvPicPr>
          <p:cNvPr id="9" name="object 9"/>
          <p:cNvPicPr/>
          <p:nvPr/>
        </p:nvPicPr>
        <p:blipFill>
          <a:blip r:embed="rId4" cstate="print"/>
          <a:stretch>
            <a:fillRect/>
          </a:stretch>
        </p:blipFill>
        <p:spPr>
          <a:xfrm>
            <a:off x="3840479" y="3604259"/>
            <a:ext cx="1156715" cy="1313688"/>
          </a:xfrm>
          <a:prstGeom prst="rect">
            <a:avLst/>
          </a:prstGeom>
        </p:spPr>
      </p:pic>
      <p:pic>
        <p:nvPicPr>
          <p:cNvPr id="10" name="object 10"/>
          <p:cNvPicPr/>
          <p:nvPr/>
        </p:nvPicPr>
        <p:blipFill>
          <a:blip r:embed="rId5" cstate="print"/>
          <a:stretch>
            <a:fillRect/>
          </a:stretch>
        </p:blipFill>
        <p:spPr>
          <a:xfrm>
            <a:off x="2261616" y="5259323"/>
            <a:ext cx="992124" cy="1459992"/>
          </a:xfrm>
          <a:prstGeom prst="rect">
            <a:avLst/>
          </a:prstGeom>
        </p:spPr>
      </p:pic>
      <p:pic>
        <p:nvPicPr>
          <p:cNvPr id="11" name="object 11"/>
          <p:cNvPicPr/>
          <p:nvPr/>
        </p:nvPicPr>
        <p:blipFill>
          <a:blip r:embed="rId6" cstate="print"/>
          <a:stretch>
            <a:fillRect/>
          </a:stretch>
        </p:blipFill>
        <p:spPr>
          <a:xfrm>
            <a:off x="3840479" y="5341620"/>
            <a:ext cx="2353055" cy="1295400"/>
          </a:xfrm>
          <a:prstGeom prst="rect">
            <a:avLst/>
          </a:prstGeom>
        </p:spPr>
      </p:pic>
      <p:grpSp>
        <p:nvGrpSpPr>
          <p:cNvPr id="12" name="object 12"/>
          <p:cNvGrpSpPr/>
          <p:nvPr/>
        </p:nvGrpSpPr>
        <p:grpSpPr>
          <a:xfrm>
            <a:off x="11394947" y="53339"/>
            <a:ext cx="688975" cy="688975"/>
            <a:chOff x="11394947" y="53339"/>
            <a:chExt cx="688975" cy="688975"/>
          </a:xfrm>
        </p:grpSpPr>
        <p:pic>
          <p:nvPicPr>
            <p:cNvPr id="13" name="object 13"/>
            <p:cNvPicPr/>
            <p:nvPr/>
          </p:nvPicPr>
          <p:blipFill>
            <a:blip r:embed="rId7" cstate="print"/>
            <a:stretch>
              <a:fillRect/>
            </a:stretch>
          </p:blipFill>
          <p:spPr>
            <a:xfrm>
              <a:off x="11550395" y="99059"/>
              <a:ext cx="533400" cy="515112"/>
            </a:xfrm>
            <a:prstGeom prst="rect">
              <a:avLst/>
            </a:prstGeom>
          </p:spPr>
        </p:pic>
        <p:pic>
          <p:nvPicPr>
            <p:cNvPr id="14" name="object 14"/>
            <p:cNvPicPr/>
            <p:nvPr/>
          </p:nvPicPr>
          <p:blipFill>
            <a:blip r:embed="rId8" cstate="print"/>
            <a:stretch>
              <a:fillRect/>
            </a:stretch>
          </p:blipFill>
          <p:spPr>
            <a:xfrm>
              <a:off x="11394947" y="53339"/>
              <a:ext cx="688848" cy="688847"/>
            </a:xfrm>
            <a:prstGeom prst="rect">
              <a:avLst/>
            </a:prstGeom>
          </p:spPr>
        </p:pic>
      </p:grpSp>
      <p:sp>
        <p:nvSpPr>
          <p:cNvPr id="15" name="object 15"/>
          <p:cNvSpPr txBox="1">
            <a:spLocks noGrp="1"/>
          </p:cNvSpPr>
          <p:nvPr>
            <p:ph type="title"/>
          </p:nvPr>
        </p:nvSpPr>
        <p:spPr>
          <a:xfrm>
            <a:off x="3773385" y="396367"/>
            <a:ext cx="4965700" cy="634365"/>
          </a:xfrm>
          <a:prstGeom prst="rect">
            <a:avLst/>
          </a:prstGeom>
        </p:spPr>
        <p:txBody>
          <a:bodyPr vert="horz" wrap="square" lIns="0" tIns="12065" rIns="0" bIns="0" rtlCol="0">
            <a:spAutoFit/>
          </a:bodyPr>
          <a:lstStyle/>
          <a:p>
            <a:pPr marL="12700">
              <a:lnSpc>
                <a:spcPct val="100000"/>
              </a:lnSpc>
              <a:spcBef>
                <a:spcPts val="95"/>
              </a:spcBef>
            </a:pPr>
            <a:r>
              <a:rPr lang="tr-TR" dirty="0"/>
              <a:t>P*</a:t>
            </a:r>
            <a:r>
              <a:rPr lang="tr-TR" dirty="0" err="1"/>
              <a:t>rn</a:t>
            </a:r>
            <a:r>
              <a:rPr lang="tr-TR" dirty="0"/>
              <a:t>*grafik</a:t>
            </a:r>
            <a:r>
              <a:rPr spc="-229" dirty="0"/>
              <a:t> </a:t>
            </a:r>
            <a:r>
              <a:rPr spc="-10" dirty="0"/>
              <a:t>İçerikler</a:t>
            </a:r>
          </a:p>
        </p:txBody>
      </p:sp>
      <p:sp>
        <p:nvSpPr>
          <p:cNvPr id="16" name="object 16"/>
          <p:cNvSpPr txBox="1">
            <a:spLocks noGrp="1"/>
          </p:cNvSpPr>
          <p:nvPr>
            <p:ph type="ftr" sz="quarter" idx="5"/>
          </p:nvPr>
        </p:nvSpPr>
        <p:spPr>
          <a:prstGeom prst="rect">
            <a:avLst/>
          </a:prstGeom>
        </p:spPr>
        <p:txBody>
          <a:bodyPr vert="horz" wrap="square" lIns="0" tIns="0" rIns="0" bIns="0" rtlCol="0">
            <a:spAutoFit/>
          </a:bodyPr>
          <a:lstStyle/>
          <a:p>
            <a:pPr marL="12700">
              <a:lnSpc>
                <a:spcPts val="1650"/>
              </a:lnSpc>
            </a:pPr>
            <a:r>
              <a:rPr dirty="0"/>
              <a:t>Private</a:t>
            </a:r>
            <a:r>
              <a:rPr spc="-20" dirty="0"/>
              <a:t> </a:t>
            </a:r>
            <a:r>
              <a:rPr dirty="0"/>
              <a:t>&amp;</a:t>
            </a:r>
            <a:r>
              <a:rPr spc="-20" dirty="0"/>
              <a:t> </a:t>
            </a:r>
            <a:r>
              <a:rPr spc="-10" dirty="0"/>
              <a:t>Confidential</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8361946" y="5636266"/>
            <a:ext cx="3798570" cy="648335"/>
          </a:xfrm>
          <a:prstGeom prst="rect">
            <a:avLst/>
          </a:prstGeom>
        </p:spPr>
        <p:txBody>
          <a:bodyPr vert="horz" wrap="square" lIns="0" tIns="12700" rIns="0" bIns="0" rtlCol="0">
            <a:spAutoFit/>
          </a:bodyPr>
          <a:lstStyle/>
          <a:p>
            <a:pPr marL="12700" marR="5080">
              <a:lnSpc>
                <a:spcPct val="115000"/>
              </a:lnSpc>
              <a:spcBef>
                <a:spcPts val="100"/>
              </a:spcBef>
            </a:pPr>
            <a:r>
              <a:rPr sz="1800" b="1" dirty="0">
                <a:latin typeface="Arial" panose="020B0604020202020204"/>
                <a:cs typeface="Arial" panose="020B0604020202020204"/>
              </a:rPr>
              <a:t>Kullanıcılarla</a:t>
            </a:r>
            <a:r>
              <a:rPr sz="1800" b="1" spc="-60" dirty="0">
                <a:latin typeface="Arial" panose="020B0604020202020204"/>
                <a:cs typeface="Arial" panose="020B0604020202020204"/>
              </a:rPr>
              <a:t> </a:t>
            </a:r>
            <a:r>
              <a:rPr sz="1800" b="1" dirty="0">
                <a:latin typeface="Arial" panose="020B0604020202020204"/>
                <a:cs typeface="Arial" panose="020B0604020202020204"/>
              </a:rPr>
              <a:t>etkileşimini</a:t>
            </a:r>
            <a:r>
              <a:rPr sz="1800" b="1" spc="-55" dirty="0">
                <a:latin typeface="Arial" panose="020B0604020202020204"/>
                <a:cs typeface="Arial" panose="020B0604020202020204"/>
              </a:rPr>
              <a:t> </a:t>
            </a:r>
            <a:r>
              <a:rPr sz="1800" b="1" spc="-10" dirty="0">
                <a:latin typeface="Arial" panose="020B0604020202020204"/>
                <a:cs typeface="Arial" panose="020B0604020202020204"/>
              </a:rPr>
              <a:t>artırmak </a:t>
            </a:r>
            <a:r>
              <a:rPr sz="1800" b="1" dirty="0">
                <a:latin typeface="Arial" panose="020B0604020202020204"/>
                <a:cs typeface="Arial" panose="020B0604020202020204"/>
              </a:rPr>
              <a:t>için</a:t>
            </a:r>
            <a:r>
              <a:rPr sz="1800" b="1" spc="-20" dirty="0">
                <a:latin typeface="Arial" panose="020B0604020202020204"/>
                <a:cs typeface="Arial" panose="020B0604020202020204"/>
              </a:rPr>
              <a:t> </a:t>
            </a:r>
            <a:r>
              <a:rPr sz="1800" b="1" dirty="0">
                <a:latin typeface="Arial" panose="020B0604020202020204"/>
                <a:cs typeface="Arial" panose="020B0604020202020204"/>
              </a:rPr>
              <a:t>yeni</a:t>
            </a:r>
            <a:r>
              <a:rPr sz="1800" b="1" spc="-25" dirty="0">
                <a:latin typeface="Arial" panose="020B0604020202020204"/>
                <a:cs typeface="Arial" panose="020B0604020202020204"/>
              </a:rPr>
              <a:t> </a:t>
            </a:r>
            <a:r>
              <a:rPr sz="1800" b="1" dirty="0">
                <a:latin typeface="Arial" panose="020B0604020202020204"/>
                <a:cs typeface="Arial" panose="020B0604020202020204"/>
              </a:rPr>
              <a:t>özellikler</a:t>
            </a:r>
            <a:r>
              <a:rPr sz="1800" b="1" spc="-20" dirty="0">
                <a:latin typeface="Arial" panose="020B0604020202020204"/>
                <a:cs typeface="Arial" panose="020B0604020202020204"/>
              </a:rPr>
              <a:t> </a:t>
            </a:r>
            <a:r>
              <a:rPr sz="1800" b="1" spc="-10" dirty="0">
                <a:latin typeface="Arial" panose="020B0604020202020204"/>
                <a:cs typeface="Arial" panose="020B0604020202020204"/>
              </a:rPr>
              <a:t>yolda!</a:t>
            </a:r>
            <a:endParaRPr sz="1800">
              <a:latin typeface="Arial" panose="020B0604020202020204"/>
              <a:cs typeface="Arial" panose="020B0604020202020204"/>
            </a:endParaRPr>
          </a:p>
        </p:txBody>
      </p:sp>
      <p:sp>
        <p:nvSpPr>
          <p:cNvPr id="3" name="object 3"/>
          <p:cNvSpPr txBox="1">
            <a:spLocks noGrp="1"/>
          </p:cNvSpPr>
          <p:nvPr>
            <p:ph sz="half" idx="2"/>
          </p:nvPr>
        </p:nvSpPr>
        <p:spPr>
          <a:prstGeom prst="rect">
            <a:avLst/>
          </a:prstGeom>
        </p:spPr>
        <p:txBody>
          <a:bodyPr vert="horz" wrap="square" lIns="0" tIns="12700" rIns="0" bIns="0" rtlCol="0">
            <a:spAutoFit/>
          </a:bodyPr>
          <a:lstStyle/>
          <a:p>
            <a:pPr marL="335280" marR="5715" indent="1847215" algn="r">
              <a:lnSpc>
                <a:spcPct val="115000"/>
              </a:lnSpc>
              <a:spcBef>
                <a:spcPts val="100"/>
              </a:spcBef>
            </a:pPr>
            <a:r>
              <a:rPr dirty="0"/>
              <a:t>Amiral</a:t>
            </a:r>
            <a:r>
              <a:rPr spc="-10" dirty="0"/>
              <a:t> gemisi </a:t>
            </a:r>
            <a:r>
              <a:rPr dirty="0"/>
              <a:t>uygulamalarımız,</a:t>
            </a:r>
            <a:r>
              <a:rPr spc="-80" dirty="0"/>
              <a:t> </a:t>
            </a:r>
            <a:r>
              <a:rPr spc="-10" dirty="0"/>
              <a:t>görüntülü</a:t>
            </a:r>
          </a:p>
          <a:p>
            <a:pPr marL="572770" marR="5080" indent="880110" algn="r">
              <a:lnSpc>
                <a:spcPct val="115000"/>
              </a:lnSpc>
            </a:pPr>
            <a:r>
              <a:rPr dirty="0"/>
              <a:t>sohbet</a:t>
            </a:r>
            <a:r>
              <a:rPr spc="-5" dirty="0"/>
              <a:t> </a:t>
            </a:r>
            <a:r>
              <a:rPr spc="-10" dirty="0"/>
              <a:t>aracılığıyla, </a:t>
            </a:r>
            <a:r>
              <a:rPr dirty="0"/>
              <a:t>kullanıcılarımızın</a:t>
            </a:r>
            <a:r>
              <a:rPr spc="-45" dirty="0"/>
              <a:t> </a:t>
            </a:r>
            <a:r>
              <a:rPr b="1" spc="-10" dirty="0">
                <a:solidFill>
                  <a:srgbClr val="00C786"/>
                </a:solidFill>
                <a:latin typeface="Arial" panose="020B0604020202020204"/>
                <a:cs typeface="Arial" panose="020B0604020202020204"/>
              </a:rPr>
              <a:t>gerçek</a:t>
            </a:r>
            <a:r>
              <a:rPr b="1" spc="-10" dirty="0">
                <a:latin typeface="Arial" panose="020B0604020202020204"/>
                <a:cs typeface="Arial" panose="020B0604020202020204"/>
              </a:rPr>
              <a:t>, </a:t>
            </a:r>
            <a:r>
              <a:rPr dirty="0">
                <a:solidFill>
                  <a:srgbClr val="7000E6"/>
                </a:solidFill>
              </a:rPr>
              <a:t>güvenilir</a:t>
            </a:r>
            <a:r>
              <a:rPr spc="-5" dirty="0">
                <a:solidFill>
                  <a:srgbClr val="7000E6"/>
                </a:solidFill>
              </a:rPr>
              <a:t> </a:t>
            </a:r>
            <a:r>
              <a:rPr dirty="0">
                <a:solidFill>
                  <a:srgbClr val="7000E6"/>
                </a:solidFill>
              </a:rPr>
              <a:t>ve </a:t>
            </a:r>
            <a:r>
              <a:rPr spc="-10" dirty="0">
                <a:solidFill>
                  <a:srgbClr val="7000E6"/>
                </a:solidFill>
              </a:rPr>
              <a:t>gizlilik-dostu </a:t>
            </a:r>
            <a:r>
              <a:rPr dirty="0">
                <a:solidFill>
                  <a:srgbClr val="FDC01A"/>
                </a:solidFill>
              </a:rPr>
              <a:t>bağlantılar</a:t>
            </a:r>
            <a:r>
              <a:rPr spc="-45" dirty="0">
                <a:solidFill>
                  <a:srgbClr val="FDC01A"/>
                </a:solidFill>
              </a:rPr>
              <a:t> </a:t>
            </a:r>
            <a:r>
              <a:rPr spc="-10" dirty="0"/>
              <a:t>kurmalarını</a:t>
            </a:r>
          </a:p>
          <a:p>
            <a:pPr marR="5080" algn="r">
              <a:lnSpc>
                <a:spcPct val="100000"/>
              </a:lnSpc>
              <a:spcBef>
                <a:spcPts val="430"/>
              </a:spcBef>
            </a:pPr>
            <a:r>
              <a:rPr spc="-10" dirty="0"/>
              <a:t>sağlar.</a:t>
            </a:r>
          </a:p>
          <a:p>
            <a:pPr>
              <a:lnSpc>
                <a:spcPct val="100000"/>
              </a:lnSpc>
              <a:spcBef>
                <a:spcPts val="25"/>
              </a:spcBef>
            </a:pPr>
            <a:endParaRPr sz="2250"/>
          </a:p>
          <a:p>
            <a:pPr marL="12700">
              <a:lnSpc>
                <a:spcPct val="100000"/>
              </a:lnSpc>
            </a:pPr>
            <a:r>
              <a:rPr sz="1800" b="1" dirty="0">
                <a:latin typeface="Arial" panose="020B0604020202020204"/>
                <a:cs typeface="Arial" panose="020B0604020202020204"/>
              </a:rPr>
              <a:t>Eşleşmek</a:t>
            </a:r>
            <a:r>
              <a:rPr sz="1800" b="1" spc="-30" dirty="0">
                <a:latin typeface="Arial" panose="020B0604020202020204"/>
                <a:cs typeface="Arial" panose="020B0604020202020204"/>
              </a:rPr>
              <a:t> </a:t>
            </a:r>
            <a:r>
              <a:rPr sz="1800" b="1" dirty="0">
                <a:latin typeface="Arial" panose="020B0604020202020204"/>
                <a:cs typeface="Arial" panose="020B0604020202020204"/>
              </a:rPr>
              <a:t>İçin</a:t>
            </a:r>
            <a:r>
              <a:rPr sz="1800" b="1" spc="-30" dirty="0">
                <a:latin typeface="Arial" panose="020B0604020202020204"/>
                <a:cs typeface="Arial" panose="020B0604020202020204"/>
              </a:rPr>
              <a:t> </a:t>
            </a:r>
            <a:r>
              <a:rPr sz="1800" b="1" spc="-10" dirty="0">
                <a:latin typeface="Arial" panose="020B0604020202020204"/>
                <a:cs typeface="Arial" panose="020B0604020202020204"/>
              </a:rPr>
              <a:t>Kaydır</a:t>
            </a:r>
            <a:endParaRPr sz="1800">
              <a:latin typeface="Arial" panose="020B0604020202020204"/>
              <a:cs typeface="Arial" panose="020B0604020202020204"/>
            </a:endParaRPr>
          </a:p>
        </p:txBody>
      </p:sp>
      <p:grpSp>
        <p:nvGrpSpPr>
          <p:cNvPr id="4" name="object 4"/>
          <p:cNvGrpSpPr/>
          <p:nvPr/>
        </p:nvGrpSpPr>
        <p:grpSpPr>
          <a:xfrm>
            <a:off x="2919361" y="1645831"/>
            <a:ext cx="5499735" cy="4838065"/>
            <a:chOff x="2919361" y="1645831"/>
            <a:chExt cx="5499735" cy="4838065"/>
          </a:xfrm>
        </p:grpSpPr>
        <p:pic>
          <p:nvPicPr>
            <p:cNvPr id="5" name="object 5"/>
            <p:cNvPicPr/>
            <p:nvPr/>
          </p:nvPicPr>
          <p:blipFill>
            <a:blip r:embed="rId2" cstate="print"/>
            <a:stretch>
              <a:fillRect/>
            </a:stretch>
          </p:blipFill>
          <p:spPr>
            <a:xfrm>
              <a:off x="5635125" y="2582851"/>
              <a:ext cx="1950930" cy="3900514"/>
            </a:xfrm>
            <a:prstGeom prst="rect">
              <a:avLst/>
            </a:prstGeom>
          </p:spPr>
        </p:pic>
        <p:pic>
          <p:nvPicPr>
            <p:cNvPr id="6" name="object 6"/>
            <p:cNvPicPr/>
            <p:nvPr/>
          </p:nvPicPr>
          <p:blipFill>
            <a:blip r:embed="rId3" cstate="print"/>
            <a:stretch>
              <a:fillRect/>
            </a:stretch>
          </p:blipFill>
          <p:spPr>
            <a:xfrm>
              <a:off x="4550867" y="1645831"/>
              <a:ext cx="1992528" cy="3937939"/>
            </a:xfrm>
            <a:prstGeom prst="rect">
              <a:avLst/>
            </a:prstGeom>
          </p:spPr>
        </p:pic>
        <p:sp>
          <p:nvSpPr>
            <p:cNvPr id="7" name="object 7"/>
            <p:cNvSpPr/>
            <p:nvPr/>
          </p:nvSpPr>
          <p:spPr>
            <a:xfrm>
              <a:off x="3142754" y="2138159"/>
              <a:ext cx="5141595" cy="2498090"/>
            </a:xfrm>
            <a:custGeom>
              <a:avLst/>
              <a:gdLst/>
              <a:ahLst/>
              <a:cxnLst/>
              <a:rect l="l" t="t" r="r" b="b"/>
              <a:pathLst>
                <a:path w="5141595" h="2498090">
                  <a:moveTo>
                    <a:pt x="1429600" y="2168017"/>
                  </a:moveTo>
                  <a:lnTo>
                    <a:pt x="700519" y="2168017"/>
                  </a:lnTo>
                  <a:lnTo>
                    <a:pt x="700519" y="2469184"/>
                  </a:lnTo>
                  <a:lnTo>
                    <a:pt x="0" y="2469184"/>
                  </a:lnTo>
                  <a:lnTo>
                    <a:pt x="0" y="2497759"/>
                  </a:lnTo>
                  <a:lnTo>
                    <a:pt x="729094" y="2497759"/>
                  </a:lnTo>
                  <a:lnTo>
                    <a:pt x="729094" y="2483472"/>
                  </a:lnTo>
                  <a:lnTo>
                    <a:pt x="729094" y="2469184"/>
                  </a:lnTo>
                  <a:lnTo>
                    <a:pt x="729094" y="2196592"/>
                  </a:lnTo>
                  <a:lnTo>
                    <a:pt x="1429600" y="2196592"/>
                  </a:lnTo>
                  <a:lnTo>
                    <a:pt x="1429600" y="2182304"/>
                  </a:lnTo>
                  <a:lnTo>
                    <a:pt x="1429600" y="2168017"/>
                  </a:lnTo>
                  <a:close/>
                </a:path>
                <a:path w="5141595" h="2498090">
                  <a:moveTo>
                    <a:pt x="5141557" y="0"/>
                  </a:moveTo>
                  <a:lnTo>
                    <a:pt x="4751057" y="0"/>
                  </a:lnTo>
                  <a:lnTo>
                    <a:pt x="4751057" y="728281"/>
                  </a:lnTo>
                  <a:lnTo>
                    <a:pt x="4389132" y="728281"/>
                  </a:lnTo>
                  <a:lnTo>
                    <a:pt x="4389132" y="756856"/>
                  </a:lnTo>
                  <a:lnTo>
                    <a:pt x="4779632" y="756856"/>
                  </a:lnTo>
                  <a:lnTo>
                    <a:pt x="4779632" y="742569"/>
                  </a:lnTo>
                  <a:lnTo>
                    <a:pt x="4779632" y="728281"/>
                  </a:lnTo>
                  <a:lnTo>
                    <a:pt x="4779632" y="28575"/>
                  </a:lnTo>
                  <a:lnTo>
                    <a:pt x="5141557" y="28575"/>
                  </a:lnTo>
                  <a:lnTo>
                    <a:pt x="5141557" y="14287"/>
                  </a:lnTo>
                  <a:lnTo>
                    <a:pt x="5141557" y="0"/>
                  </a:lnTo>
                  <a:close/>
                </a:path>
              </a:pathLst>
            </a:custGeom>
            <a:solidFill>
              <a:srgbClr val="000000"/>
            </a:solidFill>
          </p:spPr>
          <p:txBody>
            <a:bodyPr wrap="square" lIns="0" tIns="0" rIns="0" bIns="0" rtlCol="0"/>
            <a:lstStyle/>
            <a:p>
              <a:endParaRPr/>
            </a:p>
          </p:txBody>
        </p:sp>
        <p:sp>
          <p:nvSpPr>
            <p:cNvPr id="8" name="object 8"/>
            <p:cNvSpPr/>
            <p:nvPr/>
          </p:nvSpPr>
          <p:spPr>
            <a:xfrm>
              <a:off x="2919361" y="4475264"/>
              <a:ext cx="269240" cy="269240"/>
            </a:xfrm>
            <a:custGeom>
              <a:avLst/>
              <a:gdLst/>
              <a:ahLst/>
              <a:cxnLst/>
              <a:rect l="l" t="t" r="r" b="b"/>
              <a:pathLst>
                <a:path w="269239" h="269239">
                  <a:moveTo>
                    <a:pt x="134442" y="268884"/>
                  </a:moveTo>
                  <a:lnTo>
                    <a:pt x="91950" y="262031"/>
                  </a:lnTo>
                  <a:lnTo>
                    <a:pt x="55045" y="242946"/>
                  </a:lnTo>
                  <a:lnTo>
                    <a:pt x="25941" y="213844"/>
                  </a:lnTo>
                  <a:lnTo>
                    <a:pt x="6854" y="176938"/>
                  </a:lnTo>
                  <a:lnTo>
                    <a:pt x="0" y="134442"/>
                  </a:lnTo>
                  <a:lnTo>
                    <a:pt x="6854" y="91950"/>
                  </a:lnTo>
                  <a:lnTo>
                    <a:pt x="25941" y="55045"/>
                  </a:lnTo>
                  <a:lnTo>
                    <a:pt x="55045" y="25941"/>
                  </a:lnTo>
                  <a:lnTo>
                    <a:pt x="91950" y="6854"/>
                  </a:lnTo>
                  <a:lnTo>
                    <a:pt x="134442" y="0"/>
                  </a:lnTo>
                  <a:lnTo>
                    <a:pt x="176938" y="6857"/>
                  </a:lnTo>
                  <a:lnTo>
                    <a:pt x="213842" y="25966"/>
                  </a:lnTo>
                  <a:lnTo>
                    <a:pt x="242938" y="55130"/>
                  </a:lnTo>
                  <a:lnTo>
                    <a:pt x="262011" y="92152"/>
                  </a:lnTo>
                  <a:lnTo>
                    <a:pt x="268846" y="134835"/>
                  </a:lnTo>
                  <a:lnTo>
                    <a:pt x="262011" y="177140"/>
                  </a:lnTo>
                  <a:lnTo>
                    <a:pt x="242938" y="213929"/>
                  </a:lnTo>
                  <a:lnTo>
                    <a:pt x="213842" y="242971"/>
                  </a:lnTo>
                  <a:lnTo>
                    <a:pt x="176938" y="262034"/>
                  </a:lnTo>
                  <a:lnTo>
                    <a:pt x="134442" y="268884"/>
                  </a:lnTo>
                  <a:close/>
                </a:path>
              </a:pathLst>
            </a:custGeom>
            <a:solidFill>
              <a:srgbClr val="FDE368"/>
            </a:solidFill>
          </p:spPr>
          <p:txBody>
            <a:bodyPr wrap="square" lIns="0" tIns="0" rIns="0" bIns="0" rtlCol="0"/>
            <a:lstStyle/>
            <a:p>
              <a:endParaRPr/>
            </a:p>
          </p:txBody>
        </p:sp>
        <p:sp>
          <p:nvSpPr>
            <p:cNvPr id="9" name="object 9"/>
            <p:cNvSpPr/>
            <p:nvPr/>
          </p:nvSpPr>
          <p:spPr>
            <a:xfrm>
              <a:off x="8150352" y="2018004"/>
              <a:ext cx="268605" cy="269240"/>
            </a:xfrm>
            <a:custGeom>
              <a:avLst/>
              <a:gdLst/>
              <a:ahLst/>
              <a:cxnLst/>
              <a:rect l="l" t="t" r="r" b="b"/>
              <a:pathLst>
                <a:path w="268604" h="269239">
                  <a:moveTo>
                    <a:pt x="133959" y="268884"/>
                  </a:moveTo>
                  <a:lnTo>
                    <a:pt x="91466" y="262026"/>
                  </a:lnTo>
                  <a:lnTo>
                    <a:pt x="54587" y="242910"/>
                  </a:lnTo>
                  <a:lnTo>
                    <a:pt x="25559" y="213724"/>
                  </a:lnTo>
                  <a:lnTo>
                    <a:pt x="6617" y="176652"/>
                  </a:lnTo>
                  <a:lnTo>
                    <a:pt x="0" y="133883"/>
                  </a:lnTo>
                  <a:lnTo>
                    <a:pt x="6617" y="91664"/>
                  </a:lnTo>
                  <a:lnTo>
                    <a:pt x="25559" y="54924"/>
                  </a:lnTo>
                  <a:lnTo>
                    <a:pt x="54587" y="25905"/>
                  </a:lnTo>
                  <a:lnTo>
                    <a:pt x="91466" y="6850"/>
                  </a:lnTo>
                  <a:lnTo>
                    <a:pt x="133959" y="0"/>
                  </a:lnTo>
                  <a:lnTo>
                    <a:pt x="176451" y="6854"/>
                  </a:lnTo>
                  <a:lnTo>
                    <a:pt x="213356" y="25941"/>
                  </a:lnTo>
                  <a:lnTo>
                    <a:pt x="242460" y="55045"/>
                  </a:lnTo>
                  <a:lnTo>
                    <a:pt x="261547" y="91950"/>
                  </a:lnTo>
                  <a:lnTo>
                    <a:pt x="268401" y="134442"/>
                  </a:lnTo>
                  <a:lnTo>
                    <a:pt x="261547" y="176938"/>
                  </a:lnTo>
                  <a:lnTo>
                    <a:pt x="242460" y="213844"/>
                  </a:lnTo>
                  <a:lnTo>
                    <a:pt x="213356" y="242946"/>
                  </a:lnTo>
                  <a:lnTo>
                    <a:pt x="176451" y="262031"/>
                  </a:lnTo>
                  <a:lnTo>
                    <a:pt x="133959" y="268884"/>
                  </a:lnTo>
                  <a:close/>
                </a:path>
              </a:pathLst>
            </a:custGeom>
            <a:solidFill>
              <a:srgbClr val="7000E6"/>
            </a:solidFill>
          </p:spPr>
          <p:txBody>
            <a:bodyPr wrap="square" lIns="0" tIns="0" rIns="0" bIns="0" rtlCol="0"/>
            <a:lstStyle/>
            <a:p>
              <a:endParaRPr/>
            </a:p>
          </p:txBody>
        </p:sp>
      </p:grpSp>
      <p:sp>
        <p:nvSpPr>
          <p:cNvPr id="10" name="object 10"/>
          <p:cNvSpPr txBox="1"/>
          <p:nvPr/>
        </p:nvSpPr>
        <p:spPr>
          <a:xfrm>
            <a:off x="890587" y="5066042"/>
            <a:ext cx="723900" cy="255270"/>
          </a:xfrm>
          <a:prstGeom prst="rect">
            <a:avLst/>
          </a:prstGeom>
          <a:solidFill>
            <a:srgbClr val="FDE368"/>
          </a:solidFill>
        </p:spPr>
        <p:txBody>
          <a:bodyPr vert="horz" wrap="square" lIns="0" tIns="0" rIns="0" bIns="0" rtlCol="0">
            <a:spAutoFit/>
          </a:bodyPr>
          <a:lstStyle/>
          <a:p>
            <a:pPr>
              <a:lnSpc>
                <a:spcPts val="1995"/>
              </a:lnSpc>
            </a:pPr>
            <a:r>
              <a:rPr sz="1800" b="1" spc="-10" dirty="0">
                <a:latin typeface="Arial" panose="020B0604020202020204"/>
                <a:cs typeface="Arial" panose="020B0604020202020204"/>
              </a:rPr>
              <a:t>Kaydır</a:t>
            </a:r>
            <a:endParaRPr sz="1800">
              <a:latin typeface="Arial" panose="020B0604020202020204"/>
              <a:cs typeface="Arial" panose="020B0604020202020204"/>
            </a:endParaRPr>
          </a:p>
        </p:txBody>
      </p:sp>
      <p:sp>
        <p:nvSpPr>
          <p:cNvPr id="11" name="object 11"/>
          <p:cNvSpPr txBox="1"/>
          <p:nvPr/>
        </p:nvSpPr>
        <p:spPr>
          <a:xfrm>
            <a:off x="534987" y="5032387"/>
            <a:ext cx="2160270" cy="299720"/>
          </a:xfrm>
          <a:prstGeom prst="rect">
            <a:avLst/>
          </a:prstGeom>
        </p:spPr>
        <p:txBody>
          <a:bodyPr vert="horz" wrap="square" lIns="0" tIns="12700" rIns="0" bIns="0" rtlCol="0">
            <a:spAutoFit/>
          </a:bodyPr>
          <a:lstStyle/>
          <a:p>
            <a:pPr marL="12700">
              <a:lnSpc>
                <a:spcPct val="100000"/>
              </a:lnSpc>
              <a:spcBef>
                <a:spcPts val="100"/>
              </a:spcBef>
              <a:tabLst>
                <a:tab pos="1130300" algn="l"/>
              </a:tabLst>
            </a:pPr>
            <a:r>
              <a:rPr sz="1800" b="1" spc="-25" dirty="0">
                <a:latin typeface="Arial" panose="020B0604020202020204"/>
                <a:cs typeface="Arial" panose="020B0604020202020204"/>
              </a:rPr>
              <a:t>1.</a:t>
            </a:r>
            <a:r>
              <a:rPr sz="1800" b="1" dirty="0">
                <a:latin typeface="Arial" panose="020B0604020202020204"/>
                <a:cs typeface="Arial" panose="020B0604020202020204"/>
              </a:rPr>
              <a:t>	</a:t>
            </a:r>
            <a:r>
              <a:rPr sz="1800" dirty="0">
                <a:latin typeface="Arial" panose="020B0604020202020204"/>
                <a:cs typeface="Arial" panose="020B0604020202020204"/>
              </a:rPr>
              <a:t>ve</a:t>
            </a:r>
            <a:r>
              <a:rPr sz="1800" spc="-5" dirty="0">
                <a:latin typeface="Arial" panose="020B0604020202020204"/>
                <a:cs typeface="Arial" panose="020B0604020202020204"/>
              </a:rPr>
              <a:t> </a:t>
            </a:r>
            <a:r>
              <a:rPr sz="1800" spc="-10" dirty="0">
                <a:latin typeface="Arial" panose="020B0604020202020204"/>
                <a:cs typeface="Arial" panose="020B0604020202020204"/>
              </a:rPr>
              <a:t>Bağlan</a:t>
            </a:r>
            <a:endParaRPr sz="1800">
              <a:latin typeface="Arial" panose="020B0604020202020204"/>
              <a:cs typeface="Arial" panose="020B0604020202020204"/>
            </a:endParaRPr>
          </a:p>
        </p:txBody>
      </p:sp>
      <p:sp>
        <p:nvSpPr>
          <p:cNvPr id="12" name="object 12"/>
          <p:cNvSpPr txBox="1"/>
          <p:nvPr/>
        </p:nvSpPr>
        <p:spPr>
          <a:xfrm>
            <a:off x="801687" y="5695962"/>
            <a:ext cx="914400" cy="255270"/>
          </a:xfrm>
          <a:prstGeom prst="rect">
            <a:avLst/>
          </a:prstGeom>
          <a:solidFill>
            <a:srgbClr val="FDE368"/>
          </a:solidFill>
        </p:spPr>
        <p:txBody>
          <a:bodyPr vert="horz" wrap="square" lIns="0" tIns="0" rIns="0" bIns="0" rtlCol="0">
            <a:spAutoFit/>
          </a:bodyPr>
          <a:lstStyle/>
          <a:p>
            <a:pPr>
              <a:lnSpc>
                <a:spcPts val="1995"/>
              </a:lnSpc>
            </a:pPr>
            <a:r>
              <a:rPr sz="1800" b="1" spc="-10" dirty="0">
                <a:latin typeface="Arial" panose="020B0604020202020204"/>
                <a:cs typeface="Arial" panose="020B0604020202020204"/>
              </a:rPr>
              <a:t>Arkadaş</a:t>
            </a:r>
            <a:endParaRPr sz="1800">
              <a:latin typeface="Arial" panose="020B0604020202020204"/>
              <a:cs typeface="Arial" panose="020B0604020202020204"/>
            </a:endParaRPr>
          </a:p>
        </p:txBody>
      </p:sp>
      <p:sp>
        <p:nvSpPr>
          <p:cNvPr id="13" name="object 13"/>
          <p:cNvSpPr txBox="1"/>
          <p:nvPr/>
        </p:nvSpPr>
        <p:spPr>
          <a:xfrm>
            <a:off x="1766887" y="5695962"/>
            <a:ext cx="482600" cy="255270"/>
          </a:xfrm>
          <a:prstGeom prst="rect">
            <a:avLst/>
          </a:prstGeom>
          <a:solidFill>
            <a:srgbClr val="FDE368"/>
          </a:solidFill>
        </p:spPr>
        <p:txBody>
          <a:bodyPr vert="horz" wrap="square" lIns="0" tIns="0" rIns="0" bIns="0" rtlCol="0">
            <a:spAutoFit/>
          </a:bodyPr>
          <a:lstStyle/>
          <a:p>
            <a:pPr>
              <a:lnSpc>
                <a:spcPts val="1995"/>
              </a:lnSpc>
            </a:pPr>
            <a:r>
              <a:rPr sz="1800" b="1" spc="-20" dirty="0">
                <a:latin typeface="Arial" panose="020B0604020202020204"/>
                <a:cs typeface="Arial" panose="020B0604020202020204"/>
              </a:rPr>
              <a:t>Ekle</a:t>
            </a:r>
            <a:endParaRPr sz="1800">
              <a:latin typeface="Arial" panose="020B0604020202020204"/>
              <a:cs typeface="Arial" panose="020B0604020202020204"/>
            </a:endParaRPr>
          </a:p>
        </p:txBody>
      </p:sp>
      <p:sp>
        <p:nvSpPr>
          <p:cNvPr id="14" name="object 14"/>
          <p:cNvSpPr txBox="1"/>
          <p:nvPr/>
        </p:nvSpPr>
        <p:spPr>
          <a:xfrm>
            <a:off x="534987" y="5662307"/>
            <a:ext cx="3785235" cy="299720"/>
          </a:xfrm>
          <a:prstGeom prst="rect">
            <a:avLst/>
          </a:prstGeom>
        </p:spPr>
        <p:txBody>
          <a:bodyPr vert="horz" wrap="square" lIns="0" tIns="12700" rIns="0" bIns="0" rtlCol="0">
            <a:spAutoFit/>
          </a:bodyPr>
          <a:lstStyle/>
          <a:p>
            <a:pPr marL="12700">
              <a:lnSpc>
                <a:spcPct val="100000"/>
              </a:lnSpc>
              <a:spcBef>
                <a:spcPts val="100"/>
              </a:spcBef>
              <a:tabLst>
                <a:tab pos="1764030" algn="l"/>
              </a:tabLst>
            </a:pPr>
            <a:r>
              <a:rPr sz="1800" b="1" spc="-25" dirty="0">
                <a:latin typeface="Arial" panose="020B0604020202020204"/>
                <a:cs typeface="Arial" panose="020B0604020202020204"/>
              </a:rPr>
              <a:t>2.</a:t>
            </a:r>
            <a:r>
              <a:rPr sz="1800" b="1" dirty="0">
                <a:latin typeface="Arial" panose="020B0604020202020204"/>
                <a:cs typeface="Arial" panose="020B0604020202020204"/>
              </a:rPr>
              <a:t>	</a:t>
            </a:r>
            <a:r>
              <a:rPr sz="1800" dirty="0">
                <a:latin typeface="Arial" panose="020B0604020202020204"/>
                <a:cs typeface="Arial" panose="020B0604020202020204"/>
              </a:rPr>
              <a:t>ve</a:t>
            </a:r>
            <a:r>
              <a:rPr sz="1800" spc="-50" dirty="0">
                <a:latin typeface="Arial" panose="020B0604020202020204"/>
                <a:cs typeface="Arial" panose="020B0604020202020204"/>
              </a:rPr>
              <a:t> </a:t>
            </a:r>
            <a:r>
              <a:rPr sz="1800" spc="-25" dirty="0">
                <a:latin typeface="Arial" panose="020B0604020202020204"/>
                <a:cs typeface="Arial" panose="020B0604020202020204"/>
              </a:rPr>
              <a:t>Tekrar</a:t>
            </a:r>
            <a:r>
              <a:rPr sz="1800" spc="-35" dirty="0">
                <a:latin typeface="Arial" panose="020B0604020202020204"/>
                <a:cs typeface="Arial" panose="020B0604020202020204"/>
              </a:rPr>
              <a:t> </a:t>
            </a:r>
            <a:r>
              <a:rPr sz="1800" dirty="0">
                <a:latin typeface="Arial" panose="020B0604020202020204"/>
                <a:cs typeface="Arial" panose="020B0604020202020204"/>
              </a:rPr>
              <a:t>Sohbet</a:t>
            </a:r>
            <a:r>
              <a:rPr sz="1800" spc="-35" dirty="0">
                <a:latin typeface="Arial" panose="020B0604020202020204"/>
                <a:cs typeface="Arial" panose="020B0604020202020204"/>
              </a:rPr>
              <a:t> </a:t>
            </a:r>
            <a:r>
              <a:rPr sz="1800" spc="-25" dirty="0">
                <a:latin typeface="Arial" panose="020B0604020202020204"/>
                <a:cs typeface="Arial" panose="020B0604020202020204"/>
              </a:rPr>
              <a:t>Et</a:t>
            </a:r>
            <a:endParaRPr sz="1800">
              <a:latin typeface="Arial" panose="020B0604020202020204"/>
              <a:cs typeface="Arial" panose="020B0604020202020204"/>
            </a:endParaRPr>
          </a:p>
        </p:txBody>
      </p:sp>
      <p:grpSp>
        <p:nvGrpSpPr>
          <p:cNvPr id="15" name="object 15"/>
          <p:cNvGrpSpPr/>
          <p:nvPr/>
        </p:nvGrpSpPr>
        <p:grpSpPr>
          <a:xfrm>
            <a:off x="8796723" y="2392300"/>
            <a:ext cx="3226435" cy="4376420"/>
            <a:chOff x="8796723" y="2392300"/>
            <a:chExt cx="3226435" cy="4376420"/>
          </a:xfrm>
        </p:grpSpPr>
        <p:pic>
          <p:nvPicPr>
            <p:cNvPr id="16" name="object 16"/>
            <p:cNvPicPr/>
            <p:nvPr/>
          </p:nvPicPr>
          <p:blipFill>
            <a:blip r:embed="rId4" cstate="print"/>
            <a:stretch>
              <a:fillRect/>
            </a:stretch>
          </p:blipFill>
          <p:spPr>
            <a:xfrm>
              <a:off x="9099459" y="4340733"/>
              <a:ext cx="2182814" cy="458227"/>
            </a:xfrm>
            <a:prstGeom prst="rect">
              <a:avLst/>
            </a:prstGeom>
          </p:spPr>
        </p:pic>
        <p:pic>
          <p:nvPicPr>
            <p:cNvPr id="17" name="object 17"/>
            <p:cNvPicPr/>
            <p:nvPr/>
          </p:nvPicPr>
          <p:blipFill>
            <a:blip r:embed="rId5" cstate="print"/>
            <a:stretch>
              <a:fillRect/>
            </a:stretch>
          </p:blipFill>
          <p:spPr>
            <a:xfrm>
              <a:off x="9035236" y="4809616"/>
              <a:ext cx="2750185" cy="499884"/>
            </a:xfrm>
            <a:prstGeom prst="rect">
              <a:avLst/>
            </a:prstGeom>
          </p:spPr>
        </p:pic>
        <p:pic>
          <p:nvPicPr>
            <p:cNvPr id="18" name="object 18"/>
            <p:cNvPicPr/>
            <p:nvPr/>
          </p:nvPicPr>
          <p:blipFill>
            <a:blip r:embed="rId6" cstate="print"/>
            <a:stretch>
              <a:fillRect/>
            </a:stretch>
          </p:blipFill>
          <p:spPr>
            <a:xfrm>
              <a:off x="10490733" y="6300584"/>
              <a:ext cx="1531899" cy="467512"/>
            </a:xfrm>
            <a:prstGeom prst="rect">
              <a:avLst/>
            </a:prstGeom>
          </p:spPr>
        </p:pic>
        <p:pic>
          <p:nvPicPr>
            <p:cNvPr id="19" name="object 19"/>
            <p:cNvPicPr/>
            <p:nvPr/>
          </p:nvPicPr>
          <p:blipFill>
            <a:blip r:embed="rId7" cstate="print"/>
            <a:stretch>
              <a:fillRect/>
            </a:stretch>
          </p:blipFill>
          <p:spPr>
            <a:xfrm>
              <a:off x="9096230" y="3361324"/>
              <a:ext cx="2011547" cy="458285"/>
            </a:xfrm>
            <a:prstGeom prst="rect">
              <a:avLst/>
            </a:prstGeom>
          </p:spPr>
        </p:pic>
        <p:pic>
          <p:nvPicPr>
            <p:cNvPr id="20" name="object 20"/>
            <p:cNvPicPr/>
            <p:nvPr/>
          </p:nvPicPr>
          <p:blipFill>
            <a:blip r:embed="rId8" cstate="print"/>
            <a:stretch>
              <a:fillRect/>
            </a:stretch>
          </p:blipFill>
          <p:spPr>
            <a:xfrm>
              <a:off x="8796723" y="2392300"/>
              <a:ext cx="2520386" cy="447792"/>
            </a:xfrm>
            <a:prstGeom prst="rect">
              <a:avLst/>
            </a:prstGeom>
          </p:spPr>
        </p:pic>
      </p:grpSp>
      <p:sp>
        <p:nvSpPr>
          <p:cNvPr id="21" name="object 21"/>
          <p:cNvSpPr txBox="1"/>
          <p:nvPr/>
        </p:nvSpPr>
        <p:spPr>
          <a:xfrm>
            <a:off x="10627538" y="6373901"/>
            <a:ext cx="1243965" cy="268605"/>
          </a:xfrm>
          <a:prstGeom prst="rect">
            <a:avLst/>
          </a:prstGeom>
        </p:spPr>
        <p:txBody>
          <a:bodyPr vert="horz" wrap="square" lIns="0" tIns="12065" rIns="0" bIns="0" rtlCol="0">
            <a:spAutoFit/>
          </a:bodyPr>
          <a:lstStyle/>
          <a:p>
            <a:pPr marL="12700">
              <a:lnSpc>
                <a:spcPct val="100000"/>
              </a:lnSpc>
              <a:spcBef>
                <a:spcPts val="95"/>
              </a:spcBef>
            </a:pPr>
            <a:r>
              <a:rPr sz="1600" b="1" dirty="0">
                <a:solidFill>
                  <a:srgbClr val="FFFFFF"/>
                </a:solidFill>
                <a:latin typeface="Arial" panose="020B0604020202020204"/>
                <a:cs typeface="Arial" panose="020B0604020202020204"/>
              </a:rPr>
              <a:t>Sesli</a:t>
            </a:r>
            <a:r>
              <a:rPr sz="1600" b="1" spc="-40" dirty="0">
                <a:solidFill>
                  <a:srgbClr val="FFFFFF"/>
                </a:solidFill>
                <a:latin typeface="Arial" panose="020B0604020202020204"/>
                <a:cs typeface="Arial" panose="020B0604020202020204"/>
              </a:rPr>
              <a:t> </a:t>
            </a:r>
            <a:r>
              <a:rPr sz="1600" b="1" spc="-10" dirty="0">
                <a:solidFill>
                  <a:srgbClr val="FFFFFF"/>
                </a:solidFill>
                <a:latin typeface="Arial" panose="020B0604020202020204"/>
                <a:cs typeface="Arial" panose="020B0604020202020204"/>
              </a:rPr>
              <a:t>Sohbet</a:t>
            </a:r>
            <a:endParaRPr sz="1600">
              <a:latin typeface="Arial" panose="020B0604020202020204"/>
              <a:cs typeface="Arial" panose="020B0604020202020204"/>
            </a:endParaRPr>
          </a:p>
        </p:txBody>
      </p:sp>
      <p:pic>
        <p:nvPicPr>
          <p:cNvPr id="22" name="object 22"/>
          <p:cNvPicPr/>
          <p:nvPr/>
        </p:nvPicPr>
        <p:blipFill>
          <a:blip r:embed="rId9" cstate="print"/>
          <a:stretch>
            <a:fillRect/>
          </a:stretch>
        </p:blipFill>
        <p:spPr>
          <a:xfrm>
            <a:off x="9403206" y="6313411"/>
            <a:ext cx="1076642" cy="454685"/>
          </a:xfrm>
          <a:prstGeom prst="rect">
            <a:avLst/>
          </a:prstGeom>
        </p:spPr>
      </p:pic>
      <p:sp>
        <p:nvSpPr>
          <p:cNvPr id="23" name="object 23"/>
          <p:cNvSpPr txBox="1"/>
          <p:nvPr/>
        </p:nvSpPr>
        <p:spPr>
          <a:xfrm>
            <a:off x="9540011" y="6356870"/>
            <a:ext cx="793115" cy="268605"/>
          </a:xfrm>
          <a:prstGeom prst="rect">
            <a:avLst/>
          </a:prstGeom>
        </p:spPr>
        <p:txBody>
          <a:bodyPr vert="horz" wrap="square" lIns="0" tIns="12065" rIns="0" bIns="0" rtlCol="0">
            <a:spAutoFit/>
          </a:bodyPr>
          <a:lstStyle/>
          <a:p>
            <a:pPr marL="12700">
              <a:lnSpc>
                <a:spcPct val="100000"/>
              </a:lnSpc>
              <a:spcBef>
                <a:spcPts val="95"/>
              </a:spcBef>
            </a:pPr>
            <a:r>
              <a:rPr sz="1600" b="1" spc="-10" dirty="0">
                <a:solidFill>
                  <a:srgbClr val="FFFFFF"/>
                </a:solidFill>
                <a:latin typeface="Arial" panose="020B0604020202020204"/>
                <a:cs typeface="Arial" panose="020B0604020202020204"/>
              </a:rPr>
              <a:t>Oyunlar</a:t>
            </a:r>
            <a:endParaRPr sz="1600">
              <a:latin typeface="Arial" panose="020B0604020202020204"/>
              <a:cs typeface="Arial" panose="020B0604020202020204"/>
            </a:endParaRPr>
          </a:p>
        </p:txBody>
      </p:sp>
      <p:grpSp>
        <p:nvGrpSpPr>
          <p:cNvPr id="24" name="object 24"/>
          <p:cNvGrpSpPr/>
          <p:nvPr/>
        </p:nvGrpSpPr>
        <p:grpSpPr>
          <a:xfrm>
            <a:off x="8493252" y="2871610"/>
            <a:ext cx="2652395" cy="1886585"/>
            <a:chOff x="8493252" y="2871610"/>
            <a:chExt cx="2652395" cy="1886585"/>
          </a:xfrm>
        </p:grpSpPr>
        <p:pic>
          <p:nvPicPr>
            <p:cNvPr id="25" name="object 25"/>
            <p:cNvPicPr/>
            <p:nvPr/>
          </p:nvPicPr>
          <p:blipFill>
            <a:blip r:embed="rId10" cstate="print"/>
            <a:stretch>
              <a:fillRect/>
            </a:stretch>
          </p:blipFill>
          <p:spPr>
            <a:xfrm>
              <a:off x="8493252" y="4358639"/>
              <a:ext cx="387606" cy="399288"/>
            </a:xfrm>
            <a:prstGeom prst="rect">
              <a:avLst/>
            </a:prstGeom>
          </p:spPr>
        </p:pic>
        <p:pic>
          <p:nvPicPr>
            <p:cNvPr id="26" name="object 26"/>
            <p:cNvPicPr/>
            <p:nvPr/>
          </p:nvPicPr>
          <p:blipFill>
            <a:blip r:embed="rId10" cstate="print"/>
            <a:stretch>
              <a:fillRect/>
            </a:stretch>
          </p:blipFill>
          <p:spPr>
            <a:xfrm>
              <a:off x="8714232" y="3860291"/>
              <a:ext cx="387606" cy="399288"/>
            </a:xfrm>
            <a:prstGeom prst="rect">
              <a:avLst/>
            </a:prstGeom>
          </p:spPr>
        </p:pic>
        <p:pic>
          <p:nvPicPr>
            <p:cNvPr id="27" name="object 27"/>
            <p:cNvPicPr/>
            <p:nvPr/>
          </p:nvPicPr>
          <p:blipFill>
            <a:blip r:embed="rId11" cstate="print"/>
            <a:stretch>
              <a:fillRect/>
            </a:stretch>
          </p:blipFill>
          <p:spPr>
            <a:xfrm>
              <a:off x="9254457" y="3846855"/>
              <a:ext cx="1631354" cy="462393"/>
            </a:xfrm>
            <a:prstGeom prst="rect">
              <a:avLst/>
            </a:prstGeom>
          </p:spPr>
        </p:pic>
        <p:pic>
          <p:nvPicPr>
            <p:cNvPr id="28" name="object 28"/>
            <p:cNvPicPr/>
            <p:nvPr/>
          </p:nvPicPr>
          <p:blipFill>
            <a:blip r:embed="rId12" cstate="print"/>
            <a:stretch>
              <a:fillRect/>
            </a:stretch>
          </p:blipFill>
          <p:spPr>
            <a:xfrm>
              <a:off x="8983680" y="2871610"/>
              <a:ext cx="2161414" cy="458227"/>
            </a:xfrm>
            <a:prstGeom prst="rect">
              <a:avLst/>
            </a:prstGeom>
          </p:spPr>
        </p:pic>
      </p:grpSp>
      <p:sp>
        <p:nvSpPr>
          <p:cNvPr id="29" name="object 29"/>
          <p:cNvSpPr txBox="1"/>
          <p:nvPr/>
        </p:nvSpPr>
        <p:spPr>
          <a:xfrm>
            <a:off x="8635435" y="1868410"/>
            <a:ext cx="3550285" cy="3362960"/>
          </a:xfrm>
          <a:prstGeom prst="rect">
            <a:avLst/>
          </a:prstGeom>
        </p:spPr>
        <p:txBody>
          <a:bodyPr vert="horz" wrap="square" lIns="0" tIns="153035" rIns="0" bIns="0" rtlCol="0">
            <a:spAutoFit/>
          </a:bodyPr>
          <a:lstStyle/>
          <a:p>
            <a:pPr marL="12700">
              <a:lnSpc>
                <a:spcPct val="100000"/>
              </a:lnSpc>
              <a:spcBef>
                <a:spcPts val="1205"/>
              </a:spcBef>
            </a:pPr>
            <a:r>
              <a:rPr sz="2000" b="1" dirty="0">
                <a:solidFill>
                  <a:srgbClr val="7000E6"/>
                </a:solidFill>
                <a:latin typeface="Arial" panose="020B0604020202020204"/>
                <a:cs typeface="Arial" panose="020B0604020202020204"/>
              </a:rPr>
              <a:t>İnsanlarla</a:t>
            </a:r>
            <a:r>
              <a:rPr sz="2000" b="1" spc="-60" dirty="0">
                <a:solidFill>
                  <a:srgbClr val="7000E6"/>
                </a:solidFill>
                <a:latin typeface="Arial" panose="020B0604020202020204"/>
                <a:cs typeface="Arial" panose="020B0604020202020204"/>
              </a:rPr>
              <a:t> </a:t>
            </a:r>
            <a:r>
              <a:rPr sz="2000" b="1" dirty="0">
                <a:solidFill>
                  <a:srgbClr val="7000E6"/>
                </a:solidFill>
                <a:latin typeface="Arial" panose="020B0604020202020204"/>
                <a:cs typeface="Arial" panose="020B0604020202020204"/>
              </a:rPr>
              <a:t>etkileşim</a:t>
            </a:r>
            <a:r>
              <a:rPr sz="2000" b="1" spc="-60" dirty="0">
                <a:solidFill>
                  <a:srgbClr val="7000E6"/>
                </a:solidFill>
                <a:latin typeface="Arial" panose="020B0604020202020204"/>
                <a:cs typeface="Arial" panose="020B0604020202020204"/>
              </a:rPr>
              <a:t> </a:t>
            </a:r>
            <a:r>
              <a:rPr sz="2000" b="1" dirty="0">
                <a:solidFill>
                  <a:srgbClr val="7000E6"/>
                </a:solidFill>
                <a:latin typeface="Arial" panose="020B0604020202020204"/>
                <a:cs typeface="Arial" panose="020B0604020202020204"/>
              </a:rPr>
              <a:t>içinde</a:t>
            </a:r>
            <a:r>
              <a:rPr sz="2000" b="1" spc="-55" dirty="0">
                <a:solidFill>
                  <a:srgbClr val="7000E6"/>
                </a:solidFill>
                <a:latin typeface="Arial" panose="020B0604020202020204"/>
                <a:cs typeface="Arial" panose="020B0604020202020204"/>
              </a:rPr>
              <a:t> </a:t>
            </a:r>
            <a:r>
              <a:rPr sz="2000" b="1" spc="-25" dirty="0">
                <a:solidFill>
                  <a:srgbClr val="7000E6"/>
                </a:solidFill>
                <a:latin typeface="Arial" panose="020B0604020202020204"/>
                <a:cs typeface="Arial" panose="020B0604020202020204"/>
              </a:rPr>
              <a:t>ol!</a:t>
            </a:r>
            <a:endParaRPr sz="2000">
              <a:latin typeface="Arial" panose="020B0604020202020204"/>
              <a:cs typeface="Arial" panose="020B0604020202020204"/>
            </a:endParaRPr>
          </a:p>
          <a:p>
            <a:pPr marL="406400">
              <a:lnSpc>
                <a:spcPct val="100000"/>
              </a:lnSpc>
              <a:spcBef>
                <a:spcPts val="995"/>
              </a:spcBef>
            </a:pPr>
            <a:r>
              <a:rPr sz="1800" b="1" dirty="0">
                <a:solidFill>
                  <a:srgbClr val="FFFFFF"/>
                </a:solidFill>
                <a:latin typeface="Arial" panose="020B0604020202020204"/>
                <a:cs typeface="Arial" panose="020B0604020202020204"/>
              </a:rPr>
              <a:t>Görüntülü</a:t>
            </a:r>
            <a:r>
              <a:rPr sz="1800" b="1" spc="-15" dirty="0">
                <a:solidFill>
                  <a:srgbClr val="FFFFFF"/>
                </a:solidFill>
                <a:latin typeface="Arial" panose="020B0604020202020204"/>
                <a:cs typeface="Arial" panose="020B0604020202020204"/>
              </a:rPr>
              <a:t> </a:t>
            </a:r>
            <a:r>
              <a:rPr sz="1800" b="1" dirty="0">
                <a:solidFill>
                  <a:srgbClr val="FFFFFF"/>
                </a:solidFill>
                <a:latin typeface="Arial" panose="020B0604020202020204"/>
                <a:cs typeface="Arial" panose="020B0604020202020204"/>
              </a:rPr>
              <a:t>Sohbet</a:t>
            </a:r>
            <a:r>
              <a:rPr sz="1800" b="1" spc="-15" dirty="0">
                <a:solidFill>
                  <a:srgbClr val="FFFFFF"/>
                </a:solidFill>
                <a:latin typeface="Arial" panose="020B0604020202020204"/>
                <a:cs typeface="Arial" panose="020B0604020202020204"/>
              </a:rPr>
              <a:t> </a:t>
            </a:r>
            <a:r>
              <a:rPr sz="1800" b="1" spc="-25" dirty="0">
                <a:solidFill>
                  <a:srgbClr val="FFFFFF"/>
                </a:solidFill>
                <a:latin typeface="Arial" panose="020B0604020202020204"/>
                <a:cs typeface="Arial" panose="020B0604020202020204"/>
              </a:rPr>
              <a:t>Et</a:t>
            </a:r>
            <a:endParaRPr sz="1800">
              <a:latin typeface="Arial" panose="020B0604020202020204"/>
              <a:cs typeface="Arial" panose="020B0604020202020204"/>
            </a:endParaRPr>
          </a:p>
          <a:p>
            <a:pPr marL="667385" marR="448945" indent="-74930">
              <a:lnSpc>
                <a:spcPct val="179000"/>
              </a:lnSpc>
              <a:spcBef>
                <a:spcPts val="150"/>
              </a:spcBef>
            </a:pPr>
            <a:r>
              <a:rPr sz="1800" b="1" dirty="0">
                <a:solidFill>
                  <a:srgbClr val="FFFFFF"/>
                </a:solidFill>
                <a:latin typeface="Arial" panose="020B0604020202020204"/>
                <a:cs typeface="Arial" panose="020B0604020202020204"/>
              </a:rPr>
              <a:t>Arkadaşlarını</a:t>
            </a:r>
            <a:r>
              <a:rPr sz="1800" b="1" spc="-125" dirty="0">
                <a:solidFill>
                  <a:srgbClr val="FFFFFF"/>
                </a:solidFill>
                <a:latin typeface="Arial" panose="020B0604020202020204"/>
                <a:cs typeface="Arial" panose="020B0604020202020204"/>
              </a:rPr>
              <a:t> </a:t>
            </a:r>
            <a:r>
              <a:rPr sz="1800" b="1" spc="-25" dirty="0">
                <a:solidFill>
                  <a:srgbClr val="FFFFFF"/>
                </a:solidFill>
                <a:latin typeface="Arial" panose="020B0604020202020204"/>
                <a:cs typeface="Arial" panose="020B0604020202020204"/>
              </a:rPr>
              <a:t>Ara </a:t>
            </a:r>
            <a:r>
              <a:rPr sz="1800" b="1" dirty="0">
                <a:solidFill>
                  <a:srgbClr val="FFFFFF"/>
                </a:solidFill>
                <a:latin typeface="Arial" panose="020B0604020202020204"/>
                <a:cs typeface="Arial" panose="020B0604020202020204"/>
              </a:rPr>
              <a:t>Mesaj</a:t>
            </a:r>
            <a:r>
              <a:rPr sz="1800" b="1" spc="-15" dirty="0">
                <a:solidFill>
                  <a:srgbClr val="FFFFFF"/>
                </a:solidFill>
                <a:latin typeface="Arial" panose="020B0604020202020204"/>
                <a:cs typeface="Arial" panose="020B0604020202020204"/>
              </a:rPr>
              <a:t> </a:t>
            </a:r>
            <a:r>
              <a:rPr sz="1800" b="1" spc="-10" dirty="0">
                <a:solidFill>
                  <a:srgbClr val="FFFFFF"/>
                </a:solidFill>
                <a:latin typeface="Arial" panose="020B0604020202020204"/>
                <a:cs typeface="Arial" panose="020B0604020202020204"/>
              </a:rPr>
              <a:t>Gönder </a:t>
            </a:r>
            <a:r>
              <a:rPr lang="tr-TR" altLang="en-US" sz="1800" b="1" spc="-10" dirty="0">
                <a:solidFill>
                  <a:srgbClr val="FFFFFF"/>
                </a:solidFill>
                <a:latin typeface="Arial" panose="020B0604020202020204"/>
                <a:cs typeface="Arial" panose="020B0604020202020204"/>
              </a:rPr>
              <a:t>       C</a:t>
            </a:r>
            <a:r>
              <a:rPr sz="1800" b="1" dirty="0">
                <a:solidFill>
                  <a:srgbClr val="FFFFFF"/>
                </a:solidFill>
                <a:latin typeface="Arial" panose="020B0604020202020204"/>
                <a:cs typeface="Arial" panose="020B0604020202020204"/>
              </a:rPr>
              <a:t>insiyet</a:t>
            </a:r>
            <a:r>
              <a:rPr sz="1800" b="1" spc="-45" dirty="0">
                <a:solidFill>
                  <a:srgbClr val="FFFFFF"/>
                </a:solidFill>
                <a:latin typeface="Arial" panose="020B0604020202020204"/>
                <a:cs typeface="Arial" panose="020B0604020202020204"/>
              </a:rPr>
              <a:t> </a:t>
            </a:r>
            <a:r>
              <a:rPr sz="1800" b="1" spc="-25" dirty="0">
                <a:solidFill>
                  <a:srgbClr val="FFFFFF"/>
                </a:solidFill>
                <a:latin typeface="Arial" panose="020B0604020202020204"/>
                <a:cs typeface="Arial" panose="020B0604020202020204"/>
              </a:rPr>
              <a:t>Seç</a:t>
            </a:r>
            <a:r>
              <a:rPr sz="1800" b="1" spc="500" dirty="0">
                <a:solidFill>
                  <a:srgbClr val="FFFFFF"/>
                </a:solidFill>
                <a:latin typeface="Arial" panose="020B0604020202020204"/>
                <a:cs typeface="Arial" panose="020B0604020202020204"/>
              </a:rPr>
              <a:t> </a:t>
            </a:r>
            <a:r>
              <a:rPr sz="1800" b="1" dirty="0">
                <a:solidFill>
                  <a:srgbClr val="FFFFFF"/>
                </a:solidFill>
                <a:latin typeface="Arial" panose="020B0604020202020204"/>
                <a:cs typeface="Arial" panose="020B0604020202020204"/>
              </a:rPr>
              <a:t>Hediyeler</a:t>
            </a:r>
            <a:r>
              <a:rPr sz="1800" b="1" spc="-40" dirty="0">
                <a:solidFill>
                  <a:srgbClr val="FFFFFF"/>
                </a:solidFill>
                <a:latin typeface="Arial" panose="020B0604020202020204"/>
                <a:cs typeface="Arial" panose="020B0604020202020204"/>
              </a:rPr>
              <a:t> </a:t>
            </a:r>
            <a:r>
              <a:rPr sz="1800" b="1" spc="-10" dirty="0">
                <a:solidFill>
                  <a:srgbClr val="FFFFFF"/>
                </a:solidFill>
                <a:latin typeface="Arial" panose="020B0604020202020204"/>
                <a:cs typeface="Arial" panose="020B0604020202020204"/>
              </a:rPr>
              <a:t>Gönder </a:t>
            </a:r>
            <a:r>
              <a:rPr sz="1800" b="1" dirty="0">
                <a:solidFill>
                  <a:srgbClr val="FFFFFF"/>
                </a:solidFill>
                <a:latin typeface="Arial" panose="020B0604020202020204"/>
                <a:cs typeface="Arial" panose="020B0604020202020204"/>
              </a:rPr>
              <a:t>Keşfet</a:t>
            </a:r>
            <a:r>
              <a:rPr sz="1800" b="1" spc="-30" dirty="0">
                <a:solidFill>
                  <a:srgbClr val="FFFFFF"/>
                </a:solidFill>
                <a:latin typeface="Arial" panose="020B0604020202020204"/>
                <a:cs typeface="Arial" panose="020B0604020202020204"/>
              </a:rPr>
              <a:t> </a:t>
            </a:r>
            <a:r>
              <a:rPr sz="1800" b="1" dirty="0">
                <a:solidFill>
                  <a:srgbClr val="FFFFFF"/>
                </a:solidFill>
                <a:latin typeface="Arial" panose="020B0604020202020204"/>
                <a:cs typeface="Arial" panose="020B0604020202020204"/>
              </a:rPr>
              <a:t>Ekranını</a:t>
            </a:r>
            <a:r>
              <a:rPr sz="1800" b="1" spc="-30" dirty="0">
                <a:solidFill>
                  <a:srgbClr val="FFFFFF"/>
                </a:solidFill>
                <a:latin typeface="Arial" panose="020B0604020202020204"/>
                <a:cs typeface="Arial" panose="020B0604020202020204"/>
              </a:rPr>
              <a:t> </a:t>
            </a:r>
            <a:r>
              <a:rPr sz="1800" b="1" spc="-10" dirty="0">
                <a:solidFill>
                  <a:srgbClr val="FFFFFF"/>
                </a:solidFill>
                <a:latin typeface="Arial" panose="020B0604020202020204"/>
                <a:cs typeface="Arial" panose="020B0604020202020204"/>
              </a:rPr>
              <a:t>Kullan</a:t>
            </a:r>
            <a:endParaRPr sz="1800">
              <a:latin typeface="Arial" panose="020B0604020202020204"/>
              <a:cs typeface="Arial" panose="020B0604020202020204"/>
            </a:endParaRPr>
          </a:p>
        </p:txBody>
      </p:sp>
      <p:sp>
        <p:nvSpPr>
          <p:cNvPr id="30" name="object 30"/>
          <p:cNvSpPr txBox="1">
            <a:spLocks noGrp="1"/>
          </p:cNvSpPr>
          <p:nvPr>
            <p:ph type="title"/>
          </p:nvPr>
        </p:nvSpPr>
        <p:spPr>
          <a:xfrm>
            <a:off x="4568316" y="334225"/>
            <a:ext cx="2810510" cy="634365"/>
          </a:xfrm>
          <a:prstGeom prst="rect">
            <a:avLst/>
          </a:prstGeom>
        </p:spPr>
        <p:txBody>
          <a:bodyPr vert="horz" wrap="square" lIns="0" tIns="12065" rIns="0" bIns="0" rtlCol="0">
            <a:spAutoFit/>
          </a:bodyPr>
          <a:lstStyle/>
          <a:p>
            <a:pPr marL="12700">
              <a:lnSpc>
                <a:spcPct val="100000"/>
              </a:lnSpc>
              <a:spcBef>
                <a:spcPts val="95"/>
              </a:spcBef>
            </a:pPr>
            <a:r>
              <a:rPr spc="-30" dirty="0"/>
              <a:t>Tecrübemiz</a:t>
            </a:r>
          </a:p>
        </p:txBody>
      </p:sp>
      <p:sp>
        <p:nvSpPr>
          <p:cNvPr id="31" name="object 31"/>
          <p:cNvSpPr/>
          <p:nvPr/>
        </p:nvSpPr>
        <p:spPr>
          <a:xfrm>
            <a:off x="6705600" y="996467"/>
            <a:ext cx="1219200" cy="76200"/>
          </a:xfrm>
          <a:custGeom>
            <a:avLst/>
            <a:gdLst/>
            <a:ahLst/>
            <a:cxnLst/>
            <a:rect l="l" t="t" r="r" b="b"/>
            <a:pathLst>
              <a:path w="1219200" h="76200">
                <a:moveTo>
                  <a:pt x="1219200" y="76200"/>
                </a:moveTo>
                <a:lnTo>
                  <a:pt x="0" y="76200"/>
                </a:lnTo>
                <a:lnTo>
                  <a:pt x="0" y="0"/>
                </a:lnTo>
                <a:lnTo>
                  <a:pt x="1219200" y="0"/>
                </a:lnTo>
                <a:lnTo>
                  <a:pt x="1219200" y="76200"/>
                </a:lnTo>
                <a:close/>
              </a:path>
            </a:pathLst>
          </a:custGeom>
          <a:solidFill>
            <a:srgbClr val="7000E6"/>
          </a:solidFill>
        </p:spPr>
        <p:txBody>
          <a:bodyPr wrap="square" lIns="0" tIns="0" rIns="0" bIns="0" rtlCol="0"/>
          <a:lstStyle/>
          <a:p>
            <a:endParaRPr/>
          </a:p>
        </p:txBody>
      </p:sp>
      <p:pic>
        <p:nvPicPr>
          <p:cNvPr id="32" name="object 32"/>
          <p:cNvPicPr/>
          <p:nvPr/>
        </p:nvPicPr>
        <p:blipFill>
          <a:blip r:embed="rId13" cstate="print"/>
          <a:stretch>
            <a:fillRect/>
          </a:stretch>
        </p:blipFill>
        <p:spPr>
          <a:xfrm>
            <a:off x="8714231" y="4835652"/>
            <a:ext cx="419100" cy="399288"/>
          </a:xfrm>
          <a:prstGeom prst="rect">
            <a:avLst/>
          </a:prstGeom>
        </p:spPr>
      </p:pic>
      <p:grpSp>
        <p:nvGrpSpPr>
          <p:cNvPr id="33" name="object 33"/>
          <p:cNvGrpSpPr/>
          <p:nvPr/>
        </p:nvGrpSpPr>
        <p:grpSpPr>
          <a:xfrm>
            <a:off x="11394947" y="53339"/>
            <a:ext cx="688975" cy="688975"/>
            <a:chOff x="11394947" y="53339"/>
            <a:chExt cx="688975" cy="688975"/>
          </a:xfrm>
        </p:grpSpPr>
        <p:pic>
          <p:nvPicPr>
            <p:cNvPr id="34" name="object 34"/>
            <p:cNvPicPr/>
            <p:nvPr/>
          </p:nvPicPr>
          <p:blipFill>
            <a:blip r:embed="rId14" cstate="print"/>
            <a:stretch>
              <a:fillRect/>
            </a:stretch>
          </p:blipFill>
          <p:spPr>
            <a:xfrm>
              <a:off x="11550395" y="99059"/>
              <a:ext cx="533400" cy="515112"/>
            </a:xfrm>
            <a:prstGeom prst="rect">
              <a:avLst/>
            </a:prstGeom>
          </p:spPr>
        </p:pic>
        <p:pic>
          <p:nvPicPr>
            <p:cNvPr id="35" name="object 35"/>
            <p:cNvPicPr/>
            <p:nvPr/>
          </p:nvPicPr>
          <p:blipFill>
            <a:blip r:embed="rId15" cstate="print"/>
            <a:stretch>
              <a:fillRect/>
            </a:stretch>
          </p:blipFill>
          <p:spPr>
            <a:xfrm>
              <a:off x="11394947" y="53339"/>
              <a:ext cx="688848" cy="688847"/>
            </a:xfrm>
            <a:prstGeom prst="rect">
              <a:avLst/>
            </a:prstGeom>
          </p:spPr>
        </p:pic>
      </p:grpSp>
      <p:sp>
        <p:nvSpPr>
          <p:cNvPr id="36" name="object 36"/>
          <p:cNvSpPr txBox="1">
            <a:spLocks noGrp="1"/>
          </p:cNvSpPr>
          <p:nvPr>
            <p:ph type="ftr" sz="quarter" idx="5"/>
          </p:nvPr>
        </p:nvSpPr>
        <p:spPr>
          <a:prstGeom prst="rect">
            <a:avLst/>
          </a:prstGeom>
        </p:spPr>
        <p:txBody>
          <a:bodyPr vert="horz" wrap="square" lIns="0" tIns="0" rIns="0" bIns="0" rtlCol="0">
            <a:spAutoFit/>
          </a:bodyPr>
          <a:lstStyle/>
          <a:p>
            <a:pPr marL="12700">
              <a:lnSpc>
                <a:spcPts val="1650"/>
              </a:lnSpc>
            </a:pPr>
            <a:r>
              <a:rPr dirty="0"/>
              <a:t>Private</a:t>
            </a:r>
            <a:r>
              <a:rPr spc="-20" dirty="0"/>
              <a:t> </a:t>
            </a:r>
            <a:r>
              <a:rPr dirty="0"/>
              <a:t>&amp;</a:t>
            </a:r>
            <a:r>
              <a:rPr spc="-20" dirty="0"/>
              <a:t> </a:t>
            </a:r>
            <a:r>
              <a:rPr spc="-10" dirty="0"/>
              <a:t>Confidential</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874520" cy="743585"/>
          </a:xfrm>
          <a:custGeom>
            <a:avLst/>
            <a:gdLst/>
            <a:ahLst/>
            <a:cxnLst/>
            <a:rect l="l" t="t" r="r" b="b"/>
            <a:pathLst>
              <a:path w="1874520" h="743585">
                <a:moveTo>
                  <a:pt x="0" y="743318"/>
                </a:moveTo>
                <a:lnTo>
                  <a:pt x="0" y="0"/>
                </a:lnTo>
                <a:lnTo>
                  <a:pt x="1873973" y="0"/>
                </a:lnTo>
                <a:lnTo>
                  <a:pt x="1820459" y="100898"/>
                </a:lnTo>
                <a:lnTo>
                  <a:pt x="1702355" y="184432"/>
                </a:lnTo>
                <a:lnTo>
                  <a:pt x="1481226" y="238938"/>
                </a:lnTo>
                <a:lnTo>
                  <a:pt x="1238744" y="261245"/>
                </a:lnTo>
                <a:lnTo>
                  <a:pt x="1188506" y="266697"/>
                </a:lnTo>
                <a:lnTo>
                  <a:pt x="1138057" y="272927"/>
                </a:lnTo>
                <a:lnTo>
                  <a:pt x="1087556" y="280128"/>
                </a:lnTo>
                <a:lnTo>
                  <a:pt x="1037160" y="288493"/>
                </a:lnTo>
                <a:lnTo>
                  <a:pt x="987029" y="298213"/>
                </a:lnTo>
                <a:lnTo>
                  <a:pt x="937320" y="309481"/>
                </a:lnTo>
                <a:lnTo>
                  <a:pt x="888191" y="322489"/>
                </a:lnTo>
                <a:lnTo>
                  <a:pt x="839803" y="337429"/>
                </a:lnTo>
                <a:lnTo>
                  <a:pt x="792311" y="354494"/>
                </a:lnTo>
                <a:lnTo>
                  <a:pt x="745876" y="373877"/>
                </a:lnTo>
                <a:lnTo>
                  <a:pt x="700655" y="395768"/>
                </a:lnTo>
                <a:lnTo>
                  <a:pt x="656807" y="420361"/>
                </a:lnTo>
                <a:lnTo>
                  <a:pt x="614489" y="447848"/>
                </a:lnTo>
                <a:lnTo>
                  <a:pt x="573862" y="478422"/>
                </a:lnTo>
                <a:lnTo>
                  <a:pt x="521697" y="518964"/>
                </a:lnTo>
                <a:lnTo>
                  <a:pt x="470342" y="555219"/>
                </a:lnTo>
                <a:lnTo>
                  <a:pt x="419942" y="587437"/>
                </a:lnTo>
                <a:lnTo>
                  <a:pt x="370639" y="615873"/>
                </a:lnTo>
                <a:lnTo>
                  <a:pt x="322577" y="640779"/>
                </a:lnTo>
                <a:lnTo>
                  <a:pt x="275901" y="662408"/>
                </a:lnTo>
                <a:lnTo>
                  <a:pt x="230752" y="681013"/>
                </a:lnTo>
                <a:lnTo>
                  <a:pt x="187276" y="696848"/>
                </a:lnTo>
                <a:lnTo>
                  <a:pt x="145615" y="710165"/>
                </a:lnTo>
                <a:lnTo>
                  <a:pt x="105913" y="721218"/>
                </a:lnTo>
                <a:lnTo>
                  <a:pt x="68315" y="730259"/>
                </a:lnTo>
                <a:lnTo>
                  <a:pt x="32962" y="737541"/>
                </a:lnTo>
                <a:lnTo>
                  <a:pt x="0" y="743318"/>
                </a:lnTo>
                <a:close/>
              </a:path>
            </a:pathLst>
          </a:custGeom>
          <a:solidFill>
            <a:srgbClr val="7000E6"/>
          </a:solidFill>
        </p:spPr>
        <p:txBody>
          <a:bodyPr wrap="square" lIns="0" tIns="0" rIns="0" bIns="0" rtlCol="0"/>
          <a:lstStyle/>
          <a:p>
            <a:endParaRPr/>
          </a:p>
        </p:txBody>
      </p:sp>
      <p:sp>
        <p:nvSpPr>
          <p:cNvPr id="3" name="object 3"/>
          <p:cNvSpPr/>
          <p:nvPr/>
        </p:nvSpPr>
        <p:spPr>
          <a:xfrm>
            <a:off x="10910239" y="5823534"/>
            <a:ext cx="1282065" cy="1035050"/>
          </a:xfrm>
          <a:custGeom>
            <a:avLst/>
            <a:gdLst/>
            <a:ahLst/>
            <a:cxnLst/>
            <a:rect l="l" t="t" r="r" b="b"/>
            <a:pathLst>
              <a:path w="1282065" h="1035050">
                <a:moveTo>
                  <a:pt x="1281760" y="1034465"/>
                </a:moveTo>
                <a:lnTo>
                  <a:pt x="0" y="1034465"/>
                </a:lnTo>
                <a:lnTo>
                  <a:pt x="38381" y="1008803"/>
                </a:lnTo>
                <a:lnTo>
                  <a:pt x="76417" y="981926"/>
                </a:lnTo>
                <a:lnTo>
                  <a:pt x="114040" y="953807"/>
                </a:lnTo>
                <a:lnTo>
                  <a:pt x="151185" y="924417"/>
                </a:lnTo>
                <a:lnTo>
                  <a:pt x="187784" y="893729"/>
                </a:lnTo>
                <a:lnTo>
                  <a:pt x="223773" y="861715"/>
                </a:lnTo>
                <a:lnTo>
                  <a:pt x="259084" y="828346"/>
                </a:lnTo>
                <a:lnTo>
                  <a:pt x="293652" y="793595"/>
                </a:lnTo>
                <a:lnTo>
                  <a:pt x="327410" y="757433"/>
                </a:lnTo>
                <a:lnTo>
                  <a:pt x="360292" y="719834"/>
                </a:lnTo>
                <a:lnTo>
                  <a:pt x="392232" y="680768"/>
                </a:lnTo>
                <a:lnTo>
                  <a:pt x="423163" y="640208"/>
                </a:lnTo>
                <a:lnTo>
                  <a:pt x="453020" y="598126"/>
                </a:lnTo>
                <a:lnTo>
                  <a:pt x="514596" y="504387"/>
                </a:lnTo>
                <a:lnTo>
                  <a:pt x="548150" y="456718"/>
                </a:lnTo>
                <a:lnTo>
                  <a:pt x="582364" y="411474"/>
                </a:lnTo>
                <a:lnTo>
                  <a:pt x="617202" y="368645"/>
                </a:lnTo>
                <a:lnTo>
                  <a:pt x="652628" y="328218"/>
                </a:lnTo>
                <a:lnTo>
                  <a:pt x="688609" y="290182"/>
                </a:lnTo>
                <a:lnTo>
                  <a:pt x="725109" y="254523"/>
                </a:lnTo>
                <a:lnTo>
                  <a:pt x="762092" y="221232"/>
                </a:lnTo>
                <a:lnTo>
                  <a:pt x="799524" y="190295"/>
                </a:lnTo>
                <a:lnTo>
                  <a:pt x="837369" y="161701"/>
                </a:lnTo>
                <a:lnTo>
                  <a:pt x="875593" y="135437"/>
                </a:lnTo>
                <a:lnTo>
                  <a:pt x="914160" y="111493"/>
                </a:lnTo>
                <a:lnTo>
                  <a:pt x="953036" y="89856"/>
                </a:lnTo>
                <a:lnTo>
                  <a:pt x="992184" y="70514"/>
                </a:lnTo>
                <a:lnTo>
                  <a:pt x="1031571" y="53455"/>
                </a:lnTo>
                <a:lnTo>
                  <a:pt x="1071160" y="38667"/>
                </a:lnTo>
                <a:lnTo>
                  <a:pt x="1110917" y="26139"/>
                </a:lnTo>
                <a:lnTo>
                  <a:pt x="1150808" y="15859"/>
                </a:lnTo>
                <a:lnTo>
                  <a:pt x="1190795" y="7814"/>
                </a:lnTo>
                <a:lnTo>
                  <a:pt x="1230845" y="1993"/>
                </a:lnTo>
                <a:lnTo>
                  <a:pt x="1281760" y="0"/>
                </a:lnTo>
                <a:lnTo>
                  <a:pt x="1281760" y="1034465"/>
                </a:lnTo>
                <a:close/>
              </a:path>
            </a:pathLst>
          </a:custGeom>
          <a:solidFill>
            <a:srgbClr val="00C786"/>
          </a:solidFill>
        </p:spPr>
        <p:txBody>
          <a:bodyPr wrap="square" lIns="0" tIns="0" rIns="0" bIns="0" rtlCol="0"/>
          <a:lstStyle/>
          <a:p>
            <a:endParaRPr/>
          </a:p>
        </p:txBody>
      </p:sp>
      <p:sp>
        <p:nvSpPr>
          <p:cNvPr id="4" name="object 4"/>
          <p:cNvSpPr txBox="1"/>
          <p:nvPr/>
        </p:nvSpPr>
        <p:spPr>
          <a:xfrm>
            <a:off x="1875438" y="719652"/>
            <a:ext cx="7216775" cy="1725295"/>
          </a:xfrm>
          <a:prstGeom prst="rect">
            <a:avLst/>
          </a:prstGeom>
        </p:spPr>
        <p:txBody>
          <a:bodyPr vert="horz" wrap="square" lIns="0" tIns="169545" rIns="0" bIns="0" rtlCol="0">
            <a:spAutoFit/>
          </a:bodyPr>
          <a:lstStyle/>
          <a:p>
            <a:pPr marL="12700">
              <a:lnSpc>
                <a:spcPct val="100000"/>
              </a:lnSpc>
              <a:spcBef>
                <a:spcPts val="1335"/>
              </a:spcBef>
            </a:pPr>
            <a:r>
              <a:rPr sz="2000" b="1" i="1" spc="-20" dirty="0">
                <a:solidFill>
                  <a:srgbClr val="7000E6"/>
                </a:solidFill>
                <a:latin typeface="Calibri" panose="020F0502020204030204"/>
                <a:cs typeface="Calibri" panose="020F0502020204030204"/>
              </a:rPr>
              <a:t>Yasaklı</a:t>
            </a:r>
            <a:r>
              <a:rPr sz="2000" b="1" i="1" spc="-30" dirty="0">
                <a:solidFill>
                  <a:srgbClr val="7000E6"/>
                </a:solidFill>
                <a:latin typeface="Calibri" panose="020F0502020204030204"/>
                <a:cs typeface="Calibri" panose="020F0502020204030204"/>
              </a:rPr>
              <a:t> </a:t>
            </a:r>
            <a:r>
              <a:rPr sz="2000" b="1" i="1" spc="-10" dirty="0">
                <a:solidFill>
                  <a:srgbClr val="7000E6"/>
                </a:solidFill>
                <a:latin typeface="Calibri" panose="020F0502020204030204"/>
                <a:cs typeface="Calibri" panose="020F0502020204030204"/>
              </a:rPr>
              <a:t>Giyim-</a:t>
            </a:r>
            <a:r>
              <a:rPr sz="2000" b="1" i="1" dirty="0">
                <a:solidFill>
                  <a:srgbClr val="7000E6"/>
                </a:solidFill>
                <a:latin typeface="Calibri" panose="020F0502020204030204"/>
                <a:cs typeface="Calibri" panose="020F0502020204030204"/>
              </a:rPr>
              <a:t>Kuşam</a:t>
            </a:r>
            <a:r>
              <a:rPr sz="2000" b="1" i="1" spc="-30" dirty="0">
                <a:solidFill>
                  <a:srgbClr val="7000E6"/>
                </a:solidFill>
                <a:latin typeface="Calibri" panose="020F0502020204030204"/>
                <a:cs typeface="Calibri" panose="020F0502020204030204"/>
              </a:rPr>
              <a:t> </a:t>
            </a:r>
            <a:r>
              <a:rPr sz="2000" b="1" i="1" spc="-10" dirty="0">
                <a:solidFill>
                  <a:srgbClr val="7000E6"/>
                </a:solidFill>
                <a:latin typeface="Calibri" panose="020F0502020204030204"/>
                <a:cs typeface="Calibri" panose="020F0502020204030204"/>
              </a:rPr>
              <a:t>Unsurları</a:t>
            </a:r>
            <a:endParaRPr sz="2000">
              <a:latin typeface="Calibri" panose="020F0502020204030204"/>
              <a:cs typeface="Calibri" panose="020F0502020204030204"/>
            </a:endParaRPr>
          </a:p>
          <a:p>
            <a:pPr marL="298450" marR="5080" indent="-286385">
              <a:lnSpc>
                <a:spcPct val="150000"/>
              </a:lnSpc>
              <a:spcBef>
                <a:spcPts val="30"/>
              </a:spcBef>
              <a:buFont typeface="Arial" panose="020B0604020202020204"/>
              <a:buChar char="•"/>
              <a:tabLst>
                <a:tab pos="298450" algn="l"/>
                <a:tab pos="299085" algn="l"/>
              </a:tabLst>
            </a:pPr>
            <a:r>
              <a:rPr sz="1800" dirty="0">
                <a:latin typeface="Calibri" panose="020F0502020204030204"/>
                <a:cs typeface="Calibri" panose="020F0502020204030204"/>
              </a:rPr>
              <a:t>Sütyen,</a:t>
            </a:r>
            <a:r>
              <a:rPr sz="1800" spc="-35" dirty="0">
                <a:latin typeface="Calibri" panose="020F0502020204030204"/>
                <a:cs typeface="Calibri" panose="020F0502020204030204"/>
              </a:rPr>
              <a:t> </a:t>
            </a:r>
            <a:r>
              <a:rPr sz="1800" dirty="0">
                <a:latin typeface="Calibri" panose="020F0502020204030204"/>
                <a:cs typeface="Calibri" panose="020F0502020204030204"/>
              </a:rPr>
              <a:t>külot</a:t>
            </a:r>
            <a:r>
              <a:rPr sz="1800" spc="-25" dirty="0">
                <a:latin typeface="Calibri" panose="020F0502020204030204"/>
                <a:cs typeface="Calibri" panose="020F0502020204030204"/>
              </a:rPr>
              <a:t> </a:t>
            </a:r>
            <a:r>
              <a:rPr sz="1800" dirty="0">
                <a:latin typeface="Calibri" panose="020F0502020204030204"/>
                <a:cs typeface="Calibri" panose="020F0502020204030204"/>
              </a:rPr>
              <a:t>ve</a:t>
            </a:r>
            <a:r>
              <a:rPr sz="1800" spc="-25" dirty="0">
                <a:latin typeface="Calibri" panose="020F0502020204030204"/>
                <a:cs typeface="Calibri" panose="020F0502020204030204"/>
              </a:rPr>
              <a:t> </a:t>
            </a:r>
            <a:r>
              <a:rPr sz="1800" dirty="0">
                <a:latin typeface="Calibri" panose="020F0502020204030204"/>
                <a:cs typeface="Calibri" panose="020F0502020204030204"/>
              </a:rPr>
              <a:t>jartiyer</a:t>
            </a:r>
            <a:r>
              <a:rPr sz="1800" spc="-25" dirty="0">
                <a:latin typeface="Calibri" panose="020F0502020204030204"/>
                <a:cs typeface="Calibri" panose="020F0502020204030204"/>
              </a:rPr>
              <a:t> </a:t>
            </a:r>
            <a:r>
              <a:rPr sz="1800" dirty="0">
                <a:latin typeface="Calibri" panose="020F0502020204030204"/>
                <a:cs typeface="Calibri" panose="020F0502020204030204"/>
              </a:rPr>
              <a:t>gibi</a:t>
            </a:r>
            <a:r>
              <a:rPr sz="1800" spc="-25" dirty="0">
                <a:latin typeface="Calibri" panose="020F0502020204030204"/>
                <a:cs typeface="Calibri" panose="020F0502020204030204"/>
              </a:rPr>
              <a:t> </a:t>
            </a:r>
            <a:r>
              <a:rPr sz="1800" dirty="0">
                <a:latin typeface="Calibri" panose="020F0502020204030204"/>
                <a:cs typeface="Calibri" panose="020F0502020204030204"/>
              </a:rPr>
              <a:t>iç</a:t>
            </a:r>
            <a:r>
              <a:rPr sz="1800" spc="-25" dirty="0">
                <a:latin typeface="Calibri" panose="020F0502020204030204"/>
                <a:cs typeface="Calibri" panose="020F0502020204030204"/>
              </a:rPr>
              <a:t> </a:t>
            </a:r>
            <a:r>
              <a:rPr sz="1800" dirty="0">
                <a:latin typeface="Calibri" panose="020F0502020204030204"/>
                <a:cs typeface="Calibri" panose="020F0502020204030204"/>
              </a:rPr>
              <a:t>çamaşırlarını</a:t>
            </a:r>
            <a:r>
              <a:rPr sz="1800" spc="-25" dirty="0">
                <a:latin typeface="Calibri" panose="020F0502020204030204"/>
                <a:cs typeface="Calibri" panose="020F0502020204030204"/>
              </a:rPr>
              <a:t> </a:t>
            </a:r>
            <a:r>
              <a:rPr sz="1800" dirty="0">
                <a:latin typeface="Calibri" panose="020F0502020204030204"/>
                <a:cs typeface="Calibri" panose="020F0502020204030204"/>
              </a:rPr>
              <a:t>göstermek</a:t>
            </a:r>
            <a:r>
              <a:rPr sz="1800" spc="-25" dirty="0">
                <a:latin typeface="Calibri" panose="020F0502020204030204"/>
                <a:cs typeface="Calibri" panose="020F0502020204030204"/>
              </a:rPr>
              <a:t> </a:t>
            </a:r>
            <a:r>
              <a:rPr sz="1800" dirty="0">
                <a:latin typeface="Calibri" panose="020F0502020204030204"/>
                <a:cs typeface="Calibri" panose="020F0502020204030204"/>
              </a:rPr>
              <a:t>ya</a:t>
            </a:r>
            <a:r>
              <a:rPr sz="1800" spc="-25" dirty="0">
                <a:latin typeface="Calibri" panose="020F0502020204030204"/>
                <a:cs typeface="Calibri" panose="020F0502020204030204"/>
              </a:rPr>
              <a:t> </a:t>
            </a:r>
            <a:r>
              <a:rPr sz="1800" dirty="0">
                <a:latin typeface="Calibri" panose="020F0502020204030204"/>
                <a:cs typeface="Calibri" panose="020F0502020204030204"/>
              </a:rPr>
              <a:t>da</a:t>
            </a:r>
            <a:r>
              <a:rPr sz="1800" spc="-25" dirty="0">
                <a:latin typeface="Calibri" panose="020F0502020204030204"/>
                <a:cs typeface="Calibri" panose="020F0502020204030204"/>
              </a:rPr>
              <a:t> </a:t>
            </a:r>
            <a:r>
              <a:rPr sz="1800" dirty="0">
                <a:latin typeface="Calibri" panose="020F0502020204030204"/>
                <a:cs typeface="Calibri" panose="020F0502020204030204"/>
              </a:rPr>
              <a:t>direkt</a:t>
            </a:r>
            <a:r>
              <a:rPr sz="1800" spc="-25" dirty="0">
                <a:latin typeface="Calibri" panose="020F0502020204030204"/>
                <a:cs typeface="Calibri" panose="020F0502020204030204"/>
              </a:rPr>
              <a:t> </a:t>
            </a:r>
            <a:r>
              <a:rPr sz="1800" spc="-10" dirty="0">
                <a:latin typeface="Calibri" panose="020F0502020204030204"/>
                <a:cs typeface="Calibri" panose="020F0502020204030204"/>
              </a:rPr>
              <a:t>onlarla </a:t>
            </a:r>
            <a:r>
              <a:rPr sz="1800" dirty="0">
                <a:latin typeface="Calibri" panose="020F0502020204030204"/>
                <a:cs typeface="Calibri" panose="020F0502020204030204"/>
              </a:rPr>
              <a:t>ekran</a:t>
            </a:r>
            <a:r>
              <a:rPr sz="1800" spc="-35" dirty="0">
                <a:latin typeface="Calibri" panose="020F0502020204030204"/>
                <a:cs typeface="Calibri" panose="020F0502020204030204"/>
              </a:rPr>
              <a:t> </a:t>
            </a:r>
            <a:r>
              <a:rPr sz="1800" dirty="0">
                <a:latin typeface="Calibri" panose="020F0502020204030204"/>
                <a:cs typeface="Calibri" panose="020F0502020204030204"/>
              </a:rPr>
              <a:t>karşısına</a:t>
            </a:r>
            <a:r>
              <a:rPr sz="1800" spc="-25" dirty="0">
                <a:latin typeface="Calibri" panose="020F0502020204030204"/>
                <a:cs typeface="Calibri" panose="020F0502020204030204"/>
              </a:rPr>
              <a:t> </a:t>
            </a:r>
            <a:r>
              <a:rPr sz="1800" dirty="0">
                <a:latin typeface="Calibri" panose="020F0502020204030204"/>
                <a:cs typeface="Calibri" panose="020F0502020204030204"/>
              </a:rPr>
              <a:t>çıkmak.</a:t>
            </a:r>
            <a:r>
              <a:rPr sz="1800" spc="-25" dirty="0">
                <a:latin typeface="Calibri" panose="020F0502020204030204"/>
                <a:cs typeface="Calibri" panose="020F0502020204030204"/>
              </a:rPr>
              <a:t> </a:t>
            </a:r>
            <a:r>
              <a:rPr sz="1800" dirty="0">
                <a:latin typeface="Calibri" panose="020F0502020204030204"/>
                <a:cs typeface="Calibri" panose="020F0502020204030204"/>
              </a:rPr>
              <a:t>(Sporcu</a:t>
            </a:r>
            <a:r>
              <a:rPr sz="1800" spc="-25" dirty="0">
                <a:latin typeface="Calibri" panose="020F0502020204030204"/>
                <a:cs typeface="Calibri" panose="020F0502020204030204"/>
              </a:rPr>
              <a:t> </a:t>
            </a:r>
            <a:r>
              <a:rPr sz="1800" dirty="0">
                <a:latin typeface="Calibri" panose="020F0502020204030204"/>
                <a:cs typeface="Calibri" panose="020F0502020204030204"/>
              </a:rPr>
              <a:t>atleti,</a:t>
            </a:r>
            <a:r>
              <a:rPr sz="1800" spc="-25" dirty="0">
                <a:latin typeface="Calibri" panose="020F0502020204030204"/>
                <a:cs typeface="Calibri" panose="020F0502020204030204"/>
              </a:rPr>
              <a:t> </a:t>
            </a:r>
            <a:r>
              <a:rPr sz="1800" dirty="0">
                <a:latin typeface="Calibri" panose="020F0502020204030204"/>
                <a:cs typeface="Calibri" panose="020F0502020204030204"/>
              </a:rPr>
              <a:t>sütyen</a:t>
            </a:r>
            <a:r>
              <a:rPr sz="1800" spc="-25" dirty="0">
                <a:latin typeface="Calibri" panose="020F0502020204030204"/>
                <a:cs typeface="Calibri" panose="020F0502020204030204"/>
              </a:rPr>
              <a:t> </a:t>
            </a:r>
            <a:r>
              <a:rPr sz="1800" dirty="0">
                <a:latin typeface="Calibri" panose="020F0502020204030204"/>
                <a:cs typeface="Calibri" panose="020F0502020204030204"/>
              </a:rPr>
              <a:t>ile</a:t>
            </a:r>
            <a:r>
              <a:rPr sz="1800" spc="-20" dirty="0">
                <a:latin typeface="Calibri" panose="020F0502020204030204"/>
                <a:cs typeface="Calibri" panose="020F0502020204030204"/>
              </a:rPr>
              <a:t> </a:t>
            </a:r>
            <a:r>
              <a:rPr sz="1800" spc="-10" dirty="0">
                <a:latin typeface="Calibri" panose="020F0502020204030204"/>
                <a:cs typeface="Calibri" panose="020F0502020204030204"/>
              </a:rPr>
              <a:t>karıştırılabileceğinden </a:t>
            </a:r>
            <a:r>
              <a:rPr sz="1800" dirty="0">
                <a:latin typeface="Calibri" panose="020F0502020204030204"/>
                <a:cs typeface="Calibri" panose="020F0502020204030204"/>
              </a:rPr>
              <a:t>giyilmemesi</a:t>
            </a:r>
            <a:r>
              <a:rPr sz="1800" spc="-55" dirty="0">
                <a:latin typeface="Calibri" panose="020F0502020204030204"/>
                <a:cs typeface="Calibri" panose="020F0502020204030204"/>
              </a:rPr>
              <a:t> </a:t>
            </a:r>
            <a:r>
              <a:rPr sz="1800" spc="-10" dirty="0">
                <a:latin typeface="Calibri" panose="020F0502020204030204"/>
                <a:cs typeface="Calibri" panose="020F0502020204030204"/>
              </a:rPr>
              <a:t>gerekmektedir.)</a:t>
            </a:r>
            <a:endParaRPr sz="1800">
              <a:latin typeface="Calibri" panose="020F0502020204030204"/>
              <a:cs typeface="Calibri" panose="020F0502020204030204"/>
            </a:endParaRPr>
          </a:p>
        </p:txBody>
      </p:sp>
      <p:sp>
        <p:nvSpPr>
          <p:cNvPr id="5" name="object 5"/>
          <p:cNvSpPr txBox="1"/>
          <p:nvPr/>
        </p:nvSpPr>
        <p:spPr>
          <a:xfrm>
            <a:off x="1955063" y="4282452"/>
            <a:ext cx="6680834" cy="299720"/>
          </a:xfrm>
          <a:prstGeom prst="rect">
            <a:avLst/>
          </a:prstGeom>
        </p:spPr>
        <p:txBody>
          <a:bodyPr vert="horz" wrap="square" lIns="0" tIns="12700" rIns="0" bIns="0" rtlCol="0">
            <a:spAutoFit/>
          </a:bodyPr>
          <a:lstStyle/>
          <a:p>
            <a:pPr marL="297815" indent="-285750">
              <a:lnSpc>
                <a:spcPct val="100000"/>
              </a:lnSpc>
              <a:spcBef>
                <a:spcPts val="100"/>
              </a:spcBef>
              <a:buFont typeface="Arial" panose="020B0604020202020204"/>
              <a:buChar char="•"/>
              <a:tabLst>
                <a:tab pos="297815" algn="l"/>
                <a:tab pos="298450" algn="l"/>
              </a:tabLst>
            </a:pPr>
            <a:r>
              <a:rPr sz="1800" dirty="0">
                <a:latin typeface="Calibri" panose="020F0502020204030204"/>
                <a:cs typeface="Calibri" panose="020F0502020204030204"/>
              </a:rPr>
              <a:t>Göğsün</a:t>
            </a:r>
            <a:r>
              <a:rPr sz="1800" spc="-60" dirty="0">
                <a:latin typeface="Calibri" panose="020F0502020204030204"/>
                <a:cs typeface="Calibri" panose="020F0502020204030204"/>
              </a:rPr>
              <a:t> </a:t>
            </a:r>
            <a:r>
              <a:rPr sz="1800" dirty="0">
                <a:latin typeface="Calibri" panose="020F0502020204030204"/>
                <a:cs typeface="Calibri" panose="020F0502020204030204"/>
              </a:rPr>
              <a:t>üçte</a:t>
            </a:r>
            <a:r>
              <a:rPr sz="1800" spc="-50" dirty="0">
                <a:latin typeface="Calibri" panose="020F0502020204030204"/>
                <a:cs typeface="Calibri" panose="020F0502020204030204"/>
              </a:rPr>
              <a:t> </a:t>
            </a:r>
            <a:r>
              <a:rPr sz="1800" dirty="0">
                <a:latin typeface="Calibri" panose="020F0502020204030204"/>
                <a:cs typeface="Calibri" panose="020F0502020204030204"/>
              </a:rPr>
              <a:t>birinden</a:t>
            </a:r>
            <a:r>
              <a:rPr sz="1800" spc="-50" dirty="0">
                <a:latin typeface="Calibri" panose="020F0502020204030204"/>
                <a:cs typeface="Calibri" panose="020F0502020204030204"/>
              </a:rPr>
              <a:t> </a:t>
            </a:r>
            <a:r>
              <a:rPr sz="1800" dirty="0">
                <a:latin typeface="Calibri" panose="020F0502020204030204"/>
                <a:cs typeface="Calibri" panose="020F0502020204030204"/>
              </a:rPr>
              <a:t>fazlasını</a:t>
            </a:r>
            <a:r>
              <a:rPr sz="1800" spc="-45" dirty="0">
                <a:latin typeface="Calibri" panose="020F0502020204030204"/>
                <a:cs typeface="Calibri" panose="020F0502020204030204"/>
              </a:rPr>
              <a:t> </a:t>
            </a:r>
            <a:r>
              <a:rPr sz="1800" dirty="0">
                <a:latin typeface="Calibri" panose="020F0502020204030204"/>
                <a:cs typeface="Calibri" panose="020F0502020204030204"/>
              </a:rPr>
              <a:t>ortaya</a:t>
            </a:r>
            <a:r>
              <a:rPr sz="1800" spc="-45" dirty="0">
                <a:latin typeface="Calibri" panose="020F0502020204030204"/>
                <a:cs typeface="Calibri" panose="020F0502020204030204"/>
              </a:rPr>
              <a:t> </a:t>
            </a:r>
            <a:r>
              <a:rPr sz="1800" spc="-10" dirty="0">
                <a:latin typeface="Calibri" panose="020F0502020204030204"/>
                <a:cs typeface="Calibri" panose="020F0502020204030204"/>
              </a:rPr>
              <a:t>çıkaracak</a:t>
            </a:r>
            <a:r>
              <a:rPr sz="1800" spc="-50" dirty="0">
                <a:latin typeface="Calibri" panose="020F0502020204030204"/>
                <a:cs typeface="Calibri" panose="020F0502020204030204"/>
              </a:rPr>
              <a:t> </a:t>
            </a:r>
            <a:r>
              <a:rPr sz="1800" dirty="0">
                <a:latin typeface="Calibri" panose="020F0502020204030204"/>
                <a:cs typeface="Calibri" panose="020F0502020204030204"/>
              </a:rPr>
              <a:t>şekilde</a:t>
            </a:r>
            <a:r>
              <a:rPr sz="1800" spc="-50" dirty="0">
                <a:latin typeface="Calibri" panose="020F0502020204030204"/>
                <a:cs typeface="Calibri" panose="020F0502020204030204"/>
              </a:rPr>
              <a:t> </a:t>
            </a:r>
            <a:r>
              <a:rPr sz="1800" dirty="0">
                <a:latin typeface="Calibri" panose="020F0502020204030204"/>
                <a:cs typeface="Calibri" panose="020F0502020204030204"/>
              </a:rPr>
              <a:t>dekolte</a:t>
            </a:r>
            <a:r>
              <a:rPr sz="1800" spc="-45" dirty="0">
                <a:latin typeface="Calibri" panose="020F0502020204030204"/>
                <a:cs typeface="Calibri" panose="020F0502020204030204"/>
              </a:rPr>
              <a:t> </a:t>
            </a:r>
            <a:r>
              <a:rPr sz="1800" spc="-10" dirty="0">
                <a:latin typeface="Calibri" panose="020F0502020204030204"/>
                <a:cs typeface="Calibri" panose="020F0502020204030204"/>
              </a:rPr>
              <a:t>giyim.</a:t>
            </a:r>
            <a:endParaRPr sz="1800">
              <a:latin typeface="Calibri" panose="020F0502020204030204"/>
              <a:cs typeface="Calibri" panose="020F0502020204030204"/>
            </a:endParaRPr>
          </a:p>
        </p:txBody>
      </p:sp>
      <p:pic>
        <p:nvPicPr>
          <p:cNvPr id="6" name="object 6"/>
          <p:cNvPicPr/>
          <p:nvPr/>
        </p:nvPicPr>
        <p:blipFill>
          <a:blip r:embed="rId2" cstate="print"/>
          <a:stretch>
            <a:fillRect/>
          </a:stretch>
        </p:blipFill>
        <p:spPr>
          <a:xfrm>
            <a:off x="2261616" y="2499360"/>
            <a:ext cx="1228344" cy="1775460"/>
          </a:xfrm>
          <a:prstGeom prst="rect">
            <a:avLst/>
          </a:prstGeom>
        </p:spPr>
      </p:pic>
      <p:pic>
        <p:nvPicPr>
          <p:cNvPr id="7" name="object 7"/>
          <p:cNvPicPr/>
          <p:nvPr/>
        </p:nvPicPr>
        <p:blipFill>
          <a:blip r:embed="rId3" cstate="print"/>
          <a:stretch>
            <a:fillRect/>
          </a:stretch>
        </p:blipFill>
        <p:spPr>
          <a:xfrm>
            <a:off x="2261616" y="4681728"/>
            <a:ext cx="1411224" cy="1837944"/>
          </a:xfrm>
          <a:prstGeom prst="rect">
            <a:avLst/>
          </a:prstGeom>
        </p:spPr>
      </p:pic>
      <p:grpSp>
        <p:nvGrpSpPr>
          <p:cNvPr id="8" name="object 8"/>
          <p:cNvGrpSpPr/>
          <p:nvPr/>
        </p:nvGrpSpPr>
        <p:grpSpPr>
          <a:xfrm>
            <a:off x="11394947" y="53339"/>
            <a:ext cx="688975" cy="688975"/>
            <a:chOff x="11394947" y="53339"/>
            <a:chExt cx="688975" cy="688975"/>
          </a:xfrm>
        </p:grpSpPr>
        <p:pic>
          <p:nvPicPr>
            <p:cNvPr id="9" name="object 9"/>
            <p:cNvPicPr/>
            <p:nvPr/>
          </p:nvPicPr>
          <p:blipFill>
            <a:blip r:embed="rId4" cstate="print"/>
            <a:stretch>
              <a:fillRect/>
            </a:stretch>
          </p:blipFill>
          <p:spPr>
            <a:xfrm>
              <a:off x="11550395" y="99059"/>
              <a:ext cx="533400" cy="515112"/>
            </a:xfrm>
            <a:prstGeom prst="rect">
              <a:avLst/>
            </a:prstGeom>
          </p:spPr>
        </p:pic>
        <p:pic>
          <p:nvPicPr>
            <p:cNvPr id="10" name="object 10"/>
            <p:cNvPicPr/>
            <p:nvPr/>
          </p:nvPicPr>
          <p:blipFill>
            <a:blip r:embed="rId5" cstate="print"/>
            <a:stretch>
              <a:fillRect/>
            </a:stretch>
          </p:blipFill>
          <p:spPr>
            <a:xfrm>
              <a:off x="11394947" y="53339"/>
              <a:ext cx="688848" cy="688847"/>
            </a:xfrm>
            <a:prstGeom prst="rect">
              <a:avLst/>
            </a:prstGeom>
          </p:spPr>
        </p:pic>
      </p:grpSp>
      <p:sp>
        <p:nvSpPr>
          <p:cNvPr id="11" name="object 11"/>
          <p:cNvSpPr txBox="1">
            <a:spLocks noGrp="1"/>
          </p:cNvSpPr>
          <p:nvPr>
            <p:ph type="title"/>
          </p:nvPr>
        </p:nvSpPr>
        <p:spPr>
          <a:xfrm>
            <a:off x="3765435" y="320281"/>
            <a:ext cx="4965700" cy="634365"/>
          </a:xfrm>
          <a:prstGeom prst="rect">
            <a:avLst/>
          </a:prstGeom>
        </p:spPr>
        <p:txBody>
          <a:bodyPr vert="horz" wrap="square" lIns="0" tIns="12065" rIns="0" bIns="0" rtlCol="0">
            <a:spAutoFit/>
          </a:bodyPr>
          <a:lstStyle/>
          <a:p>
            <a:pPr marL="12700">
              <a:lnSpc>
                <a:spcPct val="100000"/>
              </a:lnSpc>
              <a:spcBef>
                <a:spcPts val="95"/>
              </a:spcBef>
            </a:pPr>
            <a:r>
              <a:rPr lang="tr-TR" dirty="0"/>
              <a:t>P*</a:t>
            </a:r>
            <a:r>
              <a:rPr lang="tr-TR" dirty="0" err="1"/>
              <a:t>rn</a:t>
            </a:r>
            <a:r>
              <a:rPr lang="tr-TR" dirty="0"/>
              <a:t>*grafik</a:t>
            </a:r>
            <a:r>
              <a:rPr spc="-229" dirty="0"/>
              <a:t> </a:t>
            </a:r>
            <a:r>
              <a:rPr spc="-10" dirty="0"/>
              <a:t>İçerikler</a:t>
            </a:r>
          </a:p>
        </p:txBody>
      </p:sp>
      <p:sp>
        <p:nvSpPr>
          <p:cNvPr id="12" name="object 12"/>
          <p:cNvSpPr txBox="1">
            <a:spLocks noGrp="1"/>
          </p:cNvSpPr>
          <p:nvPr>
            <p:ph type="ftr" sz="quarter" idx="5"/>
          </p:nvPr>
        </p:nvSpPr>
        <p:spPr>
          <a:prstGeom prst="rect">
            <a:avLst/>
          </a:prstGeom>
        </p:spPr>
        <p:txBody>
          <a:bodyPr vert="horz" wrap="square" lIns="0" tIns="0" rIns="0" bIns="0" rtlCol="0">
            <a:spAutoFit/>
          </a:bodyPr>
          <a:lstStyle/>
          <a:p>
            <a:pPr marL="12700">
              <a:lnSpc>
                <a:spcPts val="1650"/>
              </a:lnSpc>
            </a:pPr>
            <a:r>
              <a:rPr dirty="0"/>
              <a:t>Private</a:t>
            </a:r>
            <a:r>
              <a:rPr spc="-20" dirty="0"/>
              <a:t> </a:t>
            </a:r>
            <a:r>
              <a:rPr dirty="0"/>
              <a:t>&amp;</a:t>
            </a:r>
            <a:r>
              <a:rPr spc="-20" dirty="0"/>
              <a:t> </a:t>
            </a:r>
            <a:r>
              <a:rPr spc="-10" dirty="0"/>
              <a:t>Confidential</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874520" cy="743585"/>
          </a:xfrm>
          <a:custGeom>
            <a:avLst/>
            <a:gdLst/>
            <a:ahLst/>
            <a:cxnLst/>
            <a:rect l="l" t="t" r="r" b="b"/>
            <a:pathLst>
              <a:path w="1874520" h="743585">
                <a:moveTo>
                  <a:pt x="0" y="743318"/>
                </a:moveTo>
                <a:lnTo>
                  <a:pt x="0" y="0"/>
                </a:lnTo>
                <a:lnTo>
                  <a:pt x="1873973" y="0"/>
                </a:lnTo>
                <a:lnTo>
                  <a:pt x="1820459" y="100898"/>
                </a:lnTo>
                <a:lnTo>
                  <a:pt x="1702355" y="184432"/>
                </a:lnTo>
                <a:lnTo>
                  <a:pt x="1481226" y="238938"/>
                </a:lnTo>
                <a:lnTo>
                  <a:pt x="1238744" y="261245"/>
                </a:lnTo>
                <a:lnTo>
                  <a:pt x="1188506" y="266697"/>
                </a:lnTo>
                <a:lnTo>
                  <a:pt x="1138057" y="272927"/>
                </a:lnTo>
                <a:lnTo>
                  <a:pt x="1087556" y="280128"/>
                </a:lnTo>
                <a:lnTo>
                  <a:pt x="1037160" y="288493"/>
                </a:lnTo>
                <a:lnTo>
                  <a:pt x="987029" y="298213"/>
                </a:lnTo>
                <a:lnTo>
                  <a:pt x="937320" y="309481"/>
                </a:lnTo>
                <a:lnTo>
                  <a:pt x="888191" y="322489"/>
                </a:lnTo>
                <a:lnTo>
                  <a:pt x="839803" y="337429"/>
                </a:lnTo>
                <a:lnTo>
                  <a:pt x="792311" y="354494"/>
                </a:lnTo>
                <a:lnTo>
                  <a:pt x="745876" y="373877"/>
                </a:lnTo>
                <a:lnTo>
                  <a:pt x="700655" y="395768"/>
                </a:lnTo>
                <a:lnTo>
                  <a:pt x="656807" y="420361"/>
                </a:lnTo>
                <a:lnTo>
                  <a:pt x="614489" y="447848"/>
                </a:lnTo>
                <a:lnTo>
                  <a:pt x="573862" y="478422"/>
                </a:lnTo>
                <a:lnTo>
                  <a:pt x="521697" y="518964"/>
                </a:lnTo>
                <a:lnTo>
                  <a:pt x="470342" y="555219"/>
                </a:lnTo>
                <a:lnTo>
                  <a:pt x="419942" y="587437"/>
                </a:lnTo>
                <a:lnTo>
                  <a:pt x="370639" y="615873"/>
                </a:lnTo>
                <a:lnTo>
                  <a:pt x="322577" y="640779"/>
                </a:lnTo>
                <a:lnTo>
                  <a:pt x="275901" y="662408"/>
                </a:lnTo>
                <a:lnTo>
                  <a:pt x="230752" y="681013"/>
                </a:lnTo>
                <a:lnTo>
                  <a:pt x="187276" y="696848"/>
                </a:lnTo>
                <a:lnTo>
                  <a:pt x="145615" y="710165"/>
                </a:lnTo>
                <a:lnTo>
                  <a:pt x="105913" y="721218"/>
                </a:lnTo>
                <a:lnTo>
                  <a:pt x="68315" y="730259"/>
                </a:lnTo>
                <a:lnTo>
                  <a:pt x="32962" y="737541"/>
                </a:lnTo>
                <a:lnTo>
                  <a:pt x="0" y="743318"/>
                </a:lnTo>
                <a:close/>
              </a:path>
            </a:pathLst>
          </a:custGeom>
          <a:solidFill>
            <a:srgbClr val="7000E6"/>
          </a:solidFill>
        </p:spPr>
        <p:txBody>
          <a:bodyPr wrap="square" lIns="0" tIns="0" rIns="0" bIns="0" rtlCol="0"/>
          <a:lstStyle/>
          <a:p>
            <a:endParaRPr/>
          </a:p>
        </p:txBody>
      </p:sp>
      <p:sp>
        <p:nvSpPr>
          <p:cNvPr id="3" name="object 3"/>
          <p:cNvSpPr/>
          <p:nvPr/>
        </p:nvSpPr>
        <p:spPr>
          <a:xfrm>
            <a:off x="10910239" y="5823534"/>
            <a:ext cx="1282065" cy="1035050"/>
          </a:xfrm>
          <a:custGeom>
            <a:avLst/>
            <a:gdLst/>
            <a:ahLst/>
            <a:cxnLst/>
            <a:rect l="l" t="t" r="r" b="b"/>
            <a:pathLst>
              <a:path w="1282065" h="1035050">
                <a:moveTo>
                  <a:pt x="1281760" y="1034465"/>
                </a:moveTo>
                <a:lnTo>
                  <a:pt x="0" y="1034465"/>
                </a:lnTo>
                <a:lnTo>
                  <a:pt x="38381" y="1008803"/>
                </a:lnTo>
                <a:lnTo>
                  <a:pt x="76417" y="981926"/>
                </a:lnTo>
                <a:lnTo>
                  <a:pt x="114040" y="953807"/>
                </a:lnTo>
                <a:lnTo>
                  <a:pt x="151185" y="924417"/>
                </a:lnTo>
                <a:lnTo>
                  <a:pt x="187784" y="893729"/>
                </a:lnTo>
                <a:lnTo>
                  <a:pt x="223773" y="861715"/>
                </a:lnTo>
                <a:lnTo>
                  <a:pt x="259084" y="828346"/>
                </a:lnTo>
                <a:lnTo>
                  <a:pt x="293652" y="793595"/>
                </a:lnTo>
                <a:lnTo>
                  <a:pt x="327410" y="757433"/>
                </a:lnTo>
                <a:lnTo>
                  <a:pt x="360292" y="719834"/>
                </a:lnTo>
                <a:lnTo>
                  <a:pt x="392232" y="680768"/>
                </a:lnTo>
                <a:lnTo>
                  <a:pt x="423163" y="640208"/>
                </a:lnTo>
                <a:lnTo>
                  <a:pt x="453020" y="598126"/>
                </a:lnTo>
                <a:lnTo>
                  <a:pt x="514596" y="504387"/>
                </a:lnTo>
                <a:lnTo>
                  <a:pt x="548150" y="456718"/>
                </a:lnTo>
                <a:lnTo>
                  <a:pt x="582364" y="411474"/>
                </a:lnTo>
                <a:lnTo>
                  <a:pt x="617202" y="368645"/>
                </a:lnTo>
                <a:lnTo>
                  <a:pt x="652628" y="328218"/>
                </a:lnTo>
                <a:lnTo>
                  <a:pt x="688609" y="290182"/>
                </a:lnTo>
                <a:lnTo>
                  <a:pt x="725109" y="254523"/>
                </a:lnTo>
                <a:lnTo>
                  <a:pt x="762092" y="221232"/>
                </a:lnTo>
                <a:lnTo>
                  <a:pt x="799524" y="190295"/>
                </a:lnTo>
                <a:lnTo>
                  <a:pt x="837369" y="161701"/>
                </a:lnTo>
                <a:lnTo>
                  <a:pt x="875593" y="135437"/>
                </a:lnTo>
                <a:lnTo>
                  <a:pt x="914160" y="111493"/>
                </a:lnTo>
                <a:lnTo>
                  <a:pt x="953036" y="89856"/>
                </a:lnTo>
                <a:lnTo>
                  <a:pt x="992184" y="70514"/>
                </a:lnTo>
                <a:lnTo>
                  <a:pt x="1031571" y="53455"/>
                </a:lnTo>
                <a:lnTo>
                  <a:pt x="1071160" y="38667"/>
                </a:lnTo>
                <a:lnTo>
                  <a:pt x="1110917" y="26139"/>
                </a:lnTo>
                <a:lnTo>
                  <a:pt x="1150808" y="15859"/>
                </a:lnTo>
                <a:lnTo>
                  <a:pt x="1190795" y="7814"/>
                </a:lnTo>
                <a:lnTo>
                  <a:pt x="1230845" y="1993"/>
                </a:lnTo>
                <a:lnTo>
                  <a:pt x="1281760" y="0"/>
                </a:lnTo>
                <a:lnTo>
                  <a:pt x="1281760" y="1034465"/>
                </a:lnTo>
                <a:close/>
              </a:path>
            </a:pathLst>
          </a:custGeom>
          <a:solidFill>
            <a:srgbClr val="00C786"/>
          </a:solidFill>
        </p:spPr>
        <p:txBody>
          <a:bodyPr wrap="square" lIns="0" tIns="0" rIns="0" bIns="0" rtlCol="0"/>
          <a:lstStyle/>
          <a:p>
            <a:endParaRPr/>
          </a:p>
        </p:txBody>
      </p:sp>
      <p:sp>
        <p:nvSpPr>
          <p:cNvPr id="4" name="object 4"/>
          <p:cNvSpPr txBox="1"/>
          <p:nvPr/>
        </p:nvSpPr>
        <p:spPr>
          <a:xfrm>
            <a:off x="2209685" y="1035646"/>
            <a:ext cx="5430520" cy="299720"/>
          </a:xfrm>
          <a:prstGeom prst="rect">
            <a:avLst/>
          </a:prstGeom>
        </p:spPr>
        <p:txBody>
          <a:bodyPr vert="horz" wrap="square" lIns="0" tIns="12700" rIns="0" bIns="0" rtlCol="0">
            <a:spAutoFit/>
          </a:bodyPr>
          <a:lstStyle/>
          <a:p>
            <a:pPr marL="297815" indent="-285115">
              <a:lnSpc>
                <a:spcPct val="100000"/>
              </a:lnSpc>
              <a:spcBef>
                <a:spcPts val="100"/>
              </a:spcBef>
              <a:buFont typeface="Arial" panose="020B0604020202020204"/>
              <a:buChar char="•"/>
              <a:tabLst>
                <a:tab pos="297815" algn="l"/>
                <a:tab pos="298450" algn="l"/>
              </a:tabLst>
            </a:pPr>
            <a:r>
              <a:rPr sz="1800" dirty="0">
                <a:latin typeface="Calibri" panose="020F0502020204030204"/>
                <a:cs typeface="Calibri" panose="020F0502020204030204"/>
              </a:rPr>
              <a:t>Kasık</a:t>
            </a:r>
            <a:r>
              <a:rPr sz="1800" spc="-65" dirty="0">
                <a:latin typeface="Calibri" panose="020F0502020204030204"/>
                <a:cs typeface="Calibri" panose="020F0502020204030204"/>
              </a:rPr>
              <a:t> </a:t>
            </a:r>
            <a:r>
              <a:rPr sz="1800" dirty="0">
                <a:latin typeface="Calibri" panose="020F0502020204030204"/>
                <a:cs typeface="Calibri" panose="020F0502020204030204"/>
              </a:rPr>
              <a:t>alanını</a:t>
            </a:r>
            <a:r>
              <a:rPr sz="1800" spc="-45" dirty="0">
                <a:latin typeface="Calibri" panose="020F0502020204030204"/>
                <a:cs typeface="Calibri" panose="020F0502020204030204"/>
              </a:rPr>
              <a:t> </a:t>
            </a:r>
            <a:r>
              <a:rPr sz="1800" dirty="0">
                <a:latin typeface="Calibri" panose="020F0502020204030204"/>
                <a:cs typeface="Calibri" panose="020F0502020204030204"/>
              </a:rPr>
              <a:t>bariz</a:t>
            </a:r>
            <a:r>
              <a:rPr sz="1800" spc="-55" dirty="0">
                <a:latin typeface="Calibri" panose="020F0502020204030204"/>
                <a:cs typeface="Calibri" panose="020F0502020204030204"/>
              </a:rPr>
              <a:t> </a:t>
            </a:r>
            <a:r>
              <a:rPr sz="1800" dirty="0">
                <a:latin typeface="Calibri" panose="020F0502020204030204"/>
                <a:cs typeface="Calibri" panose="020F0502020204030204"/>
              </a:rPr>
              <a:t>şekilde</a:t>
            </a:r>
            <a:r>
              <a:rPr sz="1800" spc="-50" dirty="0">
                <a:latin typeface="Calibri" panose="020F0502020204030204"/>
                <a:cs typeface="Calibri" panose="020F0502020204030204"/>
              </a:rPr>
              <a:t> </a:t>
            </a:r>
            <a:r>
              <a:rPr sz="1800" dirty="0">
                <a:latin typeface="Calibri" panose="020F0502020204030204"/>
                <a:cs typeface="Calibri" panose="020F0502020204030204"/>
              </a:rPr>
              <a:t>ortaya</a:t>
            </a:r>
            <a:r>
              <a:rPr sz="1800" spc="-55" dirty="0">
                <a:latin typeface="Calibri" panose="020F0502020204030204"/>
                <a:cs typeface="Calibri" panose="020F0502020204030204"/>
              </a:rPr>
              <a:t> </a:t>
            </a:r>
            <a:r>
              <a:rPr sz="1800" dirty="0">
                <a:latin typeface="Calibri" panose="020F0502020204030204"/>
                <a:cs typeface="Calibri" panose="020F0502020204030204"/>
              </a:rPr>
              <a:t>çıkaran</a:t>
            </a:r>
            <a:r>
              <a:rPr sz="1800" spc="-50" dirty="0">
                <a:latin typeface="Calibri" panose="020F0502020204030204"/>
                <a:cs typeface="Calibri" panose="020F0502020204030204"/>
              </a:rPr>
              <a:t> </a:t>
            </a:r>
            <a:r>
              <a:rPr sz="1800" dirty="0">
                <a:latin typeface="Calibri" panose="020F0502020204030204"/>
                <a:cs typeface="Calibri" panose="020F0502020204030204"/>
              </a:rPr>
              <a:t>taytlar</a:t>
            </a:r>
            <a:r>
              <a:rPr sz="1800" spc="-45" dirty="0">
                <a:latin typeface="Calibri" panose="020F0502020204030204"/>
                <a:cs typeface="Calibri" panose="020F0502020204030204"/>
              </a:rPr>
              <a:t> </a:t>
            </a:r>
            <a:r>
              <a:rPr sz="1800" spc="-10" dirty="0">
                <a:latin typeface="Calibri" panose="020F0502020204030204"/>
                <a:cs typeface="Calibri" panose="020F0502020204030204"/>
              </a:rPr>
              <a:t>giymek.</a:t>
            </a:r>
            <a:endParaRPr sz="1800">
              <a:latin typeface="Calibri" panose="020F0502020204030204"/>
              <a:cs typeface="Calibri" panose="020F0502020204030204"/>
            </a:endParaRPr>
          </a:p>
        </p:txBody>
      </p:sp>
      <p:sp>
        <p:nvSpPr>
          <p:cNvPr id="5" name="object 5"/>
          <p:cNvSpPr txBox="1"/>
          <p:nvPr/>
        </p:nvSpPr>
        <p:spPr>
          <a:xfrm>
            <a:off x="2209685" y="3000997"/>
            <a:ext cx="5520690" cy="299720"/>
          </a:xfrm>
          <a:prstGeom prst="rect">
            <a:avLst/>
          </a:prstGeom>
        </p:spPr>
        <p:txBody>
          <a:bodyPr vert="horz" wrap="square" lIns="0" tIns="12700" rIns="0" bIns="0" rtlCol="0">
            <a:spAutoFit/>
          </a:bodyPr>
          <a:lstStyle/>
          <a:p>
            <a:pPr marL="297815" indent="-285115">
              <a:lnSpc>
                <a:spcPct val="100000"/>
              </a:lnSpc>
              <a:spcBef>
                <a:spcPts val="100"/>
              </a:spcBef>
              <a:buFont typeface="Arial" panose="020B0604020202020204"/>
              <a:buChar char="•"/>
              <a:tabLst>
                <a:tab pos="297815" algn="l"/>
                <a:tab pos="298450" algn="l"/>
              </a:tabLst>
            </a:pPr>
            <a:r>
              <a:rPr sz="1800" dirty="0">
                <a:latin typeface="Calibri" panose="020F0502020204030204"/>
                <a:cs typeface="Calibri" panose="020F0502020204030204"/>
              </a:rPr>
              <a:t>Kalça</a:t>
            </a:r>
            <a:r>
              <a:rPr sz="1800" spc="-45" dirty="0">
                <a:latin typeface="Calibri" panose="020F0502020204030204"/>
                <a:cs typeface="Calibri" panose="020F0502020204030204"/>
              </a:rPr>
              <a:t> </a:t>
            </a:r>
            <a:r>
              <a:rPr sz="1800" dirty="0">
                <a:latin typeface="Calibri" panose="020F0502020204030204"/>
                <a:cs typeface="Calibri" panose="020F0502020204030204"/>
              </a:rPr>
              <a:t>loblarını</a:t>
            </a:r>
            <a:r>
              <a:rPr sz="1800" spc="-25" dirty="0">
                <a:latin typeface="Calibri" panose="020F0502020204030204"/>
                <a:cs typeface="Calibri" panose="020F0502020204030204"/>
              </a:rPr>
              <a:t> </a:t>
            </a:r>
            <a:r>
              <a:rPr sz="1800" dirty="0">
                <a:latin typeface="Calibri" panose="020F0502020204030204"/>
                <a:cs typeface="Calibri" panose="020F0502020204030204"/>
              </a:rPr>
              <a:t>ortaya</a:t>
            </a:r>
            <a:r>
              <a:rPr sz="1800" spc="-30" dirty="0">
                <a:latin typeface="Calibri" panose="020F0502020204030204"/>
                <a:cs typeface="Calibri" panose="020F0502020204030204"/>
              </a:rPr>
              <a:t> </a:t>
            </a:r>
            <a:r>
              <a:rPr sz="1800" spc="-10" dirty="0">
                <a:latin typeface="Calibri" panose="020F0502020204030204"/>
                <a:cs typeface="Calibri" panose="020F0502020204030204"/>
              </a:rPr>
              <a:t>çıkartacak</a:t>
            </a:r>
            <a:r>
              <a:rPr sz="1800" spc="-30" dirty="0">
                <a:latin typeface="Calibri" panose="020F0502020204030204"/>
                <a:cs typeface="Calibri" panose="020F0502020204030204"/>
              </a:rPr>
              <a:t> </a:t>
            </a:r>
            <a:r>
              <a:rPr sz="1800" dirty="0">
                <a:latin typeface="Calibri" panose="020F0502020204030204"/>
                <a:cs typeface="Calibri" panose="020F0502020204030204"/>
              </a:rPr>
              <a:t>şekilde</a:t>
            </a:r>
            <a:r>
              <a:rPr sz="1800" spc="-30" dirty="0">
                <a:latin typeface="Calibri" panose="020F0502020204030204"/>
                <a:cs typeface="Calibri" panose="020F0502020204030204"/>
              </a:rPr>
              <a:t> </a:t>
            </a:r>
            <a:r>
              <a:rPr sz="1800" dirty="0">
                <a:latin typeface="Calibri" panose="020F0502020204030204"/>
                <a:cs typeface="Calibri" panose="020F0502020204030204"/>
              </a:rPr>
              <a:t>kısa</a:t>
            </a:r>
            <a:r>
              <a:rPr sz="1800" spc="-30" dirty="0">
                <a:latin typeface="Calibri" panose="020F0502020204030204"/>
                <a:cs typeface="Calibri" panose="020F0502020204030204"/>
              </a:rPr>
              <a:t> </a:t>
            </a:r>
            <a:r>
              <a:rPr sz="1800" dirty="0">
                <a:latin typeface="Calibri" panose="020F0502020204030204"/>
                <a:cs typeface="Calibri" panose="020F0502020204030204"/>
              </a:rPr>
              <a:t>şort</a:t>
            </a:r>
            <a:r>
              <a:rPr sz="1800" spc="-25" dirty="0">
                <a:latin typeface="Calibri" panose="020F0502020204030204"/>
                <a:cs typeface="Calibri" panose="020F0502020204030204"/>
              </a:rPr>
              <a:t> </a:t>
            </a:r>
            <a:r>
              <a:rPr sz="1800" spc="-10" dirty="0">
                <a:latin typeface="Calibri" panose="020F0502020204030204"/>
                <a:cs typeface="Calibri" panose="020F0502020204030204"/>
              </a:rPr>
              <a:t>giymek.</a:t>
            </a:r>
            <a:endParaRPr sz="1800">
              <a:latin typeface="Calibri" panose="020F0502020204030204"/>
              <a:cs typeface="Calibri" panose="020F0502020204030204"/>
            </a:endParaRPr>
          </a:p>
        </p:txBody>
      </p:sp>
      <p:sp>
        <p:nvSpPr>
          <p:cNvPr id="6" name="object 6"/>
          <p:cNvSpPr txBox="1"/>
          <p:nvPr/>
        </p:nvSpPr>
        <p:spPr>
          <a:xfrm>
            <a:off x="2122004" y="4816792"/>
            <a:ext cx="8318500" cy="1259840"/>
          </a:xfrm>
          <a:prstGeom prst="rect">
            <a:avLst/>
          </a:prstGeom>
        </p:spPr>
        <p:txBody>
          <a:bodyPr vert="horz" wrap="square" lIns="0" tIns="12700" rIns="0" bIns="0" rtlCol="0">
            <a:spAutoFit/>
          </a:bodyPr>
          <a:lstStyle/>
          <a:p>
            <a:pPr marL="297815" marR="5080" indent="-285115">
              <a:lnSpc>
                <a:spcPct val="150000"/>
              </a:lnSpc>
              <a:spcBef>
                <a:spcPts val="100"/>
              </a:spcBef>
              <a:buFont typeface="Arial" panose="020B0604020202020204"/>
              <a:buChar char="•"/>
              <a:tabLst>
                <a:tab pos="297815" algn="l"/>
                <a:tab pos="298450" algn="l"/>
              </a:tabLst>
            </a:pPr>
            <a:r>
              <a:rPr sz="1800" dirty="0">
                <a:latin typeface="Calibri" panose="020F0502020204030204"/>
                <a:cs typeface="Calibri" panose="020F0502020204030204"/>
              </a:rPr>
              <a:t>Karşı</a:t>
            </a:r>
            <a:r>
              <a:rPr sz="1800" spc="-55" dirty="0">
                <a:latin typeface="Calibri" panose="020F0502020204030204"/>
                <a:cs typeface="Calibri" panose="020F0502020204030204"/>
              </a:rPr>
              <a:t> </a:t>
            </a:r>
            <a:r>
              <a:rPr sz="1800" dirty="0">
                <a:latin typeface="Calibri" panose="020F0502020204030204"/>
                <a:cs typeface="Calibri" panose="020F0502020204030204"/>
              </a:rPr>
              <a:t>tarafın</a:t>
            </a:r>
            <a:r>
              <a:rPr sz="1800" spc="-45" dirty="0">
                <a:latin typeface="Calibri" panose="020F0502020204030204"/>
                <a:cs typeface="Calibri" panose="020F0502020204030204"/>
              </a:rPr>
              <a:t> </a:t>
            </a:r>
            <a:r>
              <a:rPr sz="1800" dirty="0">
                <a:latin typeface="Calibri" panose="020F0502020204030204"/>
                <a:cs typeface="Calibri" panose="020F0502020204030204"/>
              </a:rPr>
              <a:t>sizin</a:t>
            </a:r>
            <a:r>
              <a:rPr sz="1800" spc="-45" dirty="0">
                <a:latin typeface="Calibri" panose="020F0502020204030204"/>
                <a:cs typeface="Calibri" panose="020F0502020204030204"/>
              </a:rPr>
              <a:t> </a:t>
            </a:r>
            <a:r>
              <a:rPr sz="1800" dirty="0">
                <a:latin typeface="Calibri" panose="020F0502020204030204"/>
                <a:cs typeface="Calibri" panose="020F0502020204030204"/>
              </a:rPr>
              <a:t>çıplak</a:t>
            </a:r>
            <a:r>
              <a:rPr sz="1800" spc="-45" dirty="0">
                <a:latin typeface="Calibri" panose="020F0502020204030204"/>
                <a:cs typeface="Calibri" panose="020F0502020204030204"/>
              </a:rPr>
              <a:t> </a:t>
            </a:r>
            <a:r>
              <a:rPr sz="1800" dirty="0">
                <a:latin typeface="Calibri" panose="020F0502020204030204"/>
                <a:cs typeface="Calibri" panose="020F0502020204030204"/>
              </a:rPr>
              <a:t>olduğunuzu</a:t>
            </a:r>
            <a:r>
              <a:rPr sz="1800" spc="-40" dirty="0">
                <a:latin typeface="Calibri" panose="020F0502020204030204"/>
                <a:cs typeface="Calibri" panose="020F0502020204030204"/>
              </a:rPr>
              <a:t> </a:t>
            </a:r>
            <a:r>
              <a:rPr sz="1800" dirty="0">
                <a:latin typeface="Calibri" panose="020F0502020204030204"/>
                <a:cs typeface="Calibri" panose="020F0502020204030204"/>
              </a:rPr>
              <a:t>düşünmesine</a:t>
            </a:r>
            <a:r>
              <a:rPr sz="1800" spc="-45" dirty="0">
                <a:latin typeface="Calibri" panose="020F0502020204030204"/>
                <a:cs typeface="Calibri" panose="020F0502020204030204"/>
              </a:rPr>
              <a:t> </a:t>
            </a:r>
            <a:r>
              <a:rPr sz="1800" dirty="0">
                <a:latin typeface="Calibri" panose="020F0502020204030204"/>
                <a:cs typeface="Calibri" panose="020F0502020204030204"/>
              </a:rPr>
              <a:t>yol</a:t>
            </a:r>
            <a:r>
              <a:rPr sz="1800" spc="-45" dirty="0">
                <a:latin typeface="Calibri" panose="020F0502020204030204"/>
                <a:cs typeface="Calibri" panose="020F0502020204030204"/>
              </a:rPr>
              <a:t> </a:t>
            </a:r>
            <a:r>
              <a:rPr sz="1800" dirty="0">
                <a:latin typeface="Calibri" panose="020F0502020204030204"/>
                <a:cs typeface="Calibri" panose="020F0502020204030204"/>
              </a:rPr>
              <a:t>açacak</a:t>
            </a:r>
            <a:r>
              <a:rPr sz="1800" spc="-45" dirty="0">
                <a:latin typeface="Calibri" panose="020F0502020204030204"/>
                <a:cs typeface="Calibri" panose="020F0502020204030204"/>
              </a:rPr>
              <a:t> </a:t>
            </a:r>
            <a:r>
              <a:rPr sz="1800" dirty="0">
                <a:latin typeface="Calibri" panose="020F0502020204030204"/>
                <a:cs typeface="Calibri" panose="020F0502020204030204"/>
              </a:rPr>
              <a:t>şekilde</a:t>
            </a:r>
            <a:r>
              <a:rPr sz="1800" spc="-45" dirty="0">
                <a:latin typeface="Calibri" panose="020F0502020204030204"/>
                <a:cs typeface="Calibri" panose="020F0502020204030204"/>
              </a:rPr>
              <a:t> </a:t>
            </a:r>
            <a:r>
              <a:rPr sz="1800" dirty="0">
                <a:latin typeface="Calibri" panose="020F0502020204030204"/>
                <a:cs typeface="Calibri" panose="020F0502020204030204"/>
              </a:rPr>
              <a:t>ekran</a:t>
            </a:r>
            <a:r>
              <a:rPr sz="1800" spc="-40" dirty="0">
                <a:latin typeface="Calibri" panose="020F0502020204030204"/>
                <a:cs typeface="Calibri" panose="020F0502020204030204"/>
              </a:rPr>
              <a:t> </a:t>
            </a:r>
            <a:r>
              <a:rPr sz="1800" spc="-10" dirty="0">
                <a:latin typeface="Calibri" panose="020F0502020204030204"/>
                <a:cs typeface="Calibri" panose="020F0502020204030204"/>
              </a:rPr>
              <a:t>karşısına </a:t>
            </a:r>
            <a:r>
              <a:rPr sz="1800" dirty="0">
                <a:latin typeface="Calibri" panose="020F0502020204030204"/>
                <a:cs typeface="Calibri" panose="020F0502020204030204"/>
              </a:rPr>
              <a:t>çıkmak.</a:t>
            </a:r>
            <a:r>
              <a:rPr sz="1800" spc="-30" dirty="0">
                <a:latin typeface="Calibri" panose="020F0502020204030204"/>
                <a:cs typeface="Calibri" panose="020F0502020204030204"/>
              </a:rPr>
              <a:t> </a:t>
            </a:r>
            <a:r>
              <a:rPr sz="1800" dirty="0">
                <a:latin typeface="Calibri" panose="020F0502020204030204"/>
                <a:cs typeface="Calibri" panose="020F0502020204030204"/>
              </a:rPr>
              <a:t>(Omuz</a:t>
            </a:r>
            <a:r>
              <a:rPr sz="1800" spc="-30" dirty="0">
                <a:latin typeface="Calibri" panose="020F0502020204030204"/>
                <a:cs typeface="Calibri" panose="020F0502020204030204"/>
              </a:rPr>
              <a:t> </a:t>
            </a:r>
            <a:r>
              <a:rPr sz="1800" dirty="0">
                <a:latin typeface="Calibri" panose="020F0502020204030204"/>
                <a:cs typeface="Calibri" panose="020F0502020204030204"/>
              </a:rPr>
              <a:t>askılarını</a:t>
            </a:r>
            <a:r>
              <a:rPr sz="1800" spc="-20" dirty="0">
                <a:latin typeface="Calibri" panose="020F0502020204030204"/>
                <a:cs typeface="Calibri" panose="020F0502020204030204"/>
              </a:rPr>
              <a:t> </a:t>
            </a:r>
            <a:r>
              <a:rPr sz="1800" dirty="0">
                <a:latin typeface="Calibri" panose="020F0502020204030204"/>
                <a:cs typeface="Calibri" panose="020F0502020204030204"/>
              </a:rPr>
              <a:t>indirmek</a:t>
            </a:r>
            <a:r>
              <a:rPr sz="1800" spc="-30" dirty="0">
                <a:latin typeface="Calibri" panose="020F0502020204030204"/>
                <a:cs typeface="Calibri" panose="020F0502020204030204"/>
              </a:rPr>
              <a:t> </a:t>
            </a:r>
            <a:r>
              <a:rPr sz="1800" dirty="0">
                <a:latin typeface="Calibri" panose="020F0502020204030204"/>
                <a:cs typeface="Calibri" panose="020F0502020204030204"/>
              </a:rPr>
              <a:t>–</a:t>
            </a:r>
            <a:r>
              <a:rPr sz="1800" spc="-30" dirty="0">
                <a:latin typeface="Calibri" panose="020F0502020204030204"/>
                <a:cs typeface="Calibri" panose="020F0502020204030204"/>
              </a:rPr>
              <a:t> </a:t>
            </a:r>
            <a:r>
              <a:rPr sz="1800" dirty="0">
                <a:latin typeface="Calibri" panose="020F0502020204030204"/>
                <a:cs typeface="Calibri" panose="020F0502020204030204"/>
              </a:rPr>
              <a:t>yorgan</a:t>
            </a:r>
            <a:r>
              <a:rPr sz="1800" spc="-25" dirty="0">
                <a:latin typeface="Calibri" panose="020F0502020204030204"/>
                <a:cs typeface="Calibri" panose="020F0502020204030204"/>
              </a:rPr>
              <a:t> </a:t>
            </a:r>
            <a:r>
              <a:rPr sz="1800" dirty="0">
                <a:latin typeface="Calibri" panose="020F0502020204030204"/>
                <a:cs typeface="Calibri" panose="020F0502020204030204"/>
              </a:rPr>
              <a:t>altında</a:t>
            </a:r>
            <a:r>
              <a:rPr sz="1800" spc="-30" dirty="0">
                <a:latin typeface="Calibri" panose="020F0502020204030204"/>
                <a:cs typeface="Calibri" panose="020F0502020204030204"/>
              </a:rPr>
              <a:t> </a:t>
            </a:r>
            <a:r>
              <a:rPr sz="1800" dirty="0">
                <a:latin typeface="Calibri" panose="020F0502020204030204"/>
                <a:cs typeface="Calibri" panose="020F0502020204030204"/>
              </a:rPr>
              <a:t>sadece</a:t>
            </a:r>
            <a:r>
              <a:rPr sz="1800" spc="-30" dirty="0">
                <a:latin typeface="Calibri" panose="020F0502020204030204"/>
                <a:cs typeface="Calibri" panose="020F0502020204030204"/>
              </a:rPr>
              <a:t> </a:t>
            </a:r>
            <a:r>
              <a:rPr sz="1800" dirty="0">
                <a:latin typeface="Calibri" panose="020F0502020204030204"/>
                <a:cs typeface="Calibri" panose="020F0502020204030204"/>
              </a:rPr>
              <a:t>vücudun</a:t>
            </a:r>
            <a:r>
              <a:rPr sz="1800" spc="-25" dirty="0">
                <a:latin typeface="Calibri" panose="020F0502020204030204"/>
                <a:cs typeface="Calibri" panose="020F0502020204030204"/>
              </a:rPr>
              <a:t> </a:t>
            </a:r>
            <a:r>
              <a:rPr sz="1800" dirty="0">
                <a:latin typeface="Calibri" panose="020F0502020204030204"/>
                <a:cs typeface="Calibri" panose="020F0502020204030204"/>
              </a:rPr>
              <a:t>üst</a:t>
            </a:r>
            <a:r>
              <a:rPr sz="1800" spc="-25" dirty="0">
                <a:latin typeface="Calibri" panose="020F0502020204030204"/>
                <a:cs typeface="Calibri" panose="020F0502020204030204"/>
              </a:rPr>
              <a:t> </a:t>
            </a:r>
            <a:r>
              <a:rPr sz="1800" dirty="0">
                <a:latin typeface="Calibri" panose="020F0502020204030204"/>
                <a:cs typeface="Calibri" panose="020F0502020204030204"/>
              </a:rPr>
              <a:t>çıplak</a:t>
            </a:r>
            <a:r>
              <a:rPr sz="1800" spc="-25" dirty="0">
                <a:latin typeface="Calibri" panose="020F0502020204030204"/>
                <a:cs typeface="Calibri" panose="020F0502020204030204"/>
              </a:rPr>
              <a:t> </a:t>
            </a:r>
            <a:r>
              <a:rPr sz="1800" spc="-10" dirty="0">
                <a:latin typeface="Calibri" panose="020F0502020204030204"/>
                <a:cs typeface="Calibri" panose="020F0502020204030204"/>
              </a:rPr>
              <a:t>bölgesini </a:t>
            </a:r>
            <a:r>
              <a:rPr sz="1800" dirty="0">
                <a:latin typeface="Calibri" panose="020F0502020204030204"/>
                <a:cs typeface="Calibri" panose="020F0502020204030204"/>
              </a:rPr>
              <a:t>göstermek</a:t>
            </a:r>
            <a:r>
              <a:rPr sz="1800" spc="-55" dirty="0">
                <a:latin typeface="Calibri" panose="020F0502020204030204"/>
                <a:cs typeface="Calibri" panose="020F0502020204030204"/>
              </a:rPr>
              <a:t> </a:t>
            </a:r>
            <a:r>
              <a:rPr sz="1800" dirty="0">
                <a:latin typeface="Calibri" panose="020F0502020204030204"/>
                <a:cs typeface="Calibri" panose="020F0502020204030204"/>
              </a:rPr>
              <a:t>–</a:t>
            </a:r>
            <a:r>
              <a:rPr sz="1800" spc="-45" dirty="0">
                <a:latin typeface="Calibri" panose="020F0502020204030204"/>
                <a:cs typeface="Calibri" panose="020F0502020204030204"/>
              </a:rPr>
              <a:t> </a:t>
            </a:r>
            <a:r>
              <a:rPr sz="1800" dirty="0">
                <a:latin typeface="Calibri" panose="020F0502020204030204"/>
                <a:cs typeface="Calibri" panose="020F0502020204030204"/>
              </a:rPr>
              <a:t>havluyla</a:t>
            </a:r>
            <a:r>
              <a:rPr sz="1800" spc="-45" dirty="0">
                <a:latin typeface="Calibri" panose="020F0502020204030204"/>
                <a:cs typeface="Calibri" panose="020F0502020204030204"/>
              </a:rPr>
              <a:t> </a:t>
            </a:r>
            <a:r>
              <a:rPr sz="1800" dirty="0">
                <a:latin typeface="Calibri" panose="020F0502020204030204"/>
                <a:cs typeface="Calibri" panose="020F0502020204030204"/>
              </a:rPr>
              <a:t>göğüsleri</a:t>
            </a:r>
            <a:r>
              <a:rPr sz="1800" spc="-45" dirty="0">
                <a:latin typeface="Calibri" panose="020F0502020204030204"/>
                <a:cs typeface="Calibri" panose="020F0502020204030204"/>
              </a:rPr>
              <a:t> </a:t>
            </a:r>
            <a:r>
              <a:rPr sz="1800" dirty="0">
                <a:latin typeface="Calibri" panose="020F0502020204030204"/>
                <a:cs typeface="Calibri" panose="020F0502020204030204"/>
              </a:rPr>
              <a:t>kapatmak</a:t>
            </a:r>
            <a:r>
              <a:rPr sz="1800" spc="-45" dirty="0">
                <a:latin typeface="Calibri" panose="020F0502020204030204"/>
                <a:cs typeface="Calibri" panose="020F0502020204030204"/>
              </a:rPr>
              <a:t> </a:t>
            </a:r>
            <a:r>
              <a:rPr sz="1800" dirty="0">
                <a:latin typeface="Calibri" panose="020F0502020204030204"/>
                <a:cs typeface="Calibri" panose="020F0502020204030204"/>
              </a:rPr>
              <a:t>vs.</a:t>
            </a:r>
            <a:r>
              <a:rPr sz="1800" spc="-40" dirty="0">
                <a:latin typeface="Calibri" panose="020F0502020204030204"/>
                <a:cs typeface="Calibri" panose="020F0502020204030204"/>
              </a:rPr>
              <a:t> </a:t>
            </a:r>
            <a:r>
              <a:rPr sz="1800" spc="-50" dirty="0">
                <a:latin typeface="Calibri" panose="020F0502020204030204"/>
                <a:cs typeface="Calibri" panose="020F0502020204030204"/>
              </a:rPr>
              <a:t>)</a:t>
            </a:r>
            <a:endParaRPr sz="1800">
              <a:latin typeface="Calibri" panose="020F0502020204030204"/>
              <a:cs typeface="Calibri" panose="020F0502020204030204"/>
            </a:endParaRPr>
          </a:p>
        </p:txBody>
      </p:sp>
      <p:pic>
        <p:nvPicPr>
          <p:cNvPr id="7" name="object 7"/>
          <p:cNvPicPr/>
          <p:nvPr/>
        </p:nvPicPr>
        <p:blipFill>
          <a:blip r:embed="rId2" cstate="print"/>
          <a:stretch>
            <a:fillRect/>
          </a:stretch>
        </p:blipFill>
        <p:spPr>
          <a:xfrm>
            <a:off x="2915411" y="1392936"/>
            <a:ext cx="1219200" cy="1586484"/>
          </a:xfrm>
          <a:prstGeom prst="rect">
            <a:avLst/>
          </a:prstGeom>
        </p:spPr>
      </p:pic>
      <p:pic>
        <p:nvPicPr>
          <p:cNvPr id="8" name="object 8"/>
          <p:cNvPicPr/>
          <p:nvPr/>
        </p:nvPicPr>
        <p:blipFill>
          <a:blip r:embed="rId3" cstate="print"/>
          <a:stretch>
            <a:fillRect/>
          </a:stretch>
        </p:blipFill>
        <p:spPr>
          <a:xfrm>
            <a:off x="2933700" y="3369564"/>
            <a:ext cx="1182624" cy="1594104"/>
          </a:xfrm>
          <a:prstGeom prst="rect">
            <a:avLst/>
          </a:prstGeom>
        </p:spPr>
      </p:pic>
      <p:pic>
        <p:nvPicPr>
          <p:cNvPr id="9" name="object 9"/>
          <p:cNvPicPr/>
          <p:nvPr/>
        </p:nvPicPr>
        <p:blipFill>
          <a:blip r:embed="rId4" cstate="print"/>
          <a:stretch>
            <a:fillRect/>
          </a:stretch>
        </p:blipFill>
        <p:spPr>
          <a:xfrm>
            <a:off x="6845807" y="5655564"/>
            <a:ext cx="1281683" cy="1188720"/>
          </a:xfrm>
          <a:prstGeom prst="rect">
            <a:avLst/>
          </a:prstGeom>
        </p:spPr>
      </p:pic>
      <p:grpSp>
        <p:nvGrpSpPr>
          <p:cNvPr id="10" name="object 10"/>
          <p:cNvGrpSpPr/>
          <p:nvPr/>
        </p:nvGrpSpPr>
        <p:grpSpPr>
          <a:xfrm>
            <a:off x="11394947" y="53339"/>
            <a:ext cx="688975" cy="688975"/>
            <a:chOff x="11394947" y="53339"/>
            <a:chExt cx="688975" cy="688975"/>
          </a:xfrm>
        </p:grpSpPr>
        <p:pic>
          <p:nvPicPr>
            <p:cNvPr id="11" name="object 11"/>
            <p:cNvPicPr/>
            <p:nvPr/>
          </p:nvPicPr>
          <p:blipFill>
            <a:blip r:embed="rId5" cstate="print"/>
            <a:stretch>
              <a:fillRect/>
            </a:stretch>
          </p:blipFill>
          <p:spPr>
            <a:xfrm>
              <a:off x="11550395" y="99059"/>
              <a:ext cx="533400" cy="515112"/>
            </a:xfrm>
            <a:prstGeom prst="rect">
              <a:avLst/>
            </a:prstGeom>
          </p:spPr>
        </p:pic>
        <p:pic>
          <p:nvPicPr>
            <p:cNvPr id="12" name="object 12"/>
            <p:cNvPicPr/>
            <p:nvPr/>
          </p:nvPicPr>
          <p:blipFill>
            <a:blip r:embed="rId6" cstate="print"/>
            <a:stretch>
              <a:fillRect/>
            </a:stretch>
          </p:blipFill>
          <p:spPr>
            <a:xfrm>
              <a:off x="11394947" y="53339"/>
              <a:ext cx="688848" cy="688847"/>
            </a:xfrm>
            <a:prstGeom prst="rect">
              <a:avLst/>
            </a:prstGeom>
          </p:spPr>
        </p:pic>
      </p:grpSp>
      <p:sp>
        <p:nvSpPr>
          <p:cNvPr id="13" name="object 13"/>
          <p:cNvSpPr txBox="1">
            <a:spLocks noGrp="1"/>
          </p:cNvSpPr>
          <p:nvPr>
            <p:ph type="title"/>
          </p:nvPr>
        </p:nvSpPr>
        <p:spPr>
          <a:xfrm>
            <a:off x="3765435" y="320281"/>
            <a:ext cx="4965700" cy="634365"/>
          </a:xfrm>
          <a:prstGeom prst="rect">
            <a:avLst/>
          </a:prstGeom>
        </p:spPr>
        <p:txBody>
          <a:bodyPr vert="horz" wrap="square" lIns="0" tIns="12065" rIns="0" bIns="0" rtlCol="0">
            <a:spAutoFit/>
          </a:bodyPr>
          <a:lstStyle/>
          <a:p>
            <a:pPr marL="12700">
              <a:lnSpc>
                <a:spcPct val="100000"/>
              </a:lnSpc>
              <a:spcBef>
                <a:spcPts val="95"/>
              </a:spcBef>
            </a:pPr>
            <a:r>
              <a:rPr lang="tr-TR" dirty="0"/>
              <a:t>P*</a:t>
            </a:r>
            <a:r>
              <a:rPr lang="tr-TR" dirty="0" err="1"/>
              <a:t>rn</a:t>
            </a:r>
            <a:r>
              <a:rPr lang="tr-TR" dirty="0"/>
              <a:t>*grafik</a:t>
            </a:r>
            <a:r>
              <a:rPr spc="-229" dirty="0"/>
              <a:t> </a:t>
            </a:r>
            <a:r>
              <a:rPr spc="-10" dirty="0"/>
              <a:t>İçerikler</a:t>
            </a:r>
          </a:p>
        </p:txBody>
      </p:sp>
      <p:sp>
        <p:nvSpPr>
          <p:cNvPr id="14" name="object 14"/>
          <p:cNvSpPr txBox="1">
            <a:spLocks noGrp="1"/>
          </p:cNvSpPr>
          <p:nvPr>
            <p:ph type="ftr" sz="quarter" idx="5"/>
          </p:nvPr>
        </p:nvSpPr>
        <p:spPr>
          <a:prstGeom prst="rect">
            <a:avLst/>
          </a:prstGeom>
        </p:spPr>
        <p:txBody>
          <a:bodyPr vert="horz" wrap="square" lIns="0" tIns="0" rIns="0" bIns="0" rtlCol="0">
            <a:spAutoFit/>
          </a:bodyPr>
          <a:lstStyle/>
          <a:p>
            <a:pPr marL="12700">
              <a:lnSpc>
                <a:spcPts val="1650"/>
              </a:lnSpc>
            </a:pPr>
            <a:r>
              <a:rPr dirty="0"/>
              <a:t>Private</a:t>
            </a:r>
            <a:r>
              <a:rPr spc="-20" dirty="0"/>
              <a:t> </a:t>
            </a:r>
            <a:r>
              <a:rPr dirty="0"/>
              <a:t>&amp;</a:t>
            </a:r>
            <a:r>
              <a:rPr spc="-20" dirty="0"/>
              <a:t> </a:t>
            </a:r>
            <a:r>
              <a:rPr spc="-10" dirty="0"/>
              <a:t>Confidential</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874520" cy="743585"/>
          </a:xfrm>
          <a:custGeom>
            <a:avLst/>
            <a:gdLst/>
            <a:ahLst/>
            <a:cxnLst/>
            <a:rect l="l" t="t" r="r" b="b"/>
            <a:pathLst>
              <a:path w="1874520" h="743585">
                <a:moveTo>
                  <a:pt x="0" y="743318"/>
                </a:moveTo>
                <a:lnTo>
                  <a:pt x="0" y="0"/>
                </a:lnTo>
                <a:lnTo>
                  <a:pt x="1873973" y="0"/>
                </a:lnTo>
                <a:lnTo>
                  <a:pt x="1820459" y="100898"/>
                </a:lnTo>
                <a:lnTo>
                  <a:pt x="1702355" y="184432"/>
                </a:lnTo>
                <a:lnTo>
                  <a:pt x="1481226" y="238938"/>
                </a:lnTo>
                <a:lnTo>
                  <a:pt x="1238744" y="261245"/>
                </a:lnTo>
                <a:lnTo>
                  <a:pt x="1188506" y="266697"/>
                </a:lnTo>
                <a:lnTo>
                  <a:pt x="1138057" y="272927"/>
                </a:lnTo>
                <a:lnTo>
                  <a:pt x="1087556" y="280128"/>
                </a:lnTo>
                <a:lnTo>
                  <a:pt x="1037160" y="288493"/>
                </a:lnTo>
                <a:lnTo>
                  <a:pt x="987029" y="298213"/>
                </a:lnTo>
                <a:lnTo>
                  <a:pt x="937320" y="309481"/>
                </a:lnTo>
                <a:lnTo>
                  <a:pt x="888191" y="322489"/>
                </a:lnTo>
                <a:lnTo>
                  <a:pt x="839803" y="337429"/>
                </a:lnTo>
                <a:lnTo>
                  <a:pt x="792311" y="354494"/>
                </a:lnTo>
                <a:lnTo>
                  <a:pt x="745876" y="373877"/>
                </a:lnTo>
                <a:lnTo>
                  <a:pt x="700655" y="395768"/>
                </a:lnTo>
                <a:lnTo>
                  <a:pt x="656807" y="420361"/>
                </a:lnTo>
                <a:lnTo>
                  <a:pt x="614489" y="447848"/>
                </a:lnTo>
                <a:lnTo>
                  <a:pt x="573862" y="478422"/>
                </a:lnTo>
                <a:lnTo>
                  <a:pt x="521697" y="518964"/>
                </a:lnTo>
                <a:lnTo>
                  <a:pt x="470342" y="555219"/>
                </a:lnTo>
                <a:lnTo>
                  <a:pt x="419942" y="587437"/>
                </a:lnTo>
                <a:lnTo>
                  <a:pt x="370639" y="615873"/>
                </a:lnTo>
                <a:lnTo>
                  <a:pt x="322577" y="640779"/>
                </a:lnTo>
                <a:lnTo>
                  <a:pt x="275901" y="662408"/>
                </a:lnTo>
                <a:lnTo>
                  <a:pt x="230752" y="681013"/>
                </a:lnTo>
                <a:lnTo>
                  <a:pt x="187276" y="696848"/>
                </a:lnTo>
                <a:lnTo>
                  <a:pt x="145615" y="710165"/>
                </a:lnTo>
                <a:lnTo>
                  <a:pt x="105913" y="721218"/>
                </a:lnTo>
                <a:lnTo>
                  <a:pt x="68315" y="730259"/>
                </a:lnTo>
                <a:lnTo>
                  <a:pt x="32962" y="737541"/>
                </a:lnTo>
                <a:lnTo>
                  <a:pt x="0" y="743318"/>
                </a:lnTo>
                <a:close/>
              </a:path>
            </a:pathLst>
          </a:custGeom>
          <a:solidFill>
            <a:srgbClr val="7000E6"/>
          </a:solidFill>
        </p:spPr>
        <p:txBody>
          <a:bodyPr wrap="square" lIns="0" tIns="0" rIns="0" bIns="0" rtlCol="0"/>
          <a:lstStyle/>
          <a:p>
            <a:endParaRPr/>
          </a:p>
        </p:txBody>
      </p:sp>
      <p:sp>
        <p:nvSpPr>
          <p:cNvPr id="3" name="object 3"/>
          <p:cNvSpPr/>
          <p:nvPr/>
        </p:nvSpPr>
        <p:spPr>
          <a:xfrm>
            <a:off x="10910239" y="5823534"/>
            <a:ext cx="1282065" cy="1035050"/>
          </a:xfrm>
          <a:custGeom>
            <a:avLst/>
            <a:gdLst/>
            <a:ahLst/>
            <a:cxnLst/>
            <a:rect l="l" t="t" r="r" b="b"/>
            <a:pathLst>
              <a:path w="1282065" h="1035050">
                <a:moveTo>
                  <a:pt x="1281760" y="1034465"/>
                </a:moveTo>
                <a:lnTo>
                  <a:pt x="0" y="1034465"/>
                </a:lnTo>
                <a:lnTo>
                  <a:pt x="38381" y="1008803"/>
                </a:lnTo>
                <a:lnTo>
                  <a:pt x="76417" y="981926"/>
                </a:lnTo>
                <a:lnTo>
                  <a:pt x="114040" y="953807"/>
                </a:lnTo>
                <a:lnTo>
                  <a:pt x="151185" y="924417"/>
                </a:lnTo>
                <a:lnTo>
                  <a:pt x="187784" y="893729"/>
                </a:lnTo>
                <a:lnTo>
                  <a:pt x="223773" y="861715"/>
                </a:lnTo>
                <a:lnTo>
                  <a:pt x="259084" y="828346"/>
                </a:lnTo>
                <a:lnTo>
                  <a:pt x="293652" y="793595"/>
                </a:lnTo>
                <a:lnTo>
                  <a:pt x="327410" y="757433"/>
                </a:lnTo>
                <a:lnTo>
                  <a:pt x="360292" y="719834"/>
                </a:lnTo>
                <a:lnTo>
                  <a:pt x="392232" y="680768"/>
                </a:lnTo>
                <a:lnTo>
                  <a:pt x="423163" y="640208"/>
                </a:lnTo>
                <a:lnTo>
                  <a:pt x="453020" y="598126"/>
                </a:lnTo>
                <a:lnTo>
                  <a:pt x="514596" y="504387"/>
                </a:lnTo>
                <a:lnTo>
                  <a:pt x="548150" y="456718"/>
                </a:lnTo>
                <a:lnTo>
                  <a:pt x="582364" y="411474"/>
                </a:lnTo>
                <a:lnTo>
                  <a:pt x="617202" y="368645"/>
                </a:lnTo>
                <a:lnTo>
                  <a:pt x="652628" y="328218"/>
                </a:lnTo>
                <a:lnTo>
                  <a:pt x="688609" y="290182"/>
                </a:lnTo>
                <a:lnTo>
                  <a:pt x="725109" y="254523"/>
                </a:lnTo>
                <a:lnTo>
                  <a:pt x="762092" y="221232"/>
                </a:lnTo>
                <a:lnTo>
                  <a:pt x="799524" y="190295"/>
                </a:lnTo>
                <a:lnTo>
                  <a:pt x="837369" y="161701"/>
                </a:lnTo>
                <a:lnTo>
                  <a:pt x="875593" y="135437"/>
                </a:lnTo>
                <a:lnTo>
                  <a:pt x="914160" y="111493"/>
                </a:lnTo>
                <a:lnTo>
                  <a:pt x="953036" y="89856"/>
                </a:lnTo>
                <a:lnTo>
                  <a:pt x="992184" y="70514"/>
                </a:lnTo>
                <a:lnTo>
                  <a:pt x="1031571" y="53455"/>
                </a:lnTo>
                <a:lnTo>
                  <a:pt x="1071160" y="38667"/>
                </a:lnTo>
                <a:lnTo>
                  <a:pt x="1110917" y="26139"/>
                </a:lnTo>
                <a:lnTo>
                  <a:pt x="1150808" y="15859"/>
                </a:lnTo>
                <a:lnTo>
                  <a:pt x="1190795" y="7814"/>
                </a:lnTo>
                <a:lnTo>
                  <a:pt x="1230845" y="1993"/>
                </a:lnTo>
                <a:lnTo>
                  <a:pt x="1281760" y="0"/>
                </a:lnTo>
                <a:lnTo>
                  <a:pt x="1281760" y="1034465"/>
                </a:lnTo>
                <a:close/>
              </a:path>
            </a:pathLst>
          </a:custGeom>
          <a:solidFill>
            <a:srgbClr val="00C786"/>
          </a:solidFill>
        </p:spPr>
        <p:txBody>
          <a:bodyPr wrap="square" lIns="0" tIns="0" rIns="0" bIns="0" rtlCol="0"/>
          <a:lstStyle/>
          <a:p>
            <a:endParaRPr/>
          </a:p>
        </p:txBody>
      </p:sp>
      <p:sp>
        <p:nvSpPr>
          <p:cNvPr id="4" name="object 4"/>
          <p:cNvSpPr txBox="1">
            <a:spLocks noGrp="1"/>
          </p:cNvSpPr>
          <p:nvPr>
            <p:ph type="title"/>
          </p:nvPr>
        </p:nvSpPr>
        <p:spPr>
          <a:xfrm>
            <a:off x="3137750" y="396367"/>
            <a:ext cx="6236335" cy="634365"/>
          </a:xfrm>
          <a:prstGeom prst="rect">
            <a:avLst/>
          </a:prstGeom>
        </p:spPr>
        <p:txBody>
          <a:bodyPr vert="horz" wrap="square" lIns="0" tIns="12065" rIns="0" bIns="0" rtlCol="0">
            <a:spAutoFit/>
          </a:bodyPr>
          <a:lstStyle/>
          <a:p>
            <a:pPr marL="12700">
              <a:lnSpc>
                <a:spcPct val="100000"/>
              </a:lnSpc>
              <a:spcBef>
                <a:spcPts val="95"/>
              </a:spcBef>
            </a:pPr>
            <a:r>
              <a:rPr dirty="0"/>
              <a:t>Uygunsuz</a:t>
            </a:r>
            <a:r>
              <a:rPr spc="-155" dirty="0"/>
              <a:t> </a:t>
            </a:r>
            <a:r>
              <a:rPr dirty="0"/>
              <a:t>Mesaj</a:t>
            </a:r>
            <a:r>
              <a:rPr spc="-155" dirty="0"/>
              <a:t> </a:t>
            </a:r>
            <a:r>
              <a:rPr spc="-10" dirty="0"/>
              <a:t>İçerikleri</a:t>
            </a:r>
          </a:p>
        </p:txBody>
      </p:sp>
      <p:sp>
        <p:nvSpPr>
          <p:cNvPr id="5" name="object 5"/>
          <p:cNvSpPr txBox="1"/>
          <p:nvPr/>
        </p:nvSpPr>
        <p:spPr>
          <a:xfrm>
            <a:off x="1385849" y="1125740"/>
            <a:ext cx="10268585" cy="4860925"/>
          </a:xfrm>
          <a:prstGeom prst="rect">
            <a:avLst/>
          </a:prstGeom>
        </p:spPr>
        <p:txBody>
          <a:bodyPr vert="horz" wrap="square" lIns="0" tIns="134620" rIns="0" bIns="0" rtlCol="0">
            <a:spAutoFit/>
          </a:bodyPr>
          <a:lstStyle/>
          <a:p>
            <a:pPr marL="12700">
              <a:lnSpc>
                <a:spcPct val="100000"/>
              </a:lnSpc>
              <a:spcBef>
                <a:spcPts val="1060"/>
              </a:spcBef>
            </a:pPr>
            <a:r>
              <a:rPr sz="1600" b="1" i="1" dirty="0">
                <a:solidFill>
                  <a:srgbClr val="7000E6"/>
                </a:solidFill>
                <a:latin typeface="Arial" panose="020B0604020202020204"/>
                <a:cs typeface="Arial" panose="020B0604020202020204"/>
              </a:rPr>
              <a:t>Uygunsuz</a:t>
            </a:r>
            <a:r>
              <a:rPr sz="1600" b="1" i="1" spc="-70" dirty="0">
                <a:solidFill>
                  <a:srgbClr val="7000E6"/>
                </a:solidFill>
                <a:latin typeface="Arial" panose="020B0604020202020204"/>
                <a:cs typeface="Arial" panose="020B0604020202020204"/>
              </a:rPr>
              <a:t> </a:t>
            </a:r>
            <a:r>
              <a:rPr sz="1600" b="1" i="1" dirty="0">
                <a:solidFill>
                  <a:srgbClr val="7000E6"/>
                </a:solidFill>
                <a:latin typeface="Arial" panose="020B0604020202020204"/>
                <a:cs typeface="Arial" panose="020B0604020202020204"/>
              </a:rPr>
              <a:t>Mesaj</a:t>
            </a:r>
            <a:r>
              <a:rPr sz="1600" b="1" i="1" spc="-65" dirty="0">
                <a:solidFill>
                  <a:srgbClr val="7000E6"/>
                </a:solidFill>
                <a:latin typeface="Arial" panose="020B0604020202020204"/>
                <a:cs typeface="Arial" panose="020B0604020202020204"/>
              </a:rPr>
              <a:t> </a:t>
            </a:r>
            <a:r>
              <a:rPr sz="1600" b="1" i="1" dirty="0">
                <a:solidFill>
                  <a:srgbClr val="7000E6"/>
                </a:solidFill>
                <a:latin typeface="Arial" panose="020B0604020202020204"/>
                <a:cs typeface="Arial" panose="020B0604020202020204"/>
              </a:rPr>
              <a:t>İçerikleri</a:t>
            </a:r>
            <a:r>
              <a:rPr sz="1600" b="1" i="1" spc="-65" dirty="0">
                <a:solidFill>
                  <a:srgbClr val="7000E6"/>
                </a:solidFill>
                <a:latin typeface="Arial" panose="020B0604020202020204"/>
                <a:cs typeface="Arial" panose="020B0604020202020204"/>
              </a:rPr>
              <a:t> </a:t>
            </a:r>
            <a:r>
              <a:rPr sz="1600" b="1" i="1" dirty="0">
                <a:solidFill>
                  <a:srgbClr val="7000E6"/>
                </a:solidFill>
                <a:latin typeface="Arial" panose="020B0604020202020204"/>
                <a:cs typeface="Arial" panose="020B0604020202020204"/>
              </a:rPr>
              <a:t>Ve</a:t>
            </a:r>
            <a:r>
              <a:rPr sz="1600" b="1" i="1" spc="-65" dirty="0">
                <a:solidFill>
                  <a:srgbClr val="7000E6"/>
                </a:solidFill>
                <a:latin typeface="Arial" panose="020B0604020202020204"/>
                <a:cs typeface="Arial" panose="020B0604020202020204"/>
              </a:rPr>
              <a:t> </a:t>
            </a:r>
            <a:r>
              <a:rPr sz="1600" b="1" i="1" spc="-10" dirty="0">
                <a:solidFill>
                  <a:srgbClr val="7000E6"/>
                </a:solidFill>
                <a:latin typeface="Arial" panose="020B0604020202020204"/>
                <a:cs typeface="Arial" panose="020B0604020202020204"/>
              </a:rPr>
              <a:t>Örnekler</a:t>
            </a:r>
            <a:r>
              <a:rPr sz="1600" b="1" spc="-10" dirty="0">
                <a:latin typeface="Arial" panose="020B0604020202020204"/>
                <a:cs typeface="Arial" panose="020B0604020202020204"/>
              </a:rPr>
              <a:t>:</a:t>
            </a:r>
            <a:endParaRPr sz="1600" dirty="0">
              <a:latin typeface="Arial" panose="020B0604020202020204"/>
              <a:cs typeface="Arial" panose="020B0604020202020204"/>
            </a:endParaRPr>
          </a:p>
          <a:p>
            <a:pPr marL="12700">
              <a:lnSpc>
                <a:spcPct val="100000"/>
              </a:lnSpc>
              <a:spcBef>
                <a:spcPts val="960"/>
              </a:spcBef>
            </a:pPr>
            <a:r>
              <a:rPr sz="1600" dirty="0">
                <a:latin typeface="Arial" panose="020B0604020202020204"/>
                <a:cs typeface="Arial" panose="020B0604020202020204"/>
              </a:rPr>
              <a:t>(Uygunsuz</a:t>
            </a:r>
            <a:r>
              <a:rPr sz="1600" spc="-50" dirty="0">
                <a:latin typeface="Arial" panose="020B0604020202020204"/>
                <a:cs typeface="Arial" panose="020B0604020202020204"/>
              </a:rPr>
              <a:t> </a:t>
            </a:r>
            <a:r>
              <a:rPr sz="1600" dirty="0">
                <a:latin typeface="Arial" panose="020B0604020202020204"/>
                <a:cs typeface="Arial" panose="020B0604020202020204"/>
              </a:rPr>
              <a:t>kelime</a:t>
            </a:r>
            <a:r>
              <a:rPr sz="1600" spc="-45" dirty="0">
                <a:latin typeface="Arial" panose="020B0604020202020204"/>
                <a:cs typeface="Arial" panose="020B0604020202020204"/>
              </a:rPr>
              <a:t> </a:t>
            </a:r>
            <a:r>
              <a:rPr sz="1600" dirty="0">
                <a:latin typeface="Arial" panose="020B0604020202020204"/>
                <a:cs typeface="Arial" panose="020B0604020202020204"/>
              </a:rPr>
              <a:t>ile</a:t>
            </a:r>
            <a:r>
              <a:rPr sz="1600" spc="-50" dirty="0">
                <a:latin typeface="Arial" panose="020B0604020202020204"/>
                <a:cs typeface="Arial" panose="020B0604020202020204"/>
              </a:rPr>
              <a:t> </a:t>
            </a:r>
            <a:r>
              <a:rPr sz="1600" dirty="0">
                <a:latin typeface="Arial" panose="020B0604020202020204"/>
                <a:cs typeface="Arial" panose="020B0604020202020204"/>
              </a:rPr>
              <a:t>ilişkili</a:t>
            </a:r>
            <a:r>
              <a:rPr sz="1600" spc="-45" dirty="0">
                <a:latin typeface="Arial" panose="020B0604020202020204"/>
                <a:cs typeface="Arial" panose="020B0604020202020204"/>
              </a:rPr>
              <a:t> </a:t>
            </a:r>
            <a:r>
              <a:rPr sz="1600" dirty="0">
                <a:latin typeface="Arial" panose="020B0604020202020204"/>
                <a:cs typeface="Arial" panose="020B0604020202020204"/>
              </a:rPr>
              <a:t>türetilmiş</a:t>
            </a:r>
            <a:r>
              <a:rPr sz="1600" spc="-45" dirty="0">
                <a:latin typeface="Arial" panose="020B0604020202020204"/>
                <a:cs typeface="Arial" panose="020B0604020202020204"/>
              </a:rPr>
              <a:t> </a:t>
            </a:r>
            <a:r>
              <a:rPr sz="1600" dirty="0">
                <a:latin typeface="Arial" panose="020B0604020202020204"/>
                <a:cs typeface="Arial" panose="020B0604020202020204"/>
              </a:rPr>
              <a:t>kelimeler,</a:t>
            </a:r>
            <a:r>
              <a:rPr sz="1600" spc="-50" dirty="0">
                <a:latin typeface="Arial" panose="020B0604020202020204"/>
                <a:cs typeface="Arial" panose="020B0604020202020204"/>
              </a:rPr>
              <a:t> </a:t>
            </a:r>
            <a:r>
              <a:rPr sz="1600" dirty="0">
                <a:latin typeface="Arial" panose="020B0604020202020204"/>
                <a:cs typeface="Arial" panose="020B0604020202020204"/>
              </a:rPr>
              <a:t>kısaltmalar</a:t>
            </a:r>
            <a:r>
              <a:rPr sz="1600" spc="-45" dirty="0">
                <a:latin typeface="Arial" panose="020B0604020202020204"/>
                <a:cs typeface="Arial" panose="020B0604020202020204"/>
              </a:rPr>
              <a:t> </a:t>
            </a:r>
            <a:r>
              <a:rPr sz="1600" dirty="0">
                <a:latin typeface="Arial" panose="020B0604020202020204"/>
                <a:cs typeface="Arial" panose="020B0604020202020204"/>
              </a:rPr>
              <a:t>veya</a:t>
            </a:r>
            <a:r>
              <a:rPr sz="1600" spc="-45" dirty="0">
                <a:latin typeface="Arial" panose="020B0604020202020204"/>
                <a:cs typeface="Arial" panose="020B0604020202020204"/>
              </a:rPr>
              <a:t> </a:t>
            </a:r>
            <a:r>
              <a:rPr sz="1600" dirty="0">
                <a:latin typeface="Arial" panose="020B0604020202020204"/>
                <a:cs typeface="Arial" panose="020B0604020202020204"/>
              </a:rPr>
              <a:t>kelime</a:t>
            </a:r>
            <a:r>
              <a:rPr sz="1600" spc="-50" dirty="0">
                <a:latin typeface="Arial" panose="020B0604020202020204"/>
                <a:cs typeface="Arial" panose="020B0604020202020204"/>
              </a:rPr>
              <a:t> </a:t>
            </a:r>
            <a:r>
              <a:rPr sz="1600" dirty="0">
                <a:latin typeface="Arial" panose="020B0604020202020204"/>
                <a:cs typeface="Arial" panose="020B0604020202020204"/>
              </a:rPr>
              <a:t>öbekleri</a:t>
            </a:r>
            <a:r>
              <a:rPr sz="1600" spc="-45" dirty="0">
                <a:latin typeface="Arial" panose="020B0604020202020204"/>
                <a:cs typeface="Arial" panose="020B0604020202020204"/>
              </a:rPr>
              <a:t> </a:t>
            </a:r>
            <a:r>
              <a:rPr sz="1600" dirty="0">
                <a:latin typeface="Arial" panose="020B0604020202020204"/>
                <a:cs typeface="Arial" panose="020B0604020202020204"/>
              </a:rPr>
              <a:t>de</a:t>
            </a:r>
            <a:r>
              <a:rPr sz="1600" spc="-45" dirty="0">
                <a:latin typeface="Arial" panose="020B0604020202020204"/>
                <a:cs typeface="Arial" panose="020B0604020202020204"/>
              </a:rPr>
              <a:t> </a:t>
            </a:r>
            <a:r>
              <a:rPr sz="1600" spc="-10" dirty="0">
                <a:latin typeface="Arial" panose="020B0604020202020204"/>
                <a:cs typeface="Arial" panose="020B0604020202020204"/>
              </a:rPr>
              <a:t>yasaktır.)</a:t>
            </a:r>
            <a:endParaRPr sz="1600" dirty="0">
              <a:latin typeface="Arial" panose="020B0604020202020204"/>
              <a:cs typeface="Arial" panose="020B0604020202020204"/>
            </a:endParaRPr>
          </a:p>
          <a:p>
            <a:pPr>
              <a:lnSpc>
                <a:spcPct val="100000"/>
              </a:lnSpc>
              <a:spcBef>
                <a:spcPts val="5"/>
              </a:spcBef>
            </a:pPr>
            <a:endParaRPr sz="2500" dirty="0">
              <a:latin typeface="Arial" panose="020B0604020202020204"/>
              <a:cs typeface="Arial" panose="020B0604020202020204"/>
            </a:endParaRPr>
          </a:p>
          <a:p>
            <a:pPr marL="298450" marR="5080" indent="-285750" algn="just">
              <a:lnSpc>
                <a:spcPct val="150000"/>
              </a:lnSpc>
              <a:buFont typeface="Arial" panose="020B0604020202020204"/>
              <a:buChar char="•"/>
              <a:tabLst>
                <a:tab pos="298450" algn="l"/>
              </a:tabLst>
            </a:pPr>
            <a:r>
              <a:rPr sz="1600" b="1" i="1" dirty="0">
                <a:solidFill>
                  <a:srgbClr val="7000E6"/>
                </a:solidFill>
                <a:latin typeface="Arial" panose="020B0604020202020204"/>
                <a:cs typeface="Arial" panose="020B0604020202020204"/>
              </a:rPr>
              <a:t>Cinsel</a:t>
            </a:r>
            <a:r>
              <a:rPr sz="1600" b="1" i="1" spc="70" dirty="0">
                <a:solidFill>
                  <a:srgbClr val="7000E6"/>
                </a:solidFill>
                <a:latin typeface="Arial" panose="020B0604020202020204"/>
                <a:cs typeface="Arial" panose="020B0604020202020204"/>
              </a:rPr>
              <a:t> </a:t>
            </a:r>
            <a:r>
              <a:rPr sz="1600" b="1" i="1" dirty="0">
                <a:solidFill>
                  <a:srgbClr val="7000E6"/>
                </a:solidFill>
                <a:latin typeface="Arial" panose="020B0604020202020204"/>
                <a:cs typeface="Arial" panose="020B0604020202020204"/>
              </a:rPr>
              <a:t>içerikli</a:t>
            </a:r>
            <a:r>
              <a:rPr sz="1600" b="1" i="1" spc="75" dirty="0">
                <a:solidFill>
                  <a:srgbClr val="7000E6"/>
                </a:solidFill>
                <a:latin typeface="Arial" panose="020B0604020202020204"/>
                <a:cs typeface="Arial" panose="020B0604020202020204"/>
              </a:rPr>
              <a:t> </a:t>
            </a:r>
            <a:r>
              <a:rPr sz="1600" dirty="0">
                <a:latin typeface="Arial" panose="020B0604020202020204"/>
                <a:cs typeface="Arial" panose="020B0604020202020204"/>
              </a:rPr>
              <a:t>her</a:t>
            </a:r>
            <a:r>
              <a:rPr sz="1600" spc="85" dirty="0">
                <a:latin typeface="Arial" panose="020B0604020202020204"/>
                <a:cs typeface="Arial" panose="020B0604020202020204"/>
              </a:rPr>
              <a:t> </a:t>
            </a:r>
            <a:r>
              <a:rPr sz="1600" dirty="0">
                <a:latin typeface="Arial" panose="020B0604020202020204"/>
                <a:cs typeface="Arial" panose="020B0604020202020204"/>
              </a:rPr>
              <a:t>türlü</a:t>
            </a:r>
            <a:r>
              <a:rPr sz="1600" spc="85" dirty="0">
                <a:latin typeface="Arial" panose="020B0604020202020204"/>
                <a:cs typeface="Arial" panose="020B0604020202020204"/>
              </a:rPr>
              <a:t> </a:t>
            </a:r>
            <a:r>
              <a:rPr sz="1600" dirty="0">
                <a:latin typeface="Arial" panose="020B0604020202020204"/>
                <a:cs typeface="Arial" panose="020B0604020202020204"/>
              </a:rPr>
              <a:t>mesaj</a:t>
            </a:r>
            <a:r>
              <a:rPr sz="1600" spc="85" dirty="0">
                <a:latin typeface="Arial" panose="020B0604020202020204"/>
                <a:cs typeface="Arial" panose="020B0604020202020204"/>
              </a:rPr>
              <a:t> </a:t>
            </a:r>
            <a:r>
              <a:rPr sz="1600" dirty="0">
                <a:latin typeface="Arial" panose="020B0604020202020204"/>
                <a:cs typeface="Arial" panose="020B0604020202020204"/>
              </a:rPr>
              <a:t>içeriği</a:t>
            </a:r>
            <a:r>
              <a:rPr sz="1600" spc="85" dirty="0">
                <a:latin typeface="Arial" panose="020B0604020202020204"/>
                <a:cs typeface="Arial" panose="020B0604020202020204"/>
              </a:rPr>
              <a:t> </a:t>
            </a:r>
            <a:r>
              <a:rPr sz="1600" b="1" i="1" dirty="0">
                <a:solidFill>
                  <a:srgbClr val="7000E6"/>
                </a:solidFill>
                <a:latin typeface="Arial" panose="020B0604020202020204"/>
                <a:cs typeface="Arial" panose="020B0604020202020204"/>
              </a:rPr>
              <a:t>yasaktır</a:t>
            </a:r>
            <a:r>
              <a:rPr sz="1600" dirty="0">
                <a:latin typeface="Arial" panose="020B0604020202020204"/>
                <a:cs typeface="Arial" panose="020B0604020202020204"/>
              </a:rPr>
              <a:t>.</a:t>
            </a:r>
            <a:r>
              <a:rPr sz="1600" spc="85" dirty="0">
                <a:latin typeface="Arial" panose="020B0604020202020204"/>
                <a:cs typeface="Arial" panose="020B0604020202020204"/>
              </a:rPr>
              <a:t> </a:t>
            </a:r>
            <a:r>
              <a:rPr sz="1600" dirty="0">
                <a:latin typeface="Arial" panose="020B0604020202020204"/>
                <a:cs typeface="Arial" panose="020B0604020202020204"/>
              </a:rPr>
              <a:t>(Örn.</a:t>
            </a:r>
            <a:r>
              <a:rPr sz="1600" spc="85" dirty="0">
                <a:latin typeface="Arial" panose="020B0604020202020204"/>
                <a:cs typeface="Arial" panose="020B0604020202020204"/>
              </a:rPr>
              <a:t> </a:t>
            </a:r>
            <a:r>
              <a:rPr sz="1600" dirty="0">
                <a:latin typeface="Arial" panose="020B0604020202020204"/>
                <a:cs typeface="Arial" panose="020B0604020202020204"/>
              </a:rPr>
              <a:t>Göğüs,</a:t>
            </a:r>
            <a:r>
              <a:rPr sz="1600" spc="85" dirty="0">
                <a:latin typeface="Arial" panose="020B0604020202020204"/>
                <a:cs typeface="Arial" panose="020B0604020202020204"/>
              </a:rPr>
              <a:t> </a:t>
            </a:r>
            <a:r>
              <a:rPr sz="1600" dirty="0">
                <a:latin typeface="Arial" panose="020B0604020202020204"/>
                <a:cs typeface="Arial" panose="020B0604020202020204"/>
              </a:rPr>
              <a:t>meme,</a:t>
            </a:r>
            <a:r>
              <a:rPr sz="1600" spc="85" dirty="0">
                <a:latin typeface="Arial" panose="020B0604020202020204"/>
                <a:cs typeface="Arial" panose="020B0604020202020204"/>
              </a:rPr>
              <a:t> </a:t>
            </a:r>
            <a:r>
              <a:rPr sz="1600" dirty="0">
                <a:latin typeface="Arial" panose="020B0604020202020204"/>
                <a:cs typeface="Arial" panose="020B0604020202020204"/>
              </a:rPr>
              <a:t>meme</a:t>
            </a:r>
            <a:r>
              <a:rPr sz="1600" spc="85" dirty="0">
                <a:latin typeface="Arial" panose="020B0604020202020204"/>
                <a:cs typeface="Arial" panose="020B0604020202020204"/>
              </a:rPr>
              <a:t> </a:t>
            </a:r>
            <a:r>
              <a:rPr sz="1600" dirty="0">
                <a:latin typeface="Arial" panose="020B0604020202020204"/>
                <a:cs typeface="Arial" panose="020B0604020202020204"/>
              </a:rPr>
              <a:t>ucu,</a:t>
            </a:r>
            <a:r>
              <a:rPr sz="1600" spc="85" dirty="0">
                <a:latin typeface="Arial" panose="020B0604020202020204"/>
                <a:cs typeface="Arial" panose="020B0604020202020204"/>
              </a:rPr>
              <a:t> </a:t>
            </a:r>
            <a:r>
              <a:rPr sz="1600" dirty="0">
                <a:latin typeface="Arial" panose="020B0604020202020204"/>
                <a:cs typeface="Arial" panose="020B0604020202020204"/>
              </a:rPr>
              <a:t>s*k,</a:t>
            </a:r>
            <a:r>
              <a:rPr sz="1600" spc="85" dirty="0">
                <a:latin typeface="Arial" panose="020B0604020202020204"/>
                <a:cs typeface="Arial" panose="020B0604020202020204"/>
              </a:rPr>
              <a:t> </a:t>
            </a:r>
            <a:r>
              <a:rPr sz="1600" dirty="0">
                <a:latin typeface="Arial" panose="020B0604020202020204"/>
                <a:cs typeface="Arial" panose="020B0604020202020204"/>
              </a:rPr>
              <a:t>*m,</a:t>
            </a:r>
            <a:r>
              <a:rPr sz="1600" spc="85" dirty="0">
                <a:latin typeface="Arial" panose="020B0604020202020204"/>
                <a:cs typeface="Arial" panose="020B0604020202020204"/>
              </a:rPr>
              <a:t> </a:t>
            </a:r>
            <a:r>
              <a:rPr sz="1600" dirty="0">
                <a:latin typeface="Arial" panose="020B0604020202020204"/>
                <a:cs typeface="Arial" panose="020B0604020202020204"/>
              </a:rPr>
              <a:t>seks,</a:t>
            </a:r>
            <a:r>
              <a:rPr sz="1600" spc="85" dirty="0">
                <a:latin typeface="Arial" panose="020B0604020202020204"/>
                <a:cs typeface="Arial" panose="020B0604020202020204"/>
              </a:rPr>
              <a:t> </a:t>
            </a:r>
            <a:r>
              <a:rPr sz="1600" dirty="0">
                <a:latin typeface="Arial" panose="020B0604020202020204"/>
                <a:cs typeface="Arial" panose="020B0604020202020204"/>
              </a:rPr>
              <a:t>çıplak,</a:t>
            </a:r>
            <a:r>
              <a:rPr sz="1600" spc="85" dirty="0">
                <a:latin typeface="Arial" panose="020B0604020202020204"/>
                <a:cs typeface="Arial" panose="020B0604020202020204"/>
              </a:rPr>
              <a:t> </a:t>
            </a:r>
            <a:r>
              <a:rPr sz="1600" spc="-10" dirty="0">
                <a:latin typeface="Arial" panose="020B0604020202020204"/>
                <a:cs typeface="Arial" panose="020B0604020202020204"/>
              </a:rPr>
              <a:t>bosal- </a:t>
            </a:r>
            <a:r>
              <a:rPr sz="1600" dirty="0">
                <a:latin typeface="Arial" panose="020B0604020202020204"/>
                <a:cs typeface="Arial" panose="020B0604020202020204"/>
              </a:rPr>
              <a:t>ve</a:t>
            </a:r>
            <a:r>
              <a:rPr sz="1600" spc="-35" dirty="0">
                <a:latin typeface="Arial" panose="020B0604020202020204"/>
                <a:cs typeface="Arial" panose="020B0604020202020204"/>
              </a:rPr>
              <a:t> </a:t>
            </a:r>
            <a:r>
              <a:rPr sz="1600" dirty="0">
                <a:latin typeface="Arial" panose="020B0604020202020204"/>
                <a:cs typeface="Arial" panose="020B0604020202020204"/>
              </a:rPr>
              <a:t>bun</a:t>
            </a:r>
            <a:r>
              <a:rPr lang="tr-TR" altLang="en-US" sz="1600" dirty="0">
                <a:latin typeface="Arial" panose="020B0604020202020204"/>
                <a:cs typeface="Arial" panose="020B0604020202020204"/>
              </a:rPr>
              <a:t>lar</a:t>
            </a:r>
            <a:r>
              <a:rPr sz="1600" dirty="0">
                <a:latin typeface="Arial" panose="020B0604020202020204"/>
                <a:cs typeface="Arial" panose="020B0604020202020204"/>
              </a:rPr>
              <a:t>a</a:t>
            </a:r>
            <a:r>
              <a:rPr sz="1600" spc="-35" dirty="0">
                <a:latin typeface="Arial" panose="020B0604020202020204"/>
                <a:cs typeface="Arial" panose="020B0604020202020204"/>
              </a:rPr>
              <a:t> </a:t>
            </a:r>
            <a:r>
              <a:rPr sz="1600" dirty="0">
                <a:latin typeface="Arial" panose="020B0604020202020204"/>
                <a:cs typeface="Arial" panose="020B0604020202020204"/>
              </a:rPr>
              <a:t>benzer</a:t>
            </a:r>
            <a:r>
              <a:rPr sz="1600" spc="-35" dirty="0">
                <a:latin typeface="Arial" panose="020B0604020202020204"/>
                <a:cs typeface="Arial" panose="020B0604020202020204"/>
              </a:rPr>
              <a:t> </a:t>
            </a:r>
            <a:r>
              <a:rPr sz="1600" spc="-10" dirty="0">
                <a:latin typeface="Arial" panose="020B0604020202020204"/>
                <a:cs typeface="Arial" panose="020B0604020202020204"/>
              </a:rPr>
              <a:t>kelimeler.)</a:t>
            </a:r>
            <a:endParaRPr sz="1600" dirty="0">
              <a:latin typeface="Arial" panose="020B0604020202020204"/>
              <a:cs typeface="Arial" panose="020B0604020202020204"/>
            </a:endParaRPr>
          </a:p>
          <a:p>
            <a:pPr>
              <a:lnSpc>
                <a:spcPct val="100000"/>
              </a:lnSpc>
              <a:spcBef>
                <a:spcPts val="5"/>
              </a:spcBef>
              <a:buFont typeface="Arial" panose="020B0604020202020204"/>
              <a:buChar char="•"/>
            </a:pPr>
            <a:endParaRPr sz="2500" dirty="0">
              <a:latin typeface="Arial" panose="020B0604020202020204"/>
              <a:cs typeface="Arial" panose="020B0604020202020204"/>
            </a:endParaRPr>
          </a:p>
          <a:p>
            <a:pPr marL="298450" marR="5080" indent="-285750" algn="just">
              <a:lnSpc>
                <a:spcPct val="150000"/>
              </a:lnSpc>
              <a:buChar char="•"/>
              <a:tabLst>
                <a:tab pos="298450" algn="l"/>
              </a:tabLst>
            </a:pPr>
            <a:r>
              <a:rPr sz="1600" dirty="0">
                <a:latin typeface="Arial" panose="020B0604020202020204"/>
                <a:cs typeface="Arial" panose="020B0604020202020204"/>
              </a:rPr>
              <a:t>Yayıncılarımızı</a:t>
            </a:r>
            <a:r>
              <a:rPr sz="1600" spc="310" dirty="0">
                <a:latin typeface="Arial" panose="020B0604020202020204"/>
                <a:cs typeface="Arial" panose="020B0604020202020204"/>
              </a:rPr>
              <a:t> </a:t>
            </a:r>
            <a:r>
              <a:rPr sz="1600" dirty="0">
                <a:latin typeface="Arial" panose="020B0604020202020204"/>
                <a:cs typeface="Arial" panose="020B0604020202020204"/>
              </a:rPr>
              <a:t>korumak</a:t>
            </a:r>
            <a:r>
              <a:rPr sz="1600" spc="310" dirty="0">
                <a:latin typeface="Arial" panose="020B0604020202020204"/>
                <a:cs typeface="Arial" panose="020B0604020202020204"/>
              </a:rPr>
              <a:t> </a:t>
            </a:r>
            <a:r>
              <a:rPr sz="1600" dirty="0">
                <a:latin typeface="Arial" panose="020B0604020202020204"/>
                <a:cs typeface="Arial" panose="020B0604020202020204"/>
              </a:rPr>
              <a:t>adına</a:t>
            </a:r>
            <a:r>
              <a:rPr sz="1600" spc="310" dirty="0">
                <a:latin typeface="Arial" panose="020B0604020202020204"/>
                <a:cs typeface="Arial" panose="020B0604020202020204"/>
              </a:rPr>
              <a:t> </a:t>
            </a:r>
            <a:r>
              <a:rPr sz="1600" dirty="0">
                <a:latin typeface="Arial" panose="020B0604020202020204"/>
                <a:cs typeface="Arial" panose="020B0604020202020204"/>
              </a:rPr>
              <a:t>uygulama</a:t>
            </a:r>
            <a:r>
              <a:rPr sz="1600" spc="315" dirty="0">
                <a:latin typeface="Arial" panose="020B0604020202020204"/>
                <a:cs typeface="Arial" panose="020B0604020202020204"/>
              </a:rPr>
              <a:t> </a:t>
            </a:r>
            <a:r>
              <a:rPr sz="1600" dirty="0">
                <a:latin typeface="Arial" panose="020B0604020202020204"/>
                <a:cs typeface="Arial" panose="020B0604020202020204"/>
              </a:rPr>
              <a:t>içinden</a:t>
            </a:r>
            <a:r>
              <a:rPr sz="1600" spc="310" dirty="0">
                <a:latin typeface="Arial" panose="020B0604020202020204"/>
                <a:cs typeface="Arial" panose="020B0604020202020204"/>
              </a:rPr>
              <a:t> </a:t>
            </a:r>
            <a:r>
              <a:rPr sz="1600" dirty="0">
                <a:latin typeface="Arial" panose="020B0604020202020204"/>
                <a:cs typeface="Arial" panose="020B0604020202020204"/>
              </a:rPr>
              <a:t>herhangi</a:t>
            </a:r>
            <a:r>
              <a:rPr sz="1600" spc="310" dirty="0">
                <a:latin typeface="Arial" panose="020B0604020202020204"/>
                <a:cs typeface="Arial" panose="020B0604020202020204"/>
              </a:rPr>
              <a:t> </a:t>
            </a:r>
            <a:r>
              <a:rPr sz="1600" dirty="0">
                <a:latin typeface="Arial" panose="020B0604020202020204"/>
                <a:cs typeface="Arial" panose="020B0604020202020204"/>
              </a:rPr>
              <a:t>biriyle</a:t>
            </a:r>
            <a:r>
              <a:rPr sz="1600" spc="310" dirty="0">
                <a:latin typeface="Arial" panose="020B0604020202020204"/>
                <a:cs typeface="Arial" panose="020B0604020202020204"/>
              </a:rPr>
              <a:t> </a:t>
            </a:r>
            <a:r>
              <a:rPr sz="1600" dirty="0">
                <a:latin typeface="Arial" panose="020B0604020202020204"/>
                <a:cs typeface="Arial" panose="020B0604020202020204"/>
              </a:rPr>
              <a:t>telefon</a:t>
            </a:r>
            <a:r>
              <a:rPr sz="1600" spc="315" dirty="0">
                <a:latin typeface="Arial" panose="020B0604020202020204"/>
                <a:cs typeface="Arial" panose="020B0604020202020204"/>
              </a:rPr>
              <a:t> </a:t>
            </a:r>
            <a:r>
              <a:rPr sz="1600" dirty="0">
                <a:latin typeface="Arial" panose="020B0604020202020204"/>
                <a:cs typeface="Arial" panose="020B0604020202020204"/>
              </a:rPr>
              <a:t>numarası,</a:t>
            </a:r>
            <a:r>
              <a:rPr sz="1600" spc="310" dirty="0">
                <a:latin typeface="Arial" panose="020B0604020202020204"/>
                <a:cs typeface="Arial" panose="020B0604020202020204"/>
              </a:rPr>
              <a:t> </a:t>
            </a:r>
            <a:r>
              <a:rPr sz="1600" dirty="0">
                <a:latin typeface="Arial" panose="020B0604020202020204"/>
                <a:cs typeface="Arial" panose="020B0604020202020204"/>
              </a:rPr>
              <a:t>ev</a:t>
            </a:r>
            <a:r>
              <a:rPr sz="1600" spc="310" dirty="0">
                <a:latin typeface="Arial" panose="020B0604020202020204"/>
                <a:cs typeface="Arial" panose="020B0604020202020204"/>
              </a:rPr>
              <a:t> </a:t>
            </a:r>
            <a:r>
              <a:rPr sz="1600" dirty="0">
                <a:latin typeface="Arial" panose="020B0604020202020204"/>
                <a:cs typeface="Arial" panose="020B0604020202020204"/>
              </a:rPr>
              <a:t>adresi,</a:t>
            </a:r>
            <a:r>
              <a:rPr sz="1600" spc="310" dirty="0">
                <a:latin typeface="Arial" panose="020B0604020202020204"/>
                <a:cs typeface="Arial" panose="020B0604020202020204"/>
              </a:rPr>
              <a:t> </a:t>
            </a:r>
            <a:r>
              <a:rPr sz="1600" spc="-10" dirty="0">
                <a:latin typeface="Arial" panose="020B0604020202020204"/>
                <a:cs typeface="Arial" panose="020B0604020202020204"/>
              </a:rPr>
              <a:t>Facebook- </a:t>
            </a:r>
            <a:r>
              <a:rPr sz="1600" spc="55" dirty="0">
                <a:latin typeface="Arial" panose="020B0604020202020204"/>
                <a:cs typeface="Arial" panose="020B0604020202020204"/>
              </a:rPr>
              <a:t>Instagram-</a:t>
            </a:r>
            <a:r>
              <a:rPr sz="1600" spc="45" dirty="0">
                <a:latin typeface="Arial" panose="020B0604020202020204"/>
                <a:cs typeface="Arial" panose="020B0604020202020204"/>
              </a:rPr>
              <a:t>Whatsapp</a:t>
            </a:r>
            <a:r>
              <a:rPr sz="1600" spc="170" dirty="0">
                <a:latin typeface="Arial" panose="020B0604020202020204"/>
                <a:cs typeface="Arial" panose="020B0604020202020204"/>
              </a:rPr>
              <a:t> </a:t>
            </a:r>
            <a:r>
              <a:rPr sz="1600" dirty="0">
                <a:latin typeface="Arial" panose="020B0604020202020204"/>
                <a:cs typeface="Arial" panose="020B0604020202020204"/>
              </a:rPr>
              <a:t>vb</a:t>
            </a:r>
            <a:r>
              <a:rPr lang="tr-TR" altLang="en-US" sz="1600" dirty="0">
                <a:latin typeface="Arial" panose="020B0604020202020204"/>
                <a:cs typeface="Arial" panose="020B0604020202020204"/>
              </a:rPr>
              <a:t>.</a:t>
            </a:r>
            <a:r>
              <a:rPr sz="1600" spc="180" dirty="0">
                <a:latin typeface="Arial" panose="020B0604020202020204"/>
                <a:cs typeface="Arial" panose="020B0604020202020204"/>
              </a:rPr>
              <a:t> </a:t>
            </a:r>
            <a:r>
              <a:rPr sz="1600" b="1" i="1" spc="50" dirty="0">
                <a:solidFill>
                  <a:srgbClr val="7000E6"/>
                </a:solidFill>
                <a:latin typeface="Arial" panose="020B0604020202020204"/>
                <a:cs typeface="Arial" panose="020B0604020202020204"/>
              </a:rPr>
              <a:t>kişisel</a:t>
            </a:r>
            <a:r>
              <a:rPr sz="1600" b="1" i="1" spc="185" dirty="0">
                <a:solidFill>
                  <a:srgbClr val="7000E6"/>
                </a:solidFill>
                <a:latin typeface="Arial" panose="020B0604020202020204"/>
                <a:cs typeface="Arial" panose="020B0604020202020204"/>
              </a:rPr>
              <a:t> </a:t>
            </a:r>
            <a:r>
              <a:rPr sz="1600" b="1" i="1" spc="55" dirty="0">
                <a:solidFill>
                  <a:srgbClr val="7000E6"/>
                </a:solidFill>
                <a:latin typeface="Arial" panose="020B0604020202020204"/>
                <a:cs typeface="Arial" panose="020B0604020202020204"/>
              </a:rPr>
              <a:t>bilgilerin</a:t>
            </a:r>
            <a:r>
              <a:rPr sz="1600" b="1" i="1" spc="180" dirty="0">
                <a:solidFill>
                  <a:srgbClr val="7000E6"/>
                </a:solidFill>
                <a:latin typeface="Arial" panose="020B0604020202020204"/>
                <a:cs typeface="Arial" panose="020B0604020202020204"/>
              </a:rPr>
              <a:t> </a:t>
            </a:r>
            <a:r>
              <a:rPr sz="1600" spc="55" dirty="0">
                <a:latin typeface="Arial" panose="020B0604020202020204"/>
                <a:cs typeface="Arial" panose="020B0604020202020204"/>
              </a:rPr>
              <a:t>paylaşılması</a:t>
            </a:r>
            <a:r>
              <a:rPr sz="1600" spc="180" dirty="0">
                <a:latin typeface="Arial" panose="020B0604020202020204"/>
                <a:cs typeface="Arial" panose="020B0604020202020204"/>
              </a:rPr>
              <a:t> </a:t>
            </a:r>
            <a:r>
              <a:rPr sz="1600" spc="55" dirty="0">
                <a:latin typeface="Arial" panose="020B0604020202020204"/>
                <a:cs typeface="Arial" panose="020B0604020202020204"/>
              </a:rPr>
              <a:t>yasaktır.</a:t>
            </a:r>
            <a:r>
              <a:rPr sz="1600" spc="185" dirty="0">
                <a:latin typeface="Arial" panose="020B0604020202020204"/>
                <a:cs typeface="Arial" panose="020B0604020202020204"/>
              </a:rPr>
              <a:t> </a:t>
            </a:r>
            <a:r>
              <a:rPr sz="1600" spc="50" dirty="0">
                <a:latin typeface="Arial" panose="020B0604020202020204"/>
                <a:cs typeface="Arial" panose="020B0604020202020204"/>
              </a:rPr>
              <a:t>Kendiniz</a:t>
            </a:r>
            <a:r>
              <a:rPr sz="1600" spc="180" dirty="0">
                <a:latin typeface="Arial" panose="020B0604020202020204"/>
                <a:cs typeface="Arial" panose="020B0604020202020204"/>
              </a:rPr>
              <a:t> </a:t>
            </a:r>
            <a:r>
              <a:rPr sz="1600" spc="50" dirty="0">
                <a:latin typeface="Arial" panose="020B0604020202020204"/>
                <a:cs typeface="Arial" panose="020B0604020202020204"/>
              </a:rPr>
              <a:t>hakkında</a:t>
            </a:r>
            <a:r>
              <a:rPr sz="1600" spc="180" dirty="0">
                <a:latin typeface="Arial" panose="020B0604020202020204"/>
                <a:cs typeface="Arial" panose="020B0604020202020204"/>
              </a:rPr>
              <a:t> </a:t>
            </a:r>
            <a:r>
              <a:rPr sz="1600" spc="50" dirty="0">
                <a:latin typeface="Arial" panose="020B0604020202020204"/>
                <a:cs typeface="Arial" panose="020B0604020202020204"/>
              </a:rPr>
              <a:t>hayali</a:t>
            </a:r>
            <a:r>
              <a:rPr sz="1600" spc="185" dirty="0">
                <a:latin typeface="Arial" panose="020B0604020202020204"/>
                <a:cs typeface="Arial" panose="020B0604020202020204"/>
              </a:rPr>
              <a:t> </a:t>
            </a:r>
            <a:r>
              <a:rPr sz="1600" spc="45" dirty="0">
                <a:latin typeface="Arial" panose="020B0604020202020204"/>
                <a:cs typeface="Arial" panose="020B0604020202020204"/>
              </a:rPr>
              <a:t>bilgiler </a:t>
            </a:r>
            <a:r>
              <a:rPr sz="1600" dirty="0">
                <a:latin typeface="Arial" panose="020B0604020202020204"/>
                <a:cs typeface="Arial" panose="020B0604020202020204"/>
              </a:rPr>
              <a:t>vermenizi</a:t>
            </a:r>
            <a:r>
              <a:rPr sz="1600" spc="-60" dirty="0">
                <a:latin typeface="Arial" panose="020B0604020202020204"/>
                <a:cs typeface="Arial" panose="020B0604020202020204"/>
              </a:rPr>
              <a:t> </a:t>
            </a:r>
            <a:r>
              <a:rPr sz="1600" dirty="0">
                <a:latin typeface="Arial" panose="020B0604020202020204"/>
                <a:cs typeface="Arial" panose="020B0604020202020204"/>
              </a:rPr>
              <a:t>tavsiye</a:t>
            </a:r>
            <a:r>
              <a:rPr sz="1600" spc="-55" dirty="0">
                <a:latin typeface="Arial" panose="020B0604020202020204"/>
                <a:cs typeface="Arial" panose="020B0604020202020204"/>
              </a:rPr>
              <a:t> </a:t>
            </a:r>
            <a:r>
              <a:rPr sz="1600" spc="-10" dirty="0">
                <a:latin typeface="Arial" panose="020B0604020202020204"/>
                <a:cs typeface="Arial" panose="020B0604020202020204"/>
              </a:rPr>
              <a:t>ederiz.</a:t>
            </a:r>
            <a:endParaRPr sz="1600" dirty="0">
              <a:latin typeface="Arial" panose="020B0604020202020204"/>
              <a:cs typeface="Arial" panose="020B0604020202020204"/>
            </a:endParaRPr>
          </a:p>
          <a:p>
            <a:pPr>
              <a:lnSpc>
                <a:spcPct val="100000"/>
              </a:lnSpc>
              <a:spcBef>
                <a:spcPts val="5"/>
              </a:spcBef>
              <a:buFont typeface="Arial" panose="020B0604020202020204"/>
              <a:buChar char="•"/>
            </a:pPr>
            <a:endParaRPr sz="2500" dirty="0">
              <a:latin typeface="Arial" panose="020B0604020202020204"/>
              <a:cs typeface="Arial" panose="020B0604020202020204"/>
            </a:endParaRPr>
          </a:p>
          <a:p>
            <a:pPr marL="297815" marR="5080" indent="-285750" algn="just">
              <a:lnSpc>
                <a:spcPct val="150000"/>
              </a:lnSpc>
              <a:buChar char="•"/>
              <a:tabLst>
                <a:tab pos="298450" algn="l"/>
              </a:tabLst>
            </a:pPr>
            <a:r>
              <a:rPr sz="1600" spc="50" dirty="0">
                <a:solidFill>
                  <a:srgbClr val="252525"/>
                </a:solidFill>
                <a:latin typeface="Arial" panose="020B0604020202020204"/>
                <a:cs typeface="Arial" panose="020B0604020202020204"/>
              </a:rPr>
              <a:t>Uygulama</a:t>
            </a:r>
            <a:r>
              <a:rPr sz="1600" spc="195" dirty="0">
                <a:solidFill>
                  <a:srgbClr val="252525"/>
                </a:solidFill>
                <a:latin typeface="Arial" panose="020B0604020202020204"/>
                <a:cs typeface="Arial" panose="020B0604020202020204"/>
              </a:rPr>
              <a:t> </a:t>
            </a:r>
            <a:r>
              <a:rPr sz="1600" spc="55" dirty="0">
                <a:solidFill>
                  <a:srgbClr val="252525"/>
                </a:solidFill>
                <a:latin typeface="Arial" panose="020B0604020202020204"/>
                <a:cs typeface="Arial" panose="020B0604020202020204"/>
              </a:rPr>
              <a:t>dışından</a:t>
            </a:r>
            <a:r>
              <a:rPr sz="1600" spc="195" dirty="0">
                <a:solidFill>
                  <a:srgbClr val="252525"/>
                </a:solidFill>
                <a:latin typeface="Arial" panose="020B0604020202020204"/>
                <a:cs typeface="Arial" panose="020B0604020202020204"/>
              </a:rPr>
              <a:t> </a:t>
            </a:r>
            <a:r>
              <a:rPr sz="1600" dirty="0">
                <a:solidFill>
                  <a:srgbClr val="252525"/>
                </a:solidFill>
                <a:latin typeface="Arial" panose="020B0604020202020204"/>
                <a:cs typeface="Arial" panose="020B0604020202020204"/>
              </a:rPr>
              <a:t>para</a:t>
            </a:r>
            <a:r>
              <a:rPr sz="1600" spc="195" dirty="0">
                <a:solidFill>
                  <a:srgbClr val="252525"/>
                </a:solidFill>
                <a:latin typeface="Arial" panose="020B0604020202020204"/>
                <a:cs typeface="Arial" panose="020B0604020202020204"/>
              </a:rPr>
              <a:t> </a:t>
            </a:r>
            <a:r>
              <a:rPr sz="1600" spc="55" dirty="0">
                <a:solidFill>
                  <a:srgbClr val="252525"/>
                </a:solidFill>
                <a:latin typeface="Arial" panose="020B0604020202020204"/>
                <a:cs typeface="Arial" panose="020B0604020202020204"/>
              </a:rPr>
              <a:t>istemek</a:t>
            </a:r>
            <a:r>
              <a:rPr sz="1600" spc="195" dirty="0">
                <a:solidFill>
                  <a:srgbClr val="252525"/>
                </a:solidFill>
                <a:latin typeface="Arial" panose="020B0604020202020204"/>
                <a:cs typeface="Arial" panose="020B0604020202020204"/>
              </a:rPr>
              <a:t> </a:t>
            </a:r>
            <a:r>
              <a:rPr sz="1600" dirty="0">
                <a:solidFill>
                  <a:srgbClr val="252525"/>
                </a:solidFill>
                <a:latin typeface="Arial" panose="020B0604020202020204"/>
                <a:cs typeface="Arial" panose="020B0604020202020204"/>
              </a:rPr>
              <a:t>ve</a:t>
            </a:r>
            <a:r>
              <a:rPr sz="1600" spc="195" dirty="0">
                <a:solidFill>
                  <a:srgbClr val="252525"/>
                </a:solidFill>
                <a:latin typeface="Arial" panose="020B0604020202020204"/>
                <a:cs typeface="Arial" panose="020B0604020202020204"/>
              </a:rPr>
              <a:t> </a:t>
            </a:r>
            <a:r>
              <a:rPr sz="1600" spc="55" dirty="0">
                <a:solidFill>
                  <a:srgbClr val="252525"/>
                </a:solidFill>
                <a:latin typeface="Arial" panose="020B0604020202020204"/>
                <a:cs typeface="Arial" panose="020B0604020202020204"/>
              </a:rPr>
              <a:t>uygulama</a:t>
            </a:r>
            <a:r>
              <a:rPr sz="1600" spc="200" dirty="0">
                <a:solidFill>
                  <a:srgbClr val="252525"/>
                </a:solidFill>
                <a:latin typeface="Arial" panose="020B0604020202020204"/>
                <a:cs typeface="Arial" panose="020B0604020202020204"/>
              </a:rPr>
              <a:t> </a:t>
            </a:r>
            <a:r>
              <a:rPr sz="1600" spc="55" dirty="0">
                <a:solidFill>
                  <a:srgbClr val="252525"/>
                </a:solidFill>
                <a:latin typeface="Arial" panose="020B0604020202020204"/>
                <a:cs typeface="Arial" panose="020B0604020202020204"/>
              </a:rPr>
              <a:t>içinde</a:t>
            </a:r>
            <a:r>
              <a:rPr sz="1600" spc="195" dirty="0">
                <a:solidFill>
                  <a:srgbClr val="252525"/>
                </a:solidFill>
                <a:latin typeface="Arial" panose="020B0604020202020204"/>
                <a:cs typeface="Arial" panose="020B0604020202020204"/>
              </a:rPr>
              <a:t> </a:t>
            </a:r>
            <a:r>
              <a:rPr sz="1600" spc="50" dirty="0">
                <a:solidFill>
                  <a:srgbClr val="252525"/>
                </a:solidFill>
                <a:latin typeface="Arial" panose="020B0604020202020204"/>
                <a:cs typeface="Arial" panose="020B0604020202020204"/>
              </a:rPr>
              <a:t>başka</a:t>
            </a:r>
            <a:r>
              <a:rPr sz="1600" spc="195" dirty="0">
                <a:solidFill>
                  <a:srgbClr val="252525"/>
                </a:solidFill>
                <a:latin typeface="Arial" panose="020B0604020202020204"/>
                <a:cs typeface="Arial" panose="020B0604020202020204"/>
              </a:rPr>
              <a:t> </a:t>
            </a:r>
            <a:r>
              <a:rPr sz="1600" spc="50" dirty="0">
                <a:solidFill>
                  <a:srgbClr val="252525"/>
                </a:solidFill>
                <a:latin typeface="Arial" panose="020B0604020202020204"/>
                <a:cs typeface="Arial" panose="020B0604020202020204"/>
              </a:rPr>
              <a:t>ödeme</a:t>
            </a:r>
            <a:r>
              <a:rPr sz="1600" spc="195" dirty="0">
                <a:solidFill>
                  <a:srgbClr val="252525"/>
                </a:solidFill>
                <a:latin typeface="Arial" panose="020B0604020202020204"/>
                <a:cs typeface="Arial" panose="020B0604020202020204"/>
              </a:rPr>
              <a:t> </a:t>
            </a:r>
            <a:r>
              <a:rPr sz="1600" spc="60" dirty="0">
                <a:solidFill>
                  <a:srgbClr val="252525"/>
                </a:solidFill>
                <a:latin typeface="Arial" panose="020B0604020202020204"/>
                <a:cs typeface="Arial" panose="020B0604020202020204"/>
              </a:rPr>
              <a:t>platformlarına</a:t>
            </a:r>
            <a:r>
              <a:rPr sz="1600" spc="195" dirty="0">
                <a:solidFill>
                  <a:srgbClr val="252525"/>
                </a:solidFill>
                <a:latin typeface="Arial" panose="020B0604020202020204"/>
                <a:cs typeface="Arial" panose="020B0604020202020204"/>
              </a:rPr>
              <a:t> </a:t>
            </a:r>
            <a:r>
              <a:rPr sz="1600" dirty="0">
                <a:solidFill>
                  <a:srgbClr val="252525"/>
                </a:solidFill>
                <a:latin typeface="Arial" panose="020B0604020202020204"/>
                <a:cs typeface="Arial" panose="020B0604020202020204"/>
              </a:rPr>
              <a:t>ait</a:t>
            </a:r>
            <a:r>
              <a:rPr sz="1600" spc="200" dirty="0">
                <a:solidFill>
                  <a:srgbClr val="252525"/>
                </a:solidFill>
                <a:latin typeface="Arial" panose="020B0604020202020204"/>
                <a:cs typeface="Arial" panose="020B0604020202020204"/>
              </a:rPr>
              <a:t> </a:t>
            </a:r>
            <a:r>
              <a:rPr sz="1600" spc="55" dirty="0">
                <a:solidFill>
                  <a:srgbClr val="252525"/>
                </a:solidFill>
                <a:latin typeface="Arial" panose="020B0604020202020204"/>
                <a:cs typeface="Arial" panose="020B0604020202020204"/>
              </a:rPr>
              <a:t>kişisel</a:t>
            </a:r>
            <a:r>
              <a:rPr sz="1600" spc="195" dirty="0">
                <a:solidFill>
                  <a:srgbClr val="252525"/>
                </a:solidFill>
                <a:latin typeface="Arial" panose="020B0604020202020204"/>
                <a:cs typeface="Arial" panose="020B0604020202020204"/>
              </a:rPr>
              <a:t> </a:t>
            </a:r>
            <a:r>
              <a:rPr sz="1600" spc="50" dirty="0">
                <a:solidFill>
                  <a:srgbClr val="252525"/>
                </a:solidFill>
                <a:latin typeface="Arial" panose="020B0604020202020204"/>
                <a:cs typeface="Arial" panose="020B0604020202020204"/>
              </a:rPr>
              <a:t>bilgilerin </a:t>
            </a:r>
            <a:r>
              <a:rPr sz="1600" dirty="0">
                <a:solidFill>
                  <a:srgbClr val="252525"/>
                </a:solidFill>
                <a:latin typeface="Arial" panose="020B0604020202020204"/>
                <a:cs typeface="Arial" panose="020B0604020202020204"/>
              </a:rPr>
              <a:t>paylaşılması</a:t>
            </a:r>
            <a:r>
              <a:rPr sz="1600" spc="5" dirty="0">
                <a:solidFill>
                  <a:srgbClr val="252525"/>
                </a:solidFill>
                <a:latin typeface="Arial" panose="020B0604020202020204"/>
                <a:cs typeface="Arial" panose="020B0604020202020204"/>
              </a:rPr>
              <a:t> </a:t>
            </a:r>
            <a:r>
              <a:rPr sz="1600" b="1" i="1" dirty="0">
                <a:solidFill>
                  <a:srgbClr val="7000E6"/>
                </a:solidFill>
                <a:latin typeface="Arial" panose="020B0604020202020204"/>
                <a:cs typeface="Arial" panose="020B0604020202020204"/>
              </a:rPr>
              <a:t>kesinlikle</a:t>
            </a:r>
            <a:r>
              <a:rPr sz="1600" b="1" i="1" spc="15" dirty="0">
                <a:solidFill>
                  <a:srgbClr val="7000E6"/>
                </a:solidFill>
                <a:latin typeface="Arial" panose="020B0604020202020204"/>
                <a:cs typeface="Arial" panose="020B0604020202020204"/>
              </a:rPr>
              <a:t> </a:t>
            </a:r>
            <a:r>
              <a:rPr sz="1600" b="1" i="1" dirty="0">
                <a:solidFill>
                  <a:srgbClr val="7000E6"/>
                </a:solidFill>
                <a:latin typeface="Arial" panose="020B0604020202020204"/>
                <a:cs typeface="Arial" panose="020B0604020202020204"/>
              </a:rPr>
              <a:t>yasaktır</a:t>
            </a:r>
            <a:r>
              <a:rPr sz="1600" dirty="0">
                <a:solidFill>
                  <a:srgbClr val="252525"/>
                </a:solidFill>
                <a:latin typeface="Arial" panose="020B0604020202020204"/>
                <a:cs typeface="Arial" panose="020B0604020202020204"/>
              </a:rPr>
              <a:t>.</a:t>
            </a:r>
            <a:r>
              <a:rPr sz="1600" spc="15" dirty="0">
                <a:solidFill>
                  <a:srgbClr val="252525"/>
                </a:solidFill>
                <a:latin typeface="Arial" panose="020B0604020202020204"/>
                <a:cs typeface="Arial" panose="020B0604020202020204"/>
              </a:rPr>
              <a:t> </a:t>
            </a:r>
            <a:r>
              <a:rPr sz="1600" spc="-10" dirty="0">
                <a:solidFill>
                  <a:srgbClr val="252525"/>
                </a:solidFill>
                <a:latin typeface="Arial" panose="020B0604020202020204"/>
                <a:cs typeface="Arial" panose="020B0604020202020204"/>
              </a:rPr>
              <a:t>Tespit</a:t>
            </a:r>
            <a:r>
              <a:rPr sz="1600" spc="20" dirty="0">
                <a:solidFill>
                  <a:srgbClr val="252525"/>
                </a:solidFill>
                <a:latin typeface="Arial" panose="020B0604020202020204"/>
                <a:cs typeface="Arial" panose="020B0604020202020204"/>
              </a:rPr>
              <a:t> </a:t>
            </a:r>
            <a:r>
              <a:rPr sz="1600" dirty="0">
                <a:solidFill>
                  <a:srgbClr val="252525"/>
                </a:solidFill>
                <a:latin typeface="Arial" panose="020B0604020202020204"/>
                <a:cs typeface="Arial" panose="020B0604020202020204"/>
              </a:rPr>
              <a:t>edilen</a:t>
            </a:r>
            <a:r>
              <a:rPr sz="1600" spc="15" dirty="0">
                <a:solidFill>
                  <a:srgbClr val="252525"/>
                </a:solidFill>
                <a:latin typeface="Arial" panose="020B0604020202020204"/>
                <a:cs typeface="Arial" panose="020B0604020202020204"/>
              </a:rPr>
              <a:t> </a:t>
            </a:r>
            <a:r>
              <a:rPr sz="1600" dirty="0">
                <a:solidFill>
                  <a:srgbClr val="252525"/>
                </a:solidFill>
                <a:latin typeface="Arial" panose="020B0604020202020204"/>
                <a:cs typeface="Arial" panose="020B0604020202020204"/>
              </a:rPr>
              <a:t>yayıncıların</a:t>
            </a:r>
            <a:r>
              <a:rPr sz="1600" spc="15" dirty="0">
                <a:solidFill>
                  <a:srgbClr val="252525"/>
                </a:solidFill>
                <a:latin typeface="Arial" panose="020B0604020202020204"/>
                <a:cs typeface="Arial" panose="020B0604020202020204"/>
              </a:rPr>
              <a:t> </a:t>
            </a:r>
            <a:r>
              <a:rPr sz="1600" dirty="0">
                <a:solidFill>
                  <a:srgbClr val="252525"/>
                </a:solidFill>
                <a:latin typeface="Arial" panose="020B0604020202020204"/>
                <a:cs typeface="Arial" panose="020B0604020202020204"/>
              </a:rPr>
              <a:t>hesapları</a:t>
            </a:r>
            <a:r>
              <a:rPr sz="1600" spc="15" dirty="0">
                <a:solidFill>
                  <a:srgbClr val="252525"/>
                </a:solidFill>
                <a:latin typeface="Arial" panose="020B0604020202020204"/>
                <a:cs typeface="Arial" panose="020B0604020202020204"/>
              </a:rPr>
              <a:t> </a:t>
            </a:r>
            <a:r>
              <a:rPr sz="1600" dirty="0">
                <a:solidFill>
                  <a:srgbClr val="252525"/>
                </a:solidFill>
                <a:latin typeface="Arial" panose="020B0604020202020204"/>
                <a:cs typeface="Arial" panose="020B0604020202020204"/>
              </a:rPr>
              <a:t>maaş</a:t>
            </a:r>
            <a:r>
              <a:rPr sz="1600" spc="20" dirty="0">
                <a:solidFill>
                  <a:srgbClr val="252525"/>
                </a:solidFill>
                <a:latin typeface="Arial" panose="020B0604020202020204"/>
                <a:cs typeface="Arial" panose="020B0604020202020204"/>
              </a:rPr>
              <a:t> </a:t>
            </a:r>
            <a:r>
              <a:rPr sz="1600" dirty="0">
                <a:solidFill>
                  <a:srgbClr val="252525"/>
                </a:solidFill>
                <a:latin typeface="Arial" panose="020B0604020202020204"/>
                <a:cs typeface="Arial" panose="020B0604020202020204"/>
              </a:rPr>
              <a:t>verilmeden</a:t>
            </a:r>
            <a:r>
              <a:rPr sz="1600" spc="15" dirty="0">
                <a:solidFill>
                  <a:srgbClr val="252525"/>
                </a:solidFill>
                <a:latin typeface="Arial" panose="020B0604020202020204"/>
                <a:cs typeface="Arial" panose="020B0604020202020204"/>
              </a:rPr>
              <a:t> </a:t>
            </a:r>
            <a:r>
              <a:rPr sz="1600" dirty="0">
                <a:solidFill>
                  <a:srgbClr val="252525"/>
                </a:solidFill>
                <a:latin typeface="Arial" panose="020B0604020202020204"/>
                <a:cs typeface="Arial" panose="020B0604020202020204"/>
              </a:rPr>
              <a:t>silinir.</a:t>
            </a:r>
            <a:r>
              <a:rPr sz="1600" spc="15" dirty="0">
                <a:solidFill>
                  <a:srgbClr val="252525"/>
                </a:solidFill>
                <a:latin typeface="Arial" panose="020B0604020202020204"/>
                <a:cs typeface="Arial" panose="020B0604020202020204"/>
              </a:rPr>
              <a:t> </a:t>
            </a:r>
            <a:r>
              <a:rPr sz="1600" dirty="0">
                <a:solidFill>
                  <a:srgbClr val="252525"/>
                </a:solidFill>
                <a:latin typeface="Arial" panose="020B0604020202020204"/>
                <a:cs typeface="Arial" panose="020B0604020202020204"/>
              </a:rPr>
              <a:t>(Örn.</a:t>
            </a:r>
            <a:r>
              <a:rPr sz="1600" spc="15" dirty="0">
                <a:solidFill>
                  <a:srgbClr val="252525"/>
                </a:solidFill>
                <a:latin typeface="Arial" panose="020B0604020202020204"/>
                <a:cs typeface="Arial" panose="020B0604020202020204"/>
              </a:rPr>
              <a:t> </a:t>
            </a:r>
            <a:r>
              <a:rPr sz="1600" dirty="0">
                <a:solidFill>
                  <a:srgbClr val="252525"/>
                </a:solidFill>
                <a:latin typeface="Arial" panose="020B0604020202020204"/>
                <a:cs typeface="Arial" panose="020B0604020202020204"/>
              </a:rPr>
              <a:t>E-</a:t>
            </a:r>
            <a:r>
              <a:rPr sz="1600" spc="-10" dirty="0">
                <a:solidFill>
                  <a:srgbClr val="252525"/>
                </a:solidFill>
                <a:latin typeface="Arial" panose="020B0604020202020204"/>
                <a:cs typeface="Arial" panose="020B0604020202020204"/>
              </a:rPr>
              <a:t>cüzdan</a:t>
            </a:r>
            <a:r>
              <a:rPr sz="1600" spc="-10" dirty="0">
                <a:latin typeface="Arial" panose="020B0604020202020204"/>
                <a:cs typeface="Arial" panose="020B0604020202020204"/>
              </a:rPr>
              <a:t>, </a:t>
            </a:r>
            <a:r>
              <a:rPr sz="1600" dirty="0">
                <a:latin typeface="Arial" panose="020B0604020202020204"/>
                <a:cs typeface="Arial" panose="020B0604020202020204"/>
              </a:rPr>
              <a:t>Paytm,</a:t>
            </a:r>
            <a:r>
              <a:rPr sz="1600" spc="-45" dirty="0">
                <a:latin typeface="Arial" panose="020B0604020202020204"/>
                <a:cs typeface="Arial" panose="020B0604020202020204"/>
              </a:rPr>
              <a:t> </a:t>
            </a:r>
            <a:r>
              <a:rPr sz="1600" dirty="0">
                <a:latin typeface="Arial" panose="020B0604020202020204"/>
                <a:cs typeface="Arial" panose="020B0604020202020204"/>
              </a:rPr>
              <a:t>Paypal,</a:t>
            </a:r>
            <a:r>
              <a:rPr sz="1600" spc="-45" dirty="0">
                <a:latin typeface="Arial" panose="020B0604020202020204"/>
                <a:cs typeface="Arial" panose="020B0604020202020204"/>
              </a:rPr>
              <a:t> </a:t>
            </a:r>
            <a:r>
              <a:rPr sz="1600" dirty="0">
                <a:latin typeface="Arial" panose="020B0604020202020204"/>
                <a:cs typeface="Arial" panose="020B0604020202020204"/>
              </a:rPr>
              <a:t>iban,</a:t>
            </a:r>
            <a:r>
              <a:rPr sz="1600" spc="-45" dirty="0">
                <a:latin typeface="Arial" panose="020B0604020202020204"/>
                <a:cs typeface="Arial" panose="020B0604020202020204"/>
              </a:rPr>
              <a:t> </a:t>
            </a:r>
            <a:r>
              <a:rPr sz="1600" dirty="0">
                <a:latin typeface="Arial" panose="020B0604020202020204"/>
                <a:cs typeface="Arial" panose="020B0604020202020204"/>
              </a:rPr>
              <a:t>kontör,</a:t>
            </a:r>
            <a:r>
              <a:rPr sz="1600" spc="-45" dirty="0">
                <a:latin typeface="Arial" panose="020B0604020202020204"/>
                <a:cs typeface="Arial" panose="020B0604020202020204"/>
              </a:rPr>
              <a:t> </a:t>
            </a:r>
            <a:r>
              <a:rPr sz="1600" dirty="0">
                <a:latin typeface="Arial" panose="020B0604020202020204"/>
                <a:cs typeface="Arial" panose="020B0604020202020204"/>
              </a:rPr>
              <a:t>banka</a:t>
            </a:r>
            <a:r>
              <a:rPr sz="1600" spc="-40" dirty="0">
                <a:latin typeface="Arial" panose="020B0604020202020204"/>
                <a:cs typeface="Arial" panose="020B0604020202020204"/>
              </a:rPr>
              <a:t> </a:t>
            </a:r>
            <a:r>
              <a:rPr sz="1600" dirty="0">
                <a:latin typeface="Arial" panose="020B0604020202020204"/>
                <a:cs typeface="Arial" panose="020B0604020202020204"/>
              </a:rPr>
              <a:t>kartı,</a:t>
            </a:r>
            <a:r>
              <a:rPr sz="1600" spc="-45" dirty="0">
                <a:latin typeface="Arial" panose="020B0604020202020204"/>
                <a:cs typeface="Arial" panose="020B0604020202020204"/>
              </a:rPr>
              <a:t> </a:t>
            </a:r>
            <a:r>
              <a:rPr sz="1600" dirty="0">
                <a:latin typeface="Arial" panose="020B0604020202020204"/>
                <a:cs typeface="Arial" panose="020B0604020202020204"/>
              </a:rPr>
              <a:t>GooglePay,</a:t>
            </a:r>
            <a:r>
              <a:rPr sz="1600" spc="-45" dirty="0">
                <a:latin typeface="Arial" panose="020B0604020202020204"/>
                <a:cs typeface="Arial" panose="020B0604020202020204"/>
              </a:rPr>
              <a:t> </a:t>
            </a:r>
            <a:r>
              <a:rPr sz="1600" spc="-10" dirty="0">
                <a:latin typeface="Arial" panose="020B0604020202020204"/>
                <a:cs typeface="Arial" panose="020B0604020202020204"/>
              </a:rPr>
              <a:t>WesternUnion,</a:t>
            </a:r>
            <a:r>
              <a:rPr sz="1600" spc="-45" dirty="0">
                <a:latin typeface="Arial" panose="020B0604020202020204"/>
                <a:cs typeface="Arial" panose="020B0604020202020204"/>
              </a:rPr>
              <a:t> </a:t>
            </a:r>
            <a:r>
              <a:rPr sz="1600" spc="-10" dirty="0">
                <a:latin typeface="Arial" panose="020B0604020202020204"/>
                <a:cs typeface="Arial" panose="020B0604020202020204"/>
              </a:rPr>
              <a:t>nakit)</a:t>
            </a:r>
            <a:endParaRPr sz="1600" dirty="0">
              <a:latin typeface="Arial" panose="020B0604020202020204"/>
              <a:cs typeface="Arial" panose="020B0604020202020204"/>
            </a:endParaRPr>
          </a:p>
        </p:txBody>
      </p:sp>
      <p:grpSp>
        <p:nvGrpSpPr>
          <p:cNvPr id="6" name="object 6"/>
          <p:cNvGrpSpPr/>
          <p:nvPr/>
        </p:nvGrpSpPr>
        <p:grpSpPr>
          <a:xfrm>
            <a:off x="11394947" y="53339"/>
            <a:ext cx="688975" cy="688975"/>
            <a:chOff x="11394947" y="53339"/>
            <a:chExt cx="688975" cy="688975"/>
          </a:xfrm>
        </p:grpSpPr>
        <p:pic>
          <p:nvPicPr>
            <p:cNvPr id="7" name="object 7"/>
            <p:cNvPicPr/>
            <p:nvPr/>
          </p:nvPicPr>
          <p:blipFill>
            <a:blip r:embed="rId2" cstate="print"/>
            <a:stretch>
              <a:fillRect/>
            </a:stretch>
          </p:blipFill>
          <p:spPr>
            <a:xfrm>
              <a:off x="11550395" y="99059"/>
              <a:ext cx="533400" cy="515112"/>
            </a:xfrm>
            <a:prstGeom prst="rect">
              <a:avLst/>
            </a:prstGeom>
          </p:spPr>
        </p:pic>
        <p:pic>
          <p:nvPicPr>
            <p:cNvPr id="8" name="object 8"/>
            <p:cNvPicPr/>
            <p:nvPr/>
          </p:nvPicPr>
          <p:blipFill>
            <a:blip r:embed="rId3" cstate="print"/>
            <a:stretch>
              <a:fillRect/>
            </a:stretch>
          </p:blipFill>
          <p:spPr>
            <a:xfrm>
              <a:off x="11394947" y="53339"/>
              <a:ext cx="688848" cy="688847"/>
            </a:xfrm>
            <a:prstGeom prst="rect">
              <a:avLst/>
            </a:prstGeom>
          </p:spPr>
        </p:pic>
      </p:grpSp>
      <p:sp>
        <p:nvSpPr>
          <p:cNvPr id="9" name="object 9"/>
          <p:cNvSpPr txBox="1">
            <a:spLocks noGrp="1"/>
          </p:cNvSpPr>
          <p:nvPr>
            <p:ph type="ftr" sz="quarter" idx="5"/>
          </p:nvPr>
        </p:nvSpPr>
        <p:spPr>
          <a:prstGeom prst="rect">
            <a:avLst/>
          </a:prstGeom>
        </p:spPr>
        <p:txBody>
          <a:bodyPr vert="horz" wrap="square" lIns="0" tIns="0" rIns="0" bIns="0" rtlCol="0">
            <a:spAutoFit/>
          </a:bodyPr>
          <a:lstStyle/>
          <a:p>
            <a:pPr marL="12700">
              <a:lnSpc>
                <a:spcPts val="1650"/>
              </a:lnSpc>
            </a:pPr>
            <a:r>
              <a:rPr dirty="0"/>
              <a:t>Private</a:t>
            </a:r>
            <a:r>
              <a:rPr spc="-20" dirty="0"/>
              <a:t> </a:t>
            </a:r>
            <a:r>
              <a:rPr dirty="0"/>
              <a:t>&amp;</a:t>
            </a:r>
            <a:r>
              <a:rPr spc="-20" dirty="0"/>
              <a:t> </a:t>
            </a:r>
            <a:r>
              <a:rPr spc="-10" dirty="0"/>
              <a:t>Confidential</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874520" cy="743585"/>
          </a:xfrm>
          <a:custGeom>
            <a:avLst/>
            <a:gdLst/>
            <a:ahLst/>
            <a:cxnLst/>
            <a:rect l="l" t="t" r="r" b="b"/>
            <a:pathLst>
              <a:path w="1874520" h="743585">
                <a:moveTo>
                  <a:pt x="0" y="743318"/>
                </a:moveTo>
                <a:lnTo>
                  <a:pt x="0" y="0"/>
                </a:lnTo>
                <a:lnTo>
                  <a:pt x="1873973" y="0"/>
                </a:lnTo>
                <a:lnTo>
                  <a:pt x="1820459" y="100898"/>
                </a:lnTo>
                <a:lnTo>
                  <a:pt x="1702355" y="184432"/>
                </a:lnTo>
                <a:lnTo>
                  <a:pt x="1481226" y="238938"/>
                </a:lnTo>
                <a:lnTo>
                  <a:pt x="1238744" y="261245"/>
                </a:lnTo>
                <a:lnTo>
                  <a:pt x="1188506" y="266697"/>
                </a:lnTo>
                <a:lnTo>
                  <a:pt x="1138057" y="272927"/>
                </a:lnTo>
                <a:lnTo>
                  <a:pt x="1087556" y="280128"/>
                </a:lnTo>
                <a:lnTo>
                  <a:pt x="1037160" y="288493"/>
                </a:lnTo>
                <a:lnTo>
                  <a:pt x="987029" y="298213"/>
                </a:lnTo>
                <a:lnTo>
                  <a:pt x="937320" y="309481"/>
                </a:lnTo>
                <a:lnTo>
                  <a:pt x="888191" y="322489"/>
                </a:lnTo>
                <a:lnTo>
                  <a:pt x="839803" y="337429"/>
                </a:lnTo>
                <a:lnTo>
                  <a:pt x="792311" y="354494"/>
                </a:lnTo>
                <a:lnTo>
                  <a:pt x="745876" y="373877"/>
                </a:lnTo>
                <a:lnTo>
                  <a:pt x="700655" y="395768"/>
                </a:lnTo>
                <a:lnTo>
                  <a:pt x="656807" y="420361"/>
                </a:lnTo>
                <a:lnTo>
                  <a:pt x="614489" y="447848"/>
                </a:lnTo>
                <a:lnTo>
                  <a:pt x="573862" y="478422"/>
                </a:lnTo>
                <a:lnTo>
                  <a:pt x="521697" y="518964"/>
                </a:lnTo>
                <a:lnTo>
                  <a:pt x="470342" y="555219"/>
                </a:lnTo>
                <a:lnTo>
                  <a:pt x="419942" y="587437"/>
                </a:lnTo>
                <a:lnTo>
                  <a:pt x="370639" y="615873"/>
                </a:lnTo>
                <a:lnTo>
                  <a:pt x="322577" y="640779"/>
                </a:lnTo>
                <a:lnTo>
                  <a:pt x="275901" y="662408"/>
                </a:lnTo>
                <a:lnTo>
                  <a:pt x="230752" y="681013"/>
                </a:lnTo>
                <a:lnTo>
                  <a:pt x="187276" y="696848"/>
                </a:lnTo>
                <a:lnTo>
                  <a:pt x="145615" y="710165"/>
                </a:lnTo>
                <a:lnTo>
                  <a:pt x="105913" y="721218"/>
                </a:lnTo>
                <a:lnTo>
                  <a:pt x="68315" y="730259"/>
                </a:lnTo>
                <a:lnTo>
                  <a:pt x="32962" y="737541"/>
                </a:lnTo>
                <a:lnTo>
                  <a:pt x="0" y="743318"/>
                </a:lnTo>
                <a:close/>
              </a:path>
            </a:pathLst>
          </a:custGeom>
          <a:solidFill>
            <a:srgbClr val="7000E6"/>
          </a:solidFill>
        </p:spPr>
        <p:txBody>
          <a:bodyPr wrap="square" lIns="0" tIns="0" rIns="0" bIns="0" rtlCol="0"/>
          <a:lstStyle/>
          <a:p>
            <a:endParaRPr/>
          </a:p>
        </p:txBody>
      </p:sp>
      <p:sp>
        <p:nvSpPr>
          <p:cNvPr id="3" name="object 3"/>
          <p:cNvSpPr/>
          <p:nvPr/>
        </p:nvSpPr>
        <p:spPr>
          <a:xfrm>
            <a:off x="10910239" y="5823534"/>
            <a:ext cx="1282065" cy="1035050"/>
          </a:xfrm>
          <a:custGeom>
            <a:avLst/>
            <a:gdLst/>
            <a:ahLst/>
            <a:cxnLst/>
            <a:rect l="l" t="t" r="r" b="b"/>
            <a:pathLst>
              <a:path w="1282065" h="1035050">
                <a:moveTo>
                  <a:pt x="1281760" y="1034465"/>
                </a:moveTo>
                <a:lnTo>
                  <a:pt x="0" y="1034465"/>
                </a:lnTo>
                <a:lnTo>
                  <a:pt x="38381" y="1008803"/>
                </a:lnTo>
                <a:lnTo>
                  <a:pt x="76417" y="981926"/>
                </a:lnTo>
                <a:lnTo>
                  <a:pt x="114040" y="953807"/>
                </a:lnTo>
                <a:lnTo>
                  <a:pt x="151185" y="924417"/>
                </a:lnTo>
                <a:lnTo>
                  <a:pt x="187784" y="893729"/>
                </a:lnTo>
                <a:lnTo>
                  <a:pt x="223773" y="861715"/>
                </a:lnTo>
                <a:lnTo>
                  <a:pt x="259084" y="828346"/>
                </a:lnTo>
                <a:lnTo>
                  <a:pt x="293652" y="793595"/>
                </a:lnTo>
                <a:lnTo>
                  <a:pt x="327410" y="757433"/>
                </a:lnTo>
                <a:lnTo>
                  <a:pt x="360292" y="719834"/>
                </a:lnTo>
                <a:lnTo>
                  <a:pt x="392232" y="680768"/>
                </a:lnTo>
                <a:lnTo>
                  <a:pt x="423163" y="640208"/>
                </a:lnTo>
                <a:lnTo>
                  <a:pt x="453020" y="598126"/>
                </a:lnTo>
                <a:lnTo>
                  <a:pt x="514596" y="504387"/>
                </a:lnTo>
                <a:lnTo>
                  <a:pt x="548150" y="456718"/>
                </a:lnTo>
                <a:lnTo>
                  <a:pt x="582364" y="411474"/>
                </a:lnTo>
                <a:lnTo>
                  <a:pt x="617202" y="368645"/>
                </a:lnTo>
                <a:lnTo>
                  <a:pt x="652628" y="328218"/>
                </a:lnTo>
                <a:lnTo>
                  <a:pt x="688609" y="290182"/>
                </a:lnTo>
                <a:lnTo>
                  <a:pt x="725109" y="254523"/>
                </a:lnTo>
                <a:lnTo>
                  <a:pt x="762092" y="221232"/>
                </a:lnTo>
                <a:lnTo>
                  <a:pt x="799524" y="190295"/>
                </a:lnTo>
                <a:lnTo>
                  <a:pt x="837369" y="161701"/>
                </a:lnTo>
                <a:lnTo>
                  <a:pt x="875593" y="135437"/>
                </a:lnTo>
                <a:lnTo>
                  <a:pt x="914160" y="111493"/>
                </a:lnTo>
                <a:lnTo>
                  <a:pt x="953036" y="89856"/>
                </a:lnTo>
                <a:lnTo>
                  <a:pt x="992184" y="70514"/>
                </a:lnTo>
                <a:lnTo>
                  <a:pt x="1031571" y="53455"/>
                </a:lnTo>
                <a:lnTo>
                  <a:pt x="1071160" y="38667"/>
                </a:lnTo>
                <a:lnTo>
                  <a:pt x="1110917" y="26139"/>
                </a:lnTo>
                <a:lnTo>
                  <a:pt x="1150808" y="15859"/>
                </a:lnTo>
                <a:lnTo>
                  <a:pt x="1190795" y="7814"/>
                </a:lnTo>
                <a:lnTo>
                  <a:pt x="1230845" y="1993"/>
                </a:lnTo>
                <a:lnTo>
                  <a:pt x="1281760" y="0"/>
                </a:lnTo>
                <a:lnTo>
                  <a:pt x="1281760" y="1034465"/>
                </a:lnTo>
                <a:close/>
              </a:path>
            </a:pathLst>
          </a:custGeom>
          <a:solidFill>
            <a:srgbClr val="00C786"/>
          </a:solidFill>
        </p:spPr>
        <p:txBody>
          <a:bodyPr wrap="square" lIns="0" tIns="0" rIns="0" bIns="0" rtlCol="0"/>
          <a:lstStyle/>
          <a:p>
            <a:endParaRPr/>
          </a:p>
        </p:txBody>
      </p:sp>
      <p:grpSp>
        <p:nvGrpSpPr>
          <p:cNvPr id="4" name="object 4"/>
          <p:cNvGrpSpPr/>
          <p:nvPr/>
        </p:nvGrpSpPr>
        <p:grpSpPr>
          <a:xfrm>
            <a:off x="11394947" y="53339"/>
            <a:ext cx="688975" cy="688975"/>
            <a:chOff x="11394947" y="53339"/>
            <a:chExt cx="688975" cy="688975"/>
          </a:xfrm>
        </p:grpSpPr>
        <p:pic>
          <p:nvPicPr>
            <p:cNvPr id="5" name="object 5"/>
            <p:cNvPicPr/>
            <p:nvPr/>
          </p:nvPicPr>
          <p:blipFill>
            <a:blip r:embed="rId2" cstate="print"/>
            <a:stretch>
              <a:fillRect/>
            </a:stretch>
          </p:blipFill>
          <p:spPr>
            <a:xfrm>
              <a:off x="11550395" y="99059"/>
              <a:ext cx="533400" cy="515112"/>
            </a:xfrm>
            <a:prstGeom prst="rect">
              <a:avLst/>
            </a:prstGeom>
          </p:spPr>
        </p:pic>
        <p:pic>
          <p:nvPicPr>
            <p:cNvPr id="6" name="object 6"/>
            <p:cNvPicPr/>
            <p:nvPr/>
          </p:nvPicPr>
          <p:blipFill>
            <a:blip r:embed="rId3" cstate="print"/>
            <a:stretch>
              <a:fillRect/>
            </a:stretch>
          </p:blipFill>
          <p:spPr>
            <a:xfrm>
              <a:off x="11394947" y="53339"/>
              <a:ext cx="688848" cy="688847"/>
            </a:xfrm>
            <a:prstGeom prst="rect">
              <a:avLst/>
            </a:prstGeom>
          </p:spPr>
        </p:pic>
      </p:grpSp>
      <p:sp>
        <p:nvSpPr>
          <p:cNvPr id="7" name="object 7"/>
          <p:cNvSpPr txBox="1">
            <a:spLocks noGrp="1"/>
          </p:cNvSpPr>
          <p:nvPr>
            <p:ph type="title"/>
          </p:nvPr>
        </p:nvSpPr>
        <p:spPr>
          <a:xfrm>
            <a:off x="3137750" y="396367"/>
            <a:ext cx="6236335" cy="634365"/>
          </a:xfrm>
          <a:prstGeom prst="rect">
            <a:avLst/>
          </a:prstGeom>
        </p:spPr>
        <p:txBody>
          <a:bodyPr vert="horz" wrap="square" lIns="0" tIns="12065" rIns="0" bIns="0" rtlCol="0">
            <a:spAutoFit/>
          </a:bodyPr>
          <a:lstStyle/>
          <a:p>
            <a:pPr marL="12700">
              <a:lnSpc>
                <a:spcPct val="100000"/>
              </a:lnSpc>
              <a:spcBef>
                <a:spcPts val="95"/>
              </a:spcBef>
            </a:pPr>
            <a:r>
              <a:rPr dirty="0"/>
              <a:t>Uygunsuz</a:t>
            </a:r>
            <a:r>
              <a:rPr spc="-155" dirty="0"/>
              <a:t> </a:t>
            </a:r>
            <a:r>
              <a:rPr dirty="0"/>
              <a:t>Mesaj</a:t>
            </a:r>
            <a:r>
              <a:rPr spc="-155" dirty="0"/>
              <a:t> </a:t>
            </a:r>
            <a:r>
              <a:rPr spc="-10" dirty="0"/>
              <a:t>İçerikleri</a:t>
            </a:r>
          </a:p>
        </p:txBody>
      </p:sp>
      <p:sp>
        <p:nvSpPr>
          <p:cNvPr id="9" name="object 9"/>
          <p:cNvSpPr txBox="1">
            <a:spLocks noGrp="1"/>
          </p:cNvSpPr>
          <p:nvPr>
            <p:ph type="ftr" sz="quarter" idx="5"/>
          </p:nvPr>
        </p:nvSpPr>
        <p:spPr>
          <a:prstGeom prst="rect">
            <a:avLst/>
          </a:prstGeom>
        </p:spPr>
        <p:txBody>
          <a:bodyPr vert="horz" wrap="square" lIns="0" tIns="0" rIns="0" bIns="0" rtlCol="0">
            <a:spAutoFit/>
          </a:bodyPr>
          <a:lstStyle/>
          <a:p>
            <a:pPr marL="12700">
              <a:lnSpc>
                <a:spcPts val="1650"/>
              </a:lnSpc>
            </a:pPr>
            <a:r>
              <a:rPr dirty="0"/>
              <a:t>Private</a:t>
            </a:r>
            <a:r>
              <a:rPr spc="-20" dirty="0"/>
              <a:t> </a:t>
            </a:r>
            <a:r>
              <a:rPr dirty="0"/>
              <a:t>&amp;</a:t>
            </a:r>
            <a:r>
              <a:rPr spc="-20" dirty="0"/>
              <a:t> </a:t>
            </a:r>
            <a:r>
              <a:rPr spc="-10" dirty="0"/>
              <a:t>Confidential</a:t>
            </a:r>
          </a:p>
        </p:txBody>
      </p:sp>
      <p:sp>
        <p:nvSpPr>
          <p:cNvPr id="8" name="object 8"/>
          <p:cNvSpPr txBox="1"/>
          <p:nvPr/>
        </p:nvSpPr>
        <p:spPr>
          <a:xfrm>
            <a:off x="1256690" y="1477213"/>
            <a:ext cx="9117965" cy="3198495"/>
          </a:xfrm>
          <a:prstGeom prst="rect">
            <a:avLst/>
          </a:prstGeom>
        </p:spPr>
        <p:txBody>
          <a:bodyPr vert="horz" wrap="square" lIns="0" tIns="12065" rIns="0" bIns="0" rtlCol="0">
            <a:spAutoFit/>
          </a:bodyPr>
          <a:lstStyle/>
          <a:p>
            <a:pPr marL="12700" marR="5080" indent="456565">
              <a:lnSpc>
                <a:spcPct val="100000"/>
              </a:lnSpc>
              <a:spcBef>
                <a:spcPts val="95"/>
              </a:spcBef>
              <a:buClr>
                <a:srgbClr val="000000"/>
              </a:buClr>
              <a:buFont typeface="Arial" panose="020B0604020202020204"/>
              <a:buChar char="•"/>
              <a:tabLst>
                <a:tab pos="469265" algn="l"/>
                <a:tab pos="469900" algn="l"/>
              </a:tabLst>
            </a:pPr>
            <a:r>
              <a:rPr sz="1600" b="1" dirty="0">
                <a:solidFill>
                  <a:srgbClr val="7F007F"/>
                </a:solidFill>
                <a:latin typeface="Arial" panose="020B0604020202020204"/>
                <a:cs typeface="Arial" panose="020B0604020202020204"/>
              </a:rPr>
              <a:t>Irkçılık</a:t>
            </a:r>
            <a:r>
              <a:rPr sz="1600" b="1" spc="-60" dirty="0">
                <a:solidFill>
                  <a:srgbClr val="7F007F"/>
                </a:solidFill>
                <a:latin typeface="Arial" panose="020B0604020202020204"/>
                <a:cs typeface="Arial" panose="020B0604020202020204"/>
              </a:rPr>
              <a:t> </a:t>
            </a:r>
            <a:r>
              <a:rPr sz="1600" dirty="0">
                <a:latin typeface="Arial" panose="020B0604020202020204"/>
                <a:cs typeface="Arial" panose="020B0604020202020204"/>
              </a:rPr>
              <a:t>ve</a:t>
            </a:r>
            <a:r>
              <a:rPr sz="1600" spc="-60" dirty="0">
                <a:latin typeface="Arial" panose="020B0604020202020204"/>
                <a:cs typeface="Arial" panose="020B0604020202020204"/>
              </a:rPr>
              <a:t> </a:t>
            </a:r>
            <a:r>
              <a:rPr sz="1600" b="1" dirty="0">
                <a:solidFill>
                  <a:srgbClr val="7F007F"/>
                </a:solidFill>
                <a:latin typeface="Arial" panose="020B0604020202020204"/>
                <a:cs typeface="Arial" panose="020B0604020202020204"/>
              </a:rPr>
              <a:t>küfür</a:t>
            </a:r>
            <a:r>
              <a:rPr sz="1600" b="1" spc="-55" dirty="0">
                <a:solidFill>
                  <a:srgbClr val="7F007F"/>
                </a:solidFill>
                <a:latin typeface="Arial" panose="020B0604020202020204"/>
                <a:cs typeface="Arial" panose="020B0604020202020204"/>
              </a:rPr>
              <a:t> </a:t>
            </a:r>
            <a:r>
              <a:rPr sz="1600" dirty="0">
                <a:latin typeface="Arial" panose="020B0604020202020204"/>
                <a:cs typeface="Arial" panose="020B0604020202020204"/>
              </a:rPr>
              <a:t>içeren</a:t>
            </a:r>
            <a:r>
              <a:rPr sz="1600" spc="-60" dirty="0">
                <a:latin typeface="Arial" panose="020B0604020202020204"/>
                <a:cs typeface="Arial" panose="020B0604020202020204"/>
              </a:rPr>
              <a:t> </a:t>
            </a:r>
            <a:r>
              <a:rPr sz="1600" dirty="0">
                <a:latin typeface="Arial" panose="020B0604020202020204"/>
                <a:cs typeface="Arial" panose="020B0604020202020204"/>
              </a:rPr>
              <a:t>her</a:t>
            </a:r>
            <a:r>
              <a:rPr sz="1600" spc="-55" dirty="0">
                <a:latin typeface="Arial" panose="020B0604020202020204"/>
                <a:cs typeface="Arial" panose="020B0604020202020204"/>
              </a:rPr>
              <a:t> </a:t>
            </a:r>
            <a:r>
              <a:rPr sz="1600" dirty="0">
                <a:latin typeface="Arial" panose="020B0604020202020204"/>
                <a:cs typeface="Arial" panose="020B0604020202020204"/>
              </a:rPr>
              <a:t>türlü</a:t>
            </a:r>
            <a:r>
              <a:rPr sz="1600" spc="-60" dirty="0">
                <a:latin typeface="Arial" panose="020B0604020202020204"/>
                <a:cs typeface="Arial" panose="020B0604020202020204"/>
              </a:rPr>
              <a:t> </a:t>
            </a:r>
            <a:r>
              <a:rPr sz="1600" dirty="0">
                <a:latin typeface="Arial" panose="020B0604020202020204"/>
                <a:cs typeface="Arial" panose="020B0604020202020204"/>
              </a:rPr>
              <a:t>rahatsız</a:t>
            </a:r>
            <a:r>
              <a:rPr sz="1600" spc="-60" dirty="0">
                <a:latin typeface="Arial" panose="020B0604020202020204"/>
                <a:cs typeface="Arial" panose="020B0604020202020204"/>
              </a:rPr>
              <a:t> </a:t>
            </a:r>
            <a:r>
              <a:rPr sz="1600" dirty="0">
                <a:latin typeface="Arial" panose="020B0604020202020204"/>
                <a:cs typeface="Arial" panose="020B0604020202020204"/>
              </a:rPr>
              <a:t>edici</a:t>
            </a:r>
            <a:r>
              <a:rPr sz="1600" spc="-55" dirty="0">
                <a:latin typeface="Arial" panose="020B0604020202020204"/>
                <a:cs typeface="Arial" panose="020B0604020202020204"/>
              </a:rPr>
              <a:t> </a:t>
            </a:r>
            <a:r>
              <a:rPr sz="1600" dirty="0">
                <a:latin typeface="Arial" panose="020B0604020202020204"/>
                <a:cs typeface="Arial" panose="020B0604020202020204"/>
              </a:rPr>
              <a:t>kelimelerin</a:t>
            </a:r>
            <a:r>
              <a:rPr sz="1600" spc="-60" dirty="0">
                <a:latin typeface="Arial" panose="020B0604020202020204"/>
                <a:cs typeface="Arial" panose="020B0604020202020204"/>
              </a:rPr>
              <a:t> </a:t>
            </a:r>
            <a:r>
              <a:rPr sz="1600" dirty="0">
                <a:latin typeface="Arial" panose="020B0604020202020204"/>
                <a:cs typeface="Arial" panose="020B0604020202020204"/>
              </a:rPr>
              <a:t>kullanımı</a:t>
            </a:r>
            <a:r>
              <a:rPr sz="1600" spc="-55" dirty="0">
                <a:latin typeface="Arial" panose="020B0604020202020204"/>
                <a:cs typeface="Arial" panose="020B0604020202020204"/>
              </a:rPr>
              <a:t> </a:t>
            </a:r>
            <a:r>
              <a:rPr sz="1600" b="1" dirty="0">
                <a:solidFill>
                  <a:srgbClr val="7F007F"/>
                </a:solidFill>
                <a:latin typeface="Arial" panose="020B0604020202020204"/>
                <a:cs typeface="Arial" panose="020B0604020202020204"/>
              </a:rPr>
              <a:t>yasaktır</a:t>
            </a:r>
            <a:r>
              <a:rPr sz="1600" dirty="0">
                <a:latin typeface="Arial" panose="020B0604020202020204"/>
                <a:cs typeface="Arial" panose="020B0604020202020204"/>
              </a:rPr>
              <a:t>.</a:t>
            </a:r>
            <a:r>
              <a:rPr sz="1600" spc="-60" dirty="0">
                <a:latin typeface="Arial" panose="020B0604020202020204"/>
                <a:cs typeface="Arial" panose="020B0604020202020204"/>
              </a:rPr>
              <a:t> </a:t>
            </a:r>
            <a:r>
              <a:rPr sz="1600" dirty="0">
                <a:latin typeface="Arial" panose="020B0604020202020204"/>
                <a:cs typeface="Arial" panose="020B0604020202020204"/>
              </a:rPr>
              <a:t>(Örn.</a:t>
            </a:r>
            <a:r>
              <a:rPr sz="1600" spc="-60" dirty="0">
                <a:latin typeface="Arial" panose="020B0604020202020204"/>
                <a:cs typeface="Arial" panose="020B0604020202020204"/>
              </a:rPr>
              <a:t> </a:t>
            </a:r>
            <a:r>
              <a:rPr sz="1600" dirty="0">
                <a:latin typeface="Arial" panose="020B0604020202020204"/>
                <a:cs typeface="Arial" panose="020B0604020202020204"/>
              </a:rPr>
              <a:t>zenci,</a:t>
            </a:r>
            <a:r>
              <a:rPr sz="1600" spc="-55" dirty="0">
                <a:latin typeface="Arial" panose="020B0604020202020204"/>
                <a:cs typeface="Arial" panose="020B0604020202020204"/>
              </a:rPr>
              <a:t> </a:t>
            </a:r>
            <a:r>
              <a:rPr sz="1600" spc="-10" dirty="0">
                <a:latin typeface="Arial" panose="020B0604020202020204"/>
                <a:cs typeface="Arial" panose="020B0604020202020204"/>
              </a:rPr>
              <a:t>negro, </a:t>
            </a:r>
            <a:r>
              <a:rPr sz="1600" dirty="0">
                <a:latin typeface="Arial" panose="020B0604020202020204"/>
                <a:cs typeface="Arial" panose="020B0604020202020204"/>
              </a:rPr>
              <a:t>çançinçon,</a:t>
            </a:r>
            <a:r>
              <a:rPr sz="1600" spc="-55" dirty="0">
                <a:latin typeface="Arial" panose="020B0604020202020204"/>
                <a:cs typeface="Arial" panose="020B0604020202020204"/>
              </a:rPr>
              <a:t> </a:t>
            </a:r>
            <a:r>
              <a:rPr sz="1600" dirty="0">
                <a:latin typeface="Arial" panose="020B0604020202020204"/>
                <a:cs typeface="Arial" panose="020B0604020202020204"/>
              </a:rPr>
              <a:t>ananı</a:t>
            </a:r>
            <a:r>
              <a:rPr sz="1600" spc="-50" dirty="0">
                <a:latin typeface="Arial" panose="020B0604020202020204"/>
                <a:cs typeface="Arial" panose="020B0604020202020204"/>
              </a:rPr>
              <a:t> </a:t>
            </a:r>
            <a:r>
              <a:rPr sz="1600" dirty="0">
                <a:latin typeface="Arial" panose="020B0604020202020204"/>
                <a:cs typeface="Arial" panose="020B0604020202020204"/>
              </a:rPr>
              <a:t>s*keyim,</a:t>
            </a:r>
            <a:r>
              <a:rPr sz="1600" spc="-50" dirty="0">
                <a:latin typeface="Arial" panose="020B0604020202020204"/>
                <a:cs typeface="Arial" panose="020B0604020202020204"/>
              </a:rPr>
              <a:t> </a:t>
            </a:r>
            <a:r>
              <a:rPr sz="1600" spc="-10" dirty="0">
                <a:latin typeface="Arial" panose="020B0604020202020204"/>
                <a:cs typeface="Arial" panose="020B0604020202020204"/>
              </a:rPr>
              <a:t>o.çocuğu,</a:t>
            </a:r>
            <a:r>
              <a:rPr sz="1600" spc="-50" dirty="0">
                <a:latin typeface="Arial" panose="020B0604020202020204"/>
                <a:cs typeface="Arial" panose="020B0604020202020204"/>
              </a:rPr>
              <a:t> </a:t>
            </a:r>
            <a:r>
              <a:rPr sz="1600" dirty="0">
                <a:latin typeface="Arial" panose="020B0604020202020204"/>
                <a:cs typeface="Arial" panose="020B0604020202020204"/>
              </a:rPr>
              <a:t>p*ç</a:t>
            </a:r>
            <a:r>
              <a:rPr sz="1600" spc="-50" dirty="0">
                <a:latin typeface="Arial" panose="020B0604020202020204"/>
                <a:cs typeface="Arial" panose="020B0604020202020204"/>
              </a:rPr>
              <a:t> </a:t>
            </a:r>
            <a:r>
              <a:rPr sz="1600" dirty="0">
                <a:latin typeface="Arial" panose="020B0604020202020204"/>
                <a:cs typeface="Arial" panose="020B0604020202020204"/>
              </a:rPr>
              <a:t>vb.</a:t>
            </a:r>
            <a:r>
              <a:rPr sz="1600" spc="-50" dirty="0">
                <a:latin typeface="Arial" panose="020B0604020202020204"/>
                <a:cs typeface="Arial" panose="020B0604020202020204"/>
              </a:rPr>
              <a:t> </a:t>
            </a:r>
            <a:r>
              <a:rPr sz="1600" spc="-10" dirty="0">
                <a:latin typeface="Arial" panose="020B0604020202020204"/>
                <a:cs typeface="Arial" panose="020B0604020202020204"/>
              </a:rPr>
              <a:t>gibi)</a:t>
            </a:r>
            <a:endParaRPr sz="1600" dirty="0">
              <a:latin typeface="Arial" panose="020B0604020202020204"/>
              <a:cs typeface="Arial" panose="020B0604020202020204"/>
            </a:endParaRPr>
          </a:p>
          <a:p>
            <a:pPr>
              <a:lnSpc>
                <a:spcPct val="100000"/>
              </a:lnSpc>
              <a:buFont typeface="Arial" panose="020B0604020202020204"/>
              <a:buChar char="•"/>
            </a:pPr>
            <a:endParaRPr sz="1800" dirty="0">
              <a:latin typeface="Arial" panose="020B0604020202020204"/>
              <a:cs typeface="Arial" panose="020B0604020202020204"/>
            </a:endParaRPr>
          </a:p>
          <a:p>
            <a:pPr>
              <a:lnSpc>
                <a:spcPct val="100000"/>
              </a:lnSpc>
              <a:spcBef>
                <a:spcPts val="20"/>
              </a:spcBef>
              <a:buFont typeface="Arial" panose="020B0604020202020204"/>
              <a:buChar char="•"/>
            </a:pPr>
            <a:endParaRPr sz="1500" dirty="0">
              <a:latin typeface="Arial" panose="020B0604020202020204"/>
              <a:cs typeface="Arial" panose="020B0604020202020204"/>
            </a:endParaRPr>
          </a:p>
          <a:p>
            <a:pPr marL="469265" indent="-456565">
              <a:lnSpc>
                <a:spcPct val="100000"/>
              </a:lnSpc>
              <a:buClr>
                <a:srgbClr val="000000"/>
              </a:buClr>
              <a:buFont typeface="Arial" panose="020B0604020202020204"/>
              <a:buChar char="•"/>
              <a:tabLst>
                <a:tab pos="469265" algn="l"/>
                <a:tab pos="469900" algn="l"/>
              </a:tabLst>
            </a:pPr>
            <a:r>
              <a:rPr sz="1600" b="1" dirty="0">
                <a:solidFill>
                  <a:srgbClr val="7F007F"/>
                </a:solidFill>
                <a:latin typeface="Arial" panose="020B0604020202020204"/>
                <a:cs typeface="Arial" panose="020B0604020202020204"/>
              </a:rPr>
              <a:t>P</a:t>
            </a:r>
            <a:r>
              <a:rPr lang="tr-TR" sz="1600" b="1" dirty="0">
                <a:solidFill>
                  <a:srgbClr val="7F007F"/>
                </a:solidFill>
                <a:latin typeface="Arial" panose="020B0604020202020204"/>
                <a:cs typeface="Arial" panose="020B0604020202020204"/>
              </a:rPr>
              <a:t>*</a:t>
            </a:r>
            <a:r>
              <a:rPr sz="1600" b="1" dirty="0" err="1">
                <a:solidFill>
                  <a:srgbClr val="7F007F"/>
                </a:solidFill>
                <a:latin typeface="Arial" panose="020B0604020202020204"/>
                <a:cs typeface="Arial" panose="020B0604020202020204"/>
              </a:rPr>
              <a:t>rn</a:t>
            </a:r>
            <a:r>
              <a:rPr lang="tr-TR" sz="1600" b="1" dirty="0">
                <a:solidFill>
                  <a:srgbClr val="7F007F"/>
                </a:solidFill>
                <a:latin typeface="Arial" panose="020B0604020202020204"/>
                <a:cs typeface="Arial" panose="020B0604020202020204"/>
              </a:rPr>
              <a:t>*</a:t>
            </a:r>
            <a:r>
              <a:rPr sz="1600" b="1" dirty="0" err="1">
                <a:solidFill>
                  <a:srgbClr val="7F007F"/>
                </a:solidFill>
                <a:latin typeface="Arial" panose="020B0604020202020204"/>
                <a:cs typeface="Arial" panose="020B0604020202020204"/>
              </a:rPr>
              <a:t>grafi</a:t>
            </a:r>
            <a:r>
              <a:rPr sz="1600" b="1" spc="-65" dirty="0">
                <a:solidFill>
                  <a:srgbClr val="7F007F"/>
                </a:solidFill>
                <a:latin typeface="Arial" panose="020B0604020202020204"/>
                <a:cs typeface="Arial" panose="020B0604020202020204"/>
              </a:rPr>
              <a:t> </a:t>
            </a:r>
            <a:r>
              <a:rPr sz="1600" dirty="0">
                <a:latin typeface="Arial" panose="020B0604020202020204"/>
                <a:cs typeface="Arial" panose="020B0604020202020204"/>
              </a:rPr>
              <a:t>ve</a:t>
            </a:r>
            <a:r>
              <a:rPr sz="1600" spc="-60" dirty="0">
                <a:latin typeface="Arial" panose="020B0604020202020204"/>
                <a:cs typeface="Arial" panose="020B0604020202020204"/>
              </a:rPr>
              <a:t> </a:t>
            </a:r>
            <a:r>
              <a:rPr sz="1600" dirty="0">
                <a:latin typeface="Arial" panose="020B0604020202020204"/>
                <a:cs typeface="Arial" panose="020B0604020202020204"/>
              </a:rPr>
              <a:t>küfür</a:t>
            </a:r>
            <a:r>
              <a:rPr sz="1600" spc="-60" dirty="0">
                <a:latin typeface="Arial" panose="020B0604020202020204"/>
                <a:cs typeface="Arial" panose="020B0604020202020204"/>
              </a:rPr>
              <a:t> </a:t>
            </a:r>
            <a:r>
              <a:rPr sz="1600" dirty="0">
                <a:latin typeface="Arial" panose="020B0604020202020204"/>
                <a:cs typeface="Arial" panose="020B0604020202020204"/>
              </a:rPr>
              <a:t>çağrıştıran</a:t>
            </a:r>
            <a:r>
              <a:rPr sz="1600" spc="-65" dirty="0">
                <a:latin typeface="Arial" panose="020B0604020202020204"/>
                <a:cs typeface="Arial" panose="020B0604020202020204"/>
              </a:rPr>
              <a:t> </a:t>
            </a:r>
            <a:r>
              <a:rPr sz="1600" b="1" dirty="0">
                <a:solidFill>
                  <a:srgbClr val="7F007F"/>
                </a:solidFill>
                <a:latin typeface="Arial" panose="020B0604020202020204"/>
                <a:cs typeface="Arial" panose="020B0604020202020204"/>
              </a:rPr>
              <a:t>tüm</a:t>
            </a:r>
            <a:r>
              <a:rPr sz="1600" b="1" spc="-60" dirty="0">
                <a:solidFill>
                  <a:srgbClr val="7F007F"/>
                </a:solidFill>
                <a:latin typeface="Arial" panose="020B0604020202020204"/>
                <a:cs typeface="Arial" panose="020B0604020202020204"/>
              </a:rPr>
              <a:t> </a:t>
            </a:r>
            <a:r>
              <a:rPr sz="1600" b="1" dirty="0">
                <a:solidFill>
                  <a:srgbClr val="7F007F"/>
                </a:solidFill>
                <a:latin typeface="Arial" panose="020B0604020202020204"/>
                <a:cs typeface="Arial" panose="020B0604020202020204"/>
              </a:rPr>
              <a:t>emojiler</a:t>
            </a:r>
            <a:r>
              <a:rPr sz="1600" b="1" spc="-60" dirty="0">
                <a:solidFill>
                  <a:srgbClr val="7F007F"/>
                </a:solidFill>
                <a:latin typeface="Arial" panose="020B0604020202020204"/>
                <a:cs typeface="Arial" panose="020B0604020202020204"/>
              </a:rPr>
              <a:t> </a:t>
            </a:r>
            <a:r>
              <a:rPr sz="1600" dirty="0">
                <a:latin typeface="Arial" panose="020B0604020202020204"/>
                <a:cs typeface="Arial" panose="020B0604020202020204"/>
              </a:rPr>
              <a:t>yasaktır.</a:t>
            </a:r>
            <a:r>
              <a:rPr sz="1600" spc="-70" dirty="0">
                <a:latin typeface="Arial" panose="020B0604020202020204"/>
                <a:cs typeface="Arial" panose="020B0604020202020204"/>
              </a:rPr>
              <a:t> </a:t>
            </a:r>
            <a:r>
              <a:rPr sz="1600" spc="-10" dirty="0">
                <a:latin typeface="Segoe UI Symbol" panose="020B0502040204020203"/>
                <a:cs typeface="Segoe UI Symbol" panose="020B0502040204020203"/>
              </a:rPr>
              <a:t>(Örn.🍆,🖕,👅,💦,👉,👌,👙,🍌,🍑,🍼,🌭,🔞)</a:t>
            </a:r>
            <a:endParaRPr sz="1600" dirty="0">
              <a:latin typeface="Segoe UI Symbol" panose="020B0502040204020203"/>
              <a:cs typeface="Segoe UI Symbol" panose="020B0502040204020203"/>
            </a:endParaRPr>
          </a:p>
          <a:p>
            <a:pPr>
              <a:lnSpc>
                <a:spcPct val="100000"/>
              </a:lnSpc>
              <a:spcBef>
                <a:spcPts val="30"/>
              </a:spcBef>
              <a:buFont typeface="Arial" panose="020B0604020202020204"/>
              <a:buChar char="•"/>
            </a:pPr>
            <a:endParaRPr sz="2850" dirty="0">
              <a:latin typeface="Segoe UI Symbol" panose="020B0502040204020203"/>
              <a:cs typeface="Segoe UI Symbol" panose="020B0502040204020203"/>
            </a:endParaRPr>
          </a:p>
          <a:p>
            <a:pPr marL="12700" marR="242570" indent="456565">
              <a:lnSpc>
                <a:spcPct val="100000"/>
              </a:lnSpc>
              <a:buClr>
                <a:srgbClr val="000000"/>
              </a:buClr>
              <a:buFont typeface="Arial" panose="020B0604020202020204"/>
              <a:buChar char="•"/>
              <a:tabLst>
                <a:tab pos="469265" algn="l"/>
                <a:tab pos="469900" algn="l"/>
              </a:tabLst>
            </a:pPr>
            <a:r>
              <a:rPr sz="1600" b="1" dirty="0">
                <a:solidFill>
                  <a:srgbClr val="7F007F"/>
                </a:solidFill>
                <a:latin typeface="Arial" panose="020B0604020202020204"/>
                <a:cs typeface="Arial" panose="020B0604020202020204"/>
              </a:rPr>
              <a:t>Şiddet</a:t>
            </a:r>
            <a:r>
              <a:rPr sz="1600" dirty="0">
                <a:latin typeface="Arial" panose="020B0604020202020204"/>
                <a:cs typeface="Arial" panose="020B0604020202020204"/>
              </a:rPr>
              <a:t>,</a:t>
            </a:r>
            <a:r>
              <a:rPr sz="1600" spc="-45" dirty="0">
                <a:latin typeface="Arial" panose="020B0604020202020204"/>
                <a:cs typeface="Arial" panose="020B0604020202020204"/>
              </a:rPr>
              <a:t> </a:t>
            </a:r>
            <a:r>
              <a:rPr sz="1600" b="1" dirty="0">
                <a:solidFill>
                  <a:srgbClr val="7F007F"/>
                </a:solidFill>
                <a:latin typeface="Arial" panose="020B0604020202020204"/>
                <a:cs typeface="Arial" panose="020B0604020202020204"/>
              </a:rPr>
              <a:t>silah</a:t>
            </a:r>
            <a:r>
              <a:rPr sz="1600" b="1" spc="-45" dirty="0">
                <a:solidFill>
                  <a:srgbClr val="7F007F"/>
                </a:solidFill>
                <a:latin typeface="Arial" panose="020B0604020202020204"/>
                <a:cs typeface="Arial" panose="020B0604020202020204"/>
              </a:rPr>
              <a:t> </a:t>
            </a:r>
            <a:r>
              <a:rPr sz="1600" dirty="0">
                <a:latin typeface="Arial" panose="020B0604020202020204"/>
                <a:cs typeface="Arial" panose="020B0604020202020204"/>
              </a:rPr>
              <a:t>ve</a:t>
            </a:r>
            <a:r>
              <a:rPr sz="1600" spc="-45" dirty="0">
                <a:latin typeface="Arial" panose="020B0604020202020204"/>
                <a:cs typeface="Arial" panose="020B0604020202020204"/>
              </a:rPr>
              <a:t> </a:t>
            </a:r>
            <a:r>
              <a:rPr sz="1600" b="1" spc="-10" dirty="0">
                <a:solidFill>
                  <a:srgbClr val="7F007F"/>
                </a:solidFill>
                <a:latin typeface="Arial" panose="020B0604020202020204"/>
                <a:cs typeface="Arial" panose="020B0604020202020204"/>
              </a:rPr>
              <a:t>uyuşturucuyla</a:t>
            </a:r>
            <a:r>
              <a:rPr sz="1600" b="1" spc="-45" dirty="0">
                <a:solidFill>
                  <a:srgbClr val="7F007F"/>
                </a:solidFill>
                <a:latin typeface="Arial" panose="020B0604020202020204"/>
                <a:cs typeface="Arial" panose="020B0604020202020204"/>
              </a:rPr>
              <a:t> </a:t>
            </a:r>
            <a:r>
              <a:rPr sz="1600" dirty="0">
                <a:latin typeface="Arial" panose="020B0604020202020204"/>
                <a:cs typeface="Arial" panose="020B0604020202020204"/>
              </a:rPr>
              <a:t>ilgili</a:t>
            </a:r>
            <a:r>
              <a:rPr sz="1600" spc="-45" dirty="0">
                <a:latin typeface="Arial" panose="020B0604020202020204"/>
                <a:cs typeface="Arial" panose="020B0604020202020204"/>
              </a:rPr>
              <a:t> </a:t>
            </a:r>
            <a:r>
              <a:rPr sz="1600" dirty="0">
                <a:latin typeface="Arial" panose="020B0604020202020204"/>
                <a:cs typeface="Arial" panose="020B0604020202020204"/>
              </a:rPr>
              <a:t>her</a:t>
            </a:r>
            <a:r>
              <a:rPr sz="1600" spc="-45" dirty="0">
                <a:latin typeface="Arial" panose="020B0604020202020204"/>
                <a:cs typeface="Arial" panose="020B0604020202020204"/>
              </a:rPr>
              <a:t> </a:t>
            </a:r>
            <a:r>
              <a:rPr sz="1600" dirty="0">
                <a:latin typeface="Arial" panose="020B0604020202020204"/>
                <a:cs typeface="Arial" panose="020B0604020202020204"/>
              </a:rPr>
              <a:t>türlü</a:t>
            </a:r>
            <a:r>
              <a:rPr sz="1600" spc="-45" dirty="0">
                <a:latin typeface="Arial" panose="020B0604020202020204"/>
                <a:cs typeface="Arial" panose="020B0604020202020204"/>
              </a:rPr>
              <a:t> </a:t>
            </a:r>
            <a:r>
              <a:rPr sz="1600" dirty="0">
                <a:latin typeface="Arial" panose="020B0604020202020204"/>
                <a:cs typeface="Arial" panose="020B0604020202020204"/>
              </a:rPr>
              <a:t>mesaj</a:t>
            </a:r>
            <a:r>
              <a:rPr sz="1600" spc="-45" dirty="0">
                <a:latin typeface="Arial" panose="020B0604020202020204"/>
                <a:cs typeface="Arial" panose="020B0604020202020204"/>
              </a:rPr>
              <a:t> </a:t>
            </a:r>
            <a:r>
              <a:rPr sz="1600" dirty="0">
                <a:latin typeface="Arial" panose="020B0604020202020204"/>
                <a:cs typeface="Arial" panose="020B0604020202020204"/>
              </a:rPr>
              <a:t>yasaktır.</a:t>
            </a:r>
            <a:r>
              <a:rPr sz="1600" spc="-45" dirty="0">
                <a:latin typeface="Arial" panose="020B0604020202020204"/>
                <a:cs typeface="Arial" panose="020B0604020202020204"/>
              </a:rPr>
              <a:t> </a:t>
            </a:r>
            <a:r>
              <a:rPr sz="1600" dirty="0">
                <a:latin typeface="Arial" panose="020B0604020202020204"/>
                <a:cs typeface="Arial" panose="020B0604020202020204"/>
              </a:rPr>
              <a:t>(Örn.</a:t>
            </a:r>
            <a:r>
              <a:rPr sz="1600" spc="-45" dirty="0">
                <a:latin typeface="Arial" panose="020B0604020202020204"/>
                <a:cs typeface="Arial" panose="020B0604020202020204"/>
              </a:rPr>
              <a:t> </a:t>
            </a:r>
            <a:r>
              <a:rPr sz="1600" dirty="0">
                <a:latin typeface="Arial" panose="020B0604020202020204"/>
                <a:cs typeface="Arial" panose="020B0604020202020204"/>
              </a:rPr>
              <a:t>silah,</a:t>
            </a:r>
            <a:r>
              <a:rPr sz="1600" spc="-45" dirty="0">
                <a:latin typeface="Arial" panose="020B0604020202020204"/>
                <a:cs typeface="Arial" panose="020B0604020202020204"/>
              </a:rPr>
              <a:t> </a:t>
            </a:r>
            <a:r>
              <a:rPr sz="1600" dirty="0">
                <a:latin typeface="Arial" panose="020B0604020202020204"/>
                <a:cs typeface="Arial" panose="020B0604020202020204"/>
              </a:rPr>
              <a:t>bomba,</a:t>
            </a:r>
            <a:r>
              <a:rPr sz="1600" spc="-45" dirty="0">
                <a:latin typeface="Arial" panose="020B0604020202020204"/>
                <a:cs typeface="Arial" panose="020B0604020202020204"/>
              </a:rPr>
              <a:t> </a:t>
            </a:r>
            <a:r>
              <a:rPr sz="1600" spc="-10" dirty="0">
                <a:latin typeface="Arial" panose="020B0604020202020204"/>
                <a:cs typeface="Arial" panose="020B0604020202020204"/>
              </a:rPr>
              <a:t>uyuşturucu, </a:t>
            </a:r>
            <a:r>
              <a:rPr sz="1600" dirty="0">
                <a:latin typeface="Arial" panose="020B0604020202020204"/>
                <a:cs typeface="Arial" panose="020B0604020202020204"/>
              </a:rPr>
              <a:t>kokain,</a:t>
            </a:r>
            <a:r>
              <a:rPr sz="1600" spc="-60" dirty="0">
                <a:latin typeface="Arial" panose="020B0604020202020204"/>
                <a:cs typeface="Arial" panose="020B0604020202020204"/>
              </a:rPr>
              <a:t> </a:t>
            </a:r>
            <a:r>
              <a:rPr sz="1600" dirty="0">
                <a:latin typeface="Arial" panose="020B0604020202020204"/>
                <a:cs typeface="Arial" panose="020B0604020202020204"/>
              </a:rPr>
              <a:t>esrar,</a:t>
            </a:r>
            <a:r>
              <a:rPr sz="1600" spc="-60" dirty="0">
                <a:latin typeface="Arial" panose="020B0604020202020204"/>
                <a:cs typeface="Arial" panose="020B0604020202020204"/>
              </a:rPr>
              <a:t> </a:t>
            </a:r>
            <a:r>
              <a:rPr sz="1600" dirty="0">
                <a:latin typeface="Arial" panose="020B0604020202020204"/>
                <a:cs typeface="Arial" panose="020B0604020202020204"/>
              </a:rPr>
              <a:t>Mary</a:t>
            </a:r>
            <a:r>
              <a:rPr sz="1600" spc="-60" dirty="0">
                <a:latin typeface="Arial" panose="020B0604020202020204"/>
                <a:cs typeface="Arial" panose="020B0604020202020204"/>
              </a:rPr>
              <a:t> </a:t>
            </a:r>
            <a:r>
              <a:rPr sz="1600" dirty="0">
                <a:latin typeface="Arial" panose="020B0604020202020204"/>
                <a:cs typeface="Arial" panose="020B0604020202020204"/>
              </a:rPr>
              <a:t>Jane,</a:t>
            </a:r>
            <a:r>
              <a:rPr sz="1600" spc="-60" dirty="0">
                <a:latin typeface="Arial" panose="020B0604020202020204"/>
                <a:cs typeface="Arial" panose="020B0604020202020204"/>
              </a:rPr>
              <a:t> </a:t>
            </a:r>
            <a:r>
              <a:rPr sz="1600" dirty="0">
                <a:latin typeface="Arial" panose="020B0604020202020204"/>
                <a:cs typeface="Arial" panose="020B0604020202020204"/>
              </a:rPr>
              <a:t>bonzai,</a:t>
            </a:r>
            <a:r>
              <a:rPr sz="1600" spc="-60" dirty="0">
                <a:latin typeface="Arial" panose="020B0604020202020204"/>
                <a:cs typeface="Arial" panose="020B0604020202020204"/>
              </a:rPr>
              <a:t> </a:t>
            </a:r>
            <a:r>
              <a:rPr sz="1600" spc="-10" dirty="0">
                <a:latin typeface="Arial" panose="020B0604020202020204"/>
                <a:cs typeface="Arial" panose="020B0604020202020204"/>
              </a:rPr>
              <a:t>terörist)</a:t>
            </a:r>
            <a:endParaRPr sz="1600" dirty="0">
              <a:latin typeface="Arial" panose="020B0604020202020204"/>
              <a:cs typeface="Arial" panose="020B0604020202020204"/>
            </a:endParaRPr>
          </a:p>
          <a:p>
            <a:pPr>
              <a:lnSpc>
                <a:spcPct val="100000"/>
              </a:lnSpc>
              <a:buFont typeface="Arial" panose="020B0604020202020204"/>
              <a:buChar char="•"/>
            </a:pPr>
            <a:endParaRPr sz="1800" dirty="0">
              <a:latin typeface="Arial" panose="020B0604020202020204"/>
              <a:cs typeface="Arial" panose="020B0604020202020204"/>
            </a:endParaRPr>
          </a:p>
          <a:p>
            <a:pPr>
              <a:lnSpc>
                <a:spcPct val="100000"/>
              </a:lnSpc>
              <a:spcBef>
                <a:spcPts val="20"/>
              </a:spcBef>
              <a:buFont typeface="Arial" panose="020B0604020202020204"/>
              <a:buChar char="•"/>
            </a:pPr>
            <a:endParaRPr sz="1500" dirty="0">
              <a:latin typeface="Arial" panose="020B0604020202020204"/>
              <a:cs typeface="Arial" panose="020B0604020202020204"/>
            </a:endParaRPr>
          </a:p>
          <a:p>
            <a:pPr marL="12700" marR="130175" indent="456565">
              <a:lnSpc>
                <a:spcPct val="100000"/>
              </a:lnSpc>
              <a:buChar char="•"/>
              <a:tabLst>
                <a:tab pos="469265" algn="l"/>
                <a:tab pos="469900" algn="l"/>
              </a:tabLst>
            </a:pPr>
            <a:r>
              <a:rPr sz="1600" spc="-10" dirty="0">
                <a:latin typeface="Arial" panose="020B0604020202020204"/>
                <a:cs typeface="Arial" panose="020B0604020202020204"/>
              </a:rPr>
              <a:t>Uygulama</a:t>
            </a:r>
            <a:r>
              <a:rPr sz="1600" spc="-45" dirty="0">
                <a:latin typeface="Arial" panose="020B0604020202020204"/>
                <a:cs typeface="Arial" panose="020B0604020202020204"/>
              </a:rPr>
              <a:t> </a:t>
            </a:r>
            <a:r>
              <a:rPr sz="1600" dirty="0">
                <a:latin typeface="Arial" panose="020B0604020202020204"/>
                <a:cs typeface="Arial" panose="020B0604020202020204"/>
              </a:rPr>
              <a:t>içinde</a:t>
            </a:r>
            <a:r>
              <a:rPr sz="1600" spc="-35" dirty="0">
                <a:latin typeface="Arial" panose="020B0604020202020204"/>
                <a:cs typeface="Arial" panose="020B0604020202020204"/>
              </a:rPr>
              <a:t> </a:t>
            </a:r>
            <a:r>
              <a:rPr sz="1600" b="1" dirty="0">
                <a:solidFill>
                  <a:srgbClr val="7F007F"/>
                </a:solidFill>
                <a:latin typeface="Arial" panose="020B0604020202020204"/>
                <a:cs typeface="Arial" panose="020B0604020202020204"/>
              </a:rPr>
              <a:t>diğer</a:t>
            </a:r>
            <a:r>
              <a:rPr sz="1600" b="1" spc="-40" dirty="0">
                <a:solidFill>
                  <a:srgbClr val="7F007F"/>
                </a:solidFill>
                <a:latin typeface="Arial" panose="020B0604020202020204"/>
                <a:cs typeface="Arial" panose="020B0604020202020204"/>
              </a:rPr>
              <a:t> </a:t>
            </a:r>
            <a:r>
              <a:rPr sz="1600" b="1" spc="-10" dirty="0">
                <a:solidFill>
                  <a:srgbClr val="7F007F"/>
                </a:solidFill>
                <a:latin typeface="Arial" panose="020B0604020202020204"/>
                <a:cs typeface="Arial" panose="020B0604020202020204"/>
              </a:rPr>
              <a:t>uygulamalardan</a:t>
            </a:r>
            <a:r>
              <a:rPr sz="1600" b="1" spc="-55" dirty="0">
                <a:solidFill>
                  <a:srgbClr val="7F007F"/>
                </a:solidFill>
                <a:latin typeface="Arial" panose="020B0604020202020204"/>
                <a:cs typeface="Arial" panose="020B0604020202020204"/>
              </a:rPr>
              <a:t> </a:t>
            </a:r>
            <a:r>
              <a:rPr sz="1600" spc="-10" dirty="0">
                <a:latin typeface="Arial" panose="020B0604020202020204"/>
                <a:cs typeface="Arial" panose="020B0604020202020204"/>
              </a:rPr>
              <a:t>bahsetmek</a:t>
            </a:r>
            <a:r>
              <a:rPr sz="1600" spc="-40" dirty="0">
                <a:latin typeface="Arial" panose="020B0604020202020204"/>
                <a:cs typeface="Arial" panose="020B0604020202020204"/>
              </a:rPr>
              <a:t> </a:t>
            </a:r>
            <a:r>
              <a:rPr sz="1600" dirty="0">
                <a:latin typeface="Arial" panose="020B0604020202020204"/>
                <a:cs typeface="Arial" panose="020B0604020202020204"/>
              </a:rPr>
              <a:t>yasaktır.</a:t>
            </a:r>
            <a:r>
              <a:rPr sz="1600" spc="-45" dirty="0">
                <a:latin typeface="Arial" panose="020B0604020202020204"/>
                <a:cs typeface="Arial" panose="020B0604020202020204"/>
              </a:rPr>
              <a:t> </a:t>
            </a:r>
            <a:r>
              <a:rPr sz="1600" dirty="0">
                <a:latin typeface="Arial" panose="020B0604020202020204"/>
                <a:cs typeface="Arial" panose="020B0604020202020204"/>
              </a:rPr>
              <a:t>Diğer</a:t>
            </a:r>
            <a:r>
              <a:rPr sz="1600" spc="-40" dirty="0">
                <a:latin typeface="Arial" panose="020B0604020202020204"/>
                <a:cs typeface="Arial" panose="020B0604020202020204"/>
              </a:rPr>
              <a:t> </a:t>
            </a:r>
            <a:r>
              <a:rPr sz="1600" spc="-10" dirty="0">
                <a:latin typeface="Arial" panose="020B0604020202020204"/>
                <a:cs typeface="Arial" panose="020B0604020202020204"/>
              </a:rPr>
              <a:t>uygulamalardan</a:t>
            </a:r>
            <a:r>
              <a:rPr sz="1600" spc="-45" dirty="0">
                <a:latin typeface="Arial" panose="020B0604020202020204"/>
                <a:cs typeface="Arial" panose="020B0604020202020204"/>
              </a:rPr>
              <a:t> </a:t>
            </a:r>
            <a:r>
              <a:rPr sz="1600" spc="-10" dirty="0">
                <a:latin typeface="Arial" panose="020B0604020202020204"/>
                <a:cs typeface="Arial" panose="020B0604020202020204"/>
              </a:rPr>
              <a:t>bahseden </a:t>
            </a:r>
            <a:r>
              <a:rPr sz="1600" dirty="0">
                <a:latin typeface="Arial" panose="020B0604020202020204"/>
                <a:cs typeface="Arial" panose="020B0604020202020204"/>
              </a:rPr>
              <a:t>kişilerle</a:t>
            </a:r>
            <a:r>
              <a:rPr sz="1600" spc="-60" dirty="0">
                <a:latin typeface="Arial" panose="020B0604020202020204"/>
                <a:cs typeface="Arial" panose="020B0604020202020204"/>
              </a:rPr>
              <a:t> </a:t>
            </a:r>
            <a:r>
              <a:rPr sz="1600" dirty="0">
                <a:latin typeface="Arial" panose="020B0604020202020204"/>
                <a:cs typeface="Arial" panose="020B0604020202020204"/>
              </a:rPr>
              <a:t>karşılaşırsanız</a:t>
            </a:r>
            <a:r>
              <a:rPr sz="1600" spc="-60" dirty="0">
                <a:latin typeface="Arial" panose="020B0604020202020204"/>
                <a:cs typeface="Arial" panose="020B0604020202020204"/>
              </a:rPr>
              <a:t> </a:t>
            </a:r>
            <a:r>
              <a:rPr sz="1600" dirty="0">
                <a:latin typeface="Arial" panose="020B0604020202020204"/>
                <a:cs typeface="Arial" panose="020B0604020202020204"/>
              </a:rPr>
              <a:t>lütfen</a:t>
            </a:r>
            <a:r>
              <a:rPr sz="1600" spc="-60" dirty="0">
                <a:latin typeface="Arial" panose="020B0604020202020204"/>
                <a:cs typeface="Arial" panose="020B0604020202020204"/>
              </a:rPr>
              <a:t> </a:t>
            </a:r>
            <a:r>
              <a:rPr lang="tr-TR" altLang="en-US" sz="1600" dirty="0">
                <a:latin typeface="Arial" panose="020B0604020202020204"/>
                <a:cs typeface="Arial" panose="020B0604020202020204"/>
              </a:rPr>
              <a:t>doğrudan </a:t>
            </a:r>
            <a:r>
              <a:rPr sz="1600" dirty="0">
                <a:latin typeface="Arial" panose="020B0604020202020204"/>
                <a:cs typeface="Arial" panose="020B0604020202020204"/>
              </a:rPr>
              <a:t>ya</a:t>
            </a:r>
            <a:r>
              <a:rPr sz="1600" spc="-55" dirty="0">
                <a:latin typeface="Arial" panose="020B0604020202020204"/>
                <a:cs typeface="Arial" panose="020B0604020202020204"/>
              </a:rPr>
              <a:t> </a:t>
            </a:r>
            <a:r>
              <a:rPr sz="1600" dirty="0">
                <a:latin typeface="Arial" panose="020B0604020202020204"/>
                <a:cs typeface="Arial" panose="020B0604020202020204"/>
              </a:rPr>
              <a:t>da</a:t>
            </a:r>
            <a:r>
              <a:rPr sz="1600" spc="-60" dirty="0">
                <a:latin typeface="Arial" panose="020B0604020202020204"/>
                <a:cs typeface="Arial" panose="020B0604020202020204"/>
              </a:rPr>
              <a:t> </a:t>
            </a:r>
            <a:r>
              <a:rPr sz="1600" dirty="0">
                <a:latin typeface="Arial" panose="020B0604020202020204"/>
                <a:cs typeface="Arial" panose="020B0604020202020204"/>
              </a:rPr>
              <a:t>ajansınız</a:t>
            </a:r>
            <a:r>
              <a:rPr sz="1600" spc="-60" dirty="0">
                <a:latin typeface="Arial" panose="020B0604020202020204"/>
                <a:cs typeface="Arial" panose="020B0604020202020204"/>
              </a:rPr>
              <a:t> </a:t>
            </a:r>
            <a:r>
              <a:rPr sz="1600" spc="-10" dirty="0">
                <a:latin typeface="Arial" panose="020B0604020202020204"/>
                <a:cs typeface="Arial" panose="020B0604020202020204"/>
              </a:rPr>
              <a:t>aracığıyla</a:t>
            </a:r>
            <a:r>
              <a:rPr sz="1600" spc="-60" dirty="0">
                <a:latin typeface="Arial" panose="020B0604020202020204"/>
                <a:cs typeface="Arial" panose="020B0604020202020204"/>
              </a:rPr>
              <a:t> </a:t>
            </a:r>
            <a:r>
              <a:rPr sz="1600" dirty="0">
                <a:latin typeface="Arial" panose="020B0604020202020204"/>
                <a:cs typeface="Arial" panose="020B0604020202020204"/>
              </a:rPr>
              <a:t>bize</a:t>
            </a:r>
            <a:r>
              <a:rPr sz="1600" spc="-45" dirty="0">
                <a:latin typeface="Arial" panose="020B0604020202020204"/>
                <a:cs typeface="Arial" panose="020B0604020202020204"/>
              </a:rPr>
              <a:t> </a:t>
            </a:r>
            <a:r>
              <a:rPr sz="1600" b="1" spc="-10" dirty="0">
                <a:solidFill>
                  <a:srgbClr val="7F007F"/>
                </a:solidFill>
                <a:latin typeface="Arial" panose="020B0604020202020204"/>
                <a:cs typeface="Arial" panose="020B0604020202020204"/>
              </a:rPr>
              <a:t>bildirin</a:t>
            </a:r>
            <a:r>
              <a:rPr sz="1600" spc="-10" dirty="0">
                <a:latin typeface="Arial" panose="020B0604020202020204"/>
                <a:cs typeface="Arial" panose="020B0604020202020204"/>
              </a:rPr>
              <a:t>.</a:t>
            </a:r>
            <a:endParaRPr sz="1600" dirty="0">
              <a:latin typeface="Arial" panose="020B0604020202020204"/>
              <a:cs typeface="Arial" panose="020B0604020202020204"/>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2192000" cy="6858000"/>
          </a:xfrm>
          <a:custGeom>
            <a:avLst/>
            <a:gdLst/>
            <a:ahLst/>
            <a:cxnLst/>
            <a:rect l="l" t="t" r="r" b="b"/>
            <a:pathLst>
              <a:path w="12192000" h="6858000">
                <a:moveTo>
                  <a:pt x="12192000" y="6858000"/>
                </a:moveTo>
                <a:lnTo>
                  <a:pt x="0" y="6858000"/>
                </a:lnTo>
                <a:lnTo>
                  <a:pt x="0" y="0"/>
                </a:lnTo>
                <a:lnTo>
                  <a:pt x="12192000" y="0"/>
                </a:lnTo>
                <a:lnTo>
                  <a:pt x="12192000" y="6858000"/>
                </a:lnTo>
                <a:close/>
              </a:path>
            </a:pathLst>
          </a:custGeom>
          <a:solidFill>
            <a:srgbClr val="6FAC46"/>
          </a:solidFill>
        </p:spPr>
        <p:txBody>
          <a:bodyPr wrap="square" lIns="0" tIns="0" rIns="0" bIns="0" rtlCol="0"/>
          <a:lstStyle/>
          <a:p>
            <a:endParaRPr/>
          </a:p>
        </p:txBody>
      </p:sp>
      <p:sp>
        <p:nvSpPr>
          <p:cNvPr id="3" name="object 3"/>
          <p:cNvSpPr txBox="1">
            <a:spLocks noGrp="1"/>
          </p:cNvSpPr>
          <p:nvPr>
            <p:ph type="title"/>
          </p:nvPr>
        </p:nvSpPr>
        <p:spPr>
          <a:xfrm>
            <a:off x="4817655" y="3957205"/>
            <a:ext cx="2558415" cy="574040"/>
          </a:xfrm>
          <a:prstGeom prst="rect">
            <a:avLst/>
          </a:prstGeom>
        </p:spPr>
        <p:txBody>
          <a:bodyPr vert="horz" wrap="square" lIns="0" tIns="12700" rIns="0" bIns="0" rtlCol="0">
            <a:spAutoFit/>
          </a:bodyPr>
          <a:lstStyle/>
          <a:p>
            <a:pPr marL="12700">
              <a:lnSpc>
                <a:spcPct val="100000"/>
              </a:lnSpc>
              <a:spcBef>
                <a:spcPts val="100"/>
              </a:spcBef>
            </a:pPr>
            <a:r>
              <a:rPr sz="3600" spc="-25" dirty="0">
                <a:solidFill>
                  <a:srgbClr val="FFFFFF"/>
                </a:solidFill>
              </a:rPr>
              <a:t>Teşekkürler</a:t>
            </a:r>
            <a:endParaRPr sz="3600" dirty="0"/>
          </a:p>
        </p:txBody>
      </p:sp>
      <p:grpSp>
        <p:nvGrpSpPr>
          <p:cNvPr id="4" name="object 4"/>
          <p:cNvGrpSpPr/>
          <p:nvPr/>
        </p:nvGrpSpPr>
        <p:grpSpPr>
          <a:xfrm>
            <a:off x="4437888" y="1228344"/>
            <a:ext cx="3104515" cy="2546985"/>
            <a:chOff x="4437888" y="1228344"/>
            <a:chExt cx="3104515" cy="2546985"/>
          </a:xfrm>
        </p:grpSpPr>
        <p:pic>
          <p:nvPicPr>
            <p:cNvPr id="5" name="object 5"/>
            <p:cNvPicPr/>
            <p:nvPr/>
          </p:nvPicPr>
          <p:blipFill>
            <a:blip r:embed="rId2" cstate="print"/>
            <a:stretch>
              <a:fillRect/>
            </a:stretch>
          </p:blipFill>
          <p:spPr>
            <a:xfrm>
              <a:off x="4437888" y="1228344"/>
              <a:ext cx="3104388" cy="2546604"/>
            </a:xfrm>
            <a:prstGeom prst="rect">
              <a:avLst/>
            </a:prstGeom>
          </p:spPr>
        </p:pic>
        <p:pic>
          <p:nvPicPr>
            <p:cNvPr id="6" name="object 6"/>
            <p:cNvPicPr/>
            <p:nvPr/>
          </p:nvPicPr>
          <p:blipFill>
            <a:blip r:embed="rId3" cstate="print"/>
            <a:stretch>
              <a:fillRect/>
            </a:stretch>
          </p:blipFill>
          <p:spPr>
            <a:xfrm>
              <a:off x="5524500" y="2083308"/>
              <a:ext cx="1143000" cy="1143000"/>
            </a:xfrm>
            <a:prstGeom prst="rect">
              <a:avLst/>
            </a:prstGeom>
          </p:spPr>
        </p:pic>
      </p:grpSp>
      <p:sp>
        <p:nvSpPr>
          <p:cNvPr id="7" name="object 7"/>
          <p:cNvSpPr txBox="1">
            <a:spLocks noGrp="1"/>
          </p:cNvSpPr>
          <p:nvPr>
            <p:ph type="ftr" sz="quarter" idx="5"/>
          </p:nvPr>
        </p:nvSpPr>
        <p:spPr>
          <a:prstGeom prst="rect">
            <a:avLst/>
          </a:prstGeom>
        </p:spPr>
        <p:txBody>
          <a:bodyPr vert="horz" wrap="square" lIns="0" tIns="0" rIns="0" bIns="0" rtlCol="0">
            <a:spAutoFit/>
          </a:bodyPr>
          <a:lstStyle/>
          <a:p>
            <a:pPr marL="12700">
              <a:lnSpc>
                <a:spcPts val="1650"/>
              </a:lnSpc>
            </a:pPr>
            <a:r>
              <a:rPr dirty="0"/>
              <a:t>Private</a:t>
            </a:r>
            <a:r>
              <a:rPr spc="-20" dirty="0"/>
              <a:t> </a:t>
            </a:r>
            <a:r>
              <a:rPr dirty="0"/>
              <a:t>&amp;</a:t>
            </a:r>
            <a:r>
              <a:rPr spc="-20" dirty="0"/>
              <a:t> </a:t>
            </a:r>
            <a:r>
              <a:rPr spc="-10" dirty="0"/>
              <a:t>Confidential</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555663" rIns="0" bIns="0" rtlCol="0">
            <a:spAutoFit/>
          </a:bodyPr>
          <a:lstStyle/>
          <a:p>
            <a:pPr marL="27305">
              <a:lnSpc>
                <a:spcPct val="100000"/>
              </a:lnSpc>
              <a:spcBef>
                <a:spcPts val="95"/>
              </a:spcBef>
            </a:pPr>
            <a:r>
              <a:rPr spc="-25" dirty="0">
                <a:solidFill>
                  <a:srgbClr val="00C888"/>
                </a:solidFill>
              </a:rPr>
              <a:t>Yayıncı</a:t>
            </a:r>
            <a:r>
              <a:rPr spc="-229" dirty="0">
                <a:solidFill>
                  <a:srgbClr val="00C888"/>
                </a:solidFill>
              </a:rPr>
              <a:t> </a:t>
            </a:r>
            <a:r>
              <a:rPr spc="-10" dirty="0"/>
              <a:t>nedir?</a:t>
            </a:r>
          </a:p>
        </p:txBody>
      </p:sp>
      <p:grpSp>
        <p:nvGrpSpPr>
          <p:cNvPr id="3" name="object 3"/>
          <p:cNvGrpSpPr/>
          <p:nvPr/>
        </p:nvGrpSpPr>
        <p:grpSpPr>
          <a:xfrm>
            <a:off x="7021068" y="0"/>
            <a:ext cx="5171440" cy="6858000"/>
            <a:chOff x="7021068" y="0"/>
            <a:chExt cx="5171440" cy="6858000"/>
          </a:xfrm>
        </p:grpSpPr>
        <p:sp>
          <p:nvSpPr>
            <p:cNvPr id="4" name="object 4"/>
            <p:cNvSpPr/>
            <p:nvPr/>
          </p:nvSpPr>
          <p:spPr>
            <a:xfrm>
              <a:off x="7021068" y="0"/>
              <a:ext cx="5171440" cy="6858000"/>
            </a:xfrm>
            <a:custGeom>
              <a:avLst/>
              <a:gdLst/>
              <a:ahLst/>
              <a:cxnLst/>
              <a:rect l="l" t="t" r="r" b="b"/>
              <a:pathLst>
                <a:path w="5171440" h="6858000">
                  <a:moveTo>
                    <a:pt x="5170932" y="6858000"/>
                  </a:moveTo>
                  <a:lnTo>
                    <a:pt x="0" y="6858000"/>
                  </a:lnTo>
                  <a:lnTo>
                    <a:pt x="0" y="0"/>
                  </a:lnTo>
                  <a:lnTo>
                    <a:pt x="5170932" y="0"/>
                  </a:lnTo>
                  <a:lnTo>
                    <a:pt x="5170932" y="6858000"/>
                  </a:lnTo>
                  <a:close/>
                </a:path>
              </a:pathLst>
            </a:custGeom>
            <a:solidFill>
              <a:srgbClr val="00C888"/>
            </a:solidFill>
          </p:spPr>
          <p:txBody>
            <a:bodyPr wrap="square" lIns="0" tIns="0" rIns="0" bIns="0" rtlCol="0"/>
            <a:lstStyle/>
            <a:p>
              <a:endParaRPr/>
            </a:p>
          </p:txBody>
        </p:sp>
        <p:pic>
          <p:nvPicPr>
            <p:cNvPr id="5" name="object 5"/>
            <p:cNvPicPr/>
            <p:nvPr/>
          </p:nvPicPr>
          <p:blipFill>
            <a:blip r:embed="rId2" cstate="print"/>
            <a:stretch>
              <a:fillRect/>
            </a:stretch>
          </p:blipFill>
          <p:spPr>
            <a:xfrm>
              <a:off x="7648956" y="1229867"/>
              <a:ext cx="3916679" cy="4398263"/>
            </a:xfrm>
            <a:prstGeom prst="rect">
              <a:avLst/>
            </a:prstGeom>
          </p:spPr>
        </p:pic>
        <p:pic>
          <p:nvPicPr>
            <p:cNvPr id="6" name="object 6"/>
            <p:cNvPicPr/>
            <p:nvPr/>
          </p:nvPicPr>
          <p:blipFill>
            <a:blip r:embed="rId3" cstate="print"/>
            <a:stretch>
              <a:fillRect/>
            </a:stretch>
          </p:blipFill>
          <p:spPr>
            <a:xfrm>
              <a:off x="11550396" y="99060"/>
              <a:ext cx="533400" cy="515112"/>
            </a:xfrm>
            <a:prstGeom prst="rect">
              <a:avLst/>
            </a:prstGeom>
          </p:spPr>
        </p:pic>
      </p:grpSp>
      <p:grpSp>
        <p:nvGrpSpPr>
          <p:cNvPr id="7" name="object 7"/>
          <p:cNvGrpSpPr/>
          <p:nvPr/>
        </p:nvGrpSpPr>
        <p:grpSpPr>
          <a:xfrm>
            <a:off x="728199" y="2676144"/>
            <a:ext cx="576580" cy="579755"/>
            <a:chOff x="728199" y="2676144"/>
            <a:chExt cx="576580" cy="579755"/>
          </a:xfrm>
        </p:grpSpPr>
        <p:pic>
          <p:nvPicPr>
            <p:cNvPr id="8" name="object 8"/>
            <p:cNvPicPr/>
            <p:nvPr/>
          </p:nvPicPr>
          <p:blipFill>
            <a:blip r:embed="rId4" cstate="print"/>
            <a:stretch>
              <a:fillRect/>
            </a:stretch>
          </p:blipFill>
          <p:spPr>
            <a:xfrm>
              <a:off x="728199" y="2678919"/>
              <a:ext cx="576481" cy="576481"/>
            </a:xfrm>
            <a:prstGeom prst="rect">
              <a:avLst/>
            </a:prstGeom>
          </p:spPr>
        </p:pic>
        <p:sp>
          <p:nvSpPr>
            <p:cNvPr id="9" name="object 9"/>
            <p:cNvSpPr/>
            <p:nvPr/>
          </p:nvSpPr>
          <p:spPr>
            <a:xfrm>
              <a:off x="763524" y="2676144"/>
              <a:ext cx="501650" cy="501650"/>
            </a:xfrm>
            <a:custGeom>
              <a:avLst/>
              <a:gdLst/>
              <a:ahLst/>
              <a:cxnLst/>
              <a:rect l="l" t="t" r="r" b="b"/>
              <a:pathLst>
                <a:path w="501650" h="501650">
                  <a:moveTo>
                    <a:pt x="250697" y="501395"/>
                  </a:moveTo>
                  <a:lnTo>
                    <a:pt x="190449" y="494106"/>
                  </a:lnTo>
                  <a:lnTo>
                    <a:pt x="153111" y="481685"/>
                  </a:lnTo>
                  <a:lnTo>
                    <a:pt x="118643" y="463829"/>
                  </a:lnTo>
                  <a:lnTo>
                    <a:pt x="87541" y="441032"/>
                  </a:lnTo>
                  <a:lnTo>
                    <a:pt x="60350" y="413842"/>
                  </a:lnTo>
                  <a:lnTo>
                    <a:pt x="37553" y="382739"/>
                  </a:lnTo>
                  <a:lnTo>
                    <a:pt x="19697" y="348272"/>
                  </a:lnTo>
                  <a:lnTo>
                    <a:pt x="7289" y="310934"/>
                  </a:lnTo>
                  <a:lnTo>
                    <a:pt x="825" y="271259"/>
                  </a:lnTo>
                  <a:lnTo>
                    <a:pt x="0" y="250697"/>
                  </a:lnTo>
                  <a:lnTo>
                    <a:pt x="3276" y="210032"/>
                  </a:lnTo>
                  <a:lnTo>
                    <a:pt x="12776" y="171462"/>
                  </a:lnTo>
                  <a:lnTo>
                    <a:pt x="27978" y="135496"/>
                  </a:lnTo>
                  <a:lnTo>
                    <a:pt x="48374" y="102654"/>
                  </a:lnTo>
                  <a:lnTo>
                    <a:pt x="73431" y="73431"/>
                  </a:lnTo>
                  <a:lnTo>
                    <a:pt x="102641" y="48374"/>
                  </a:lnTo>
                  <a:lnTo>
                    <a:pt x="135483" y="27990"/>
                  </a:lnTo>
                  <a:lnTo>
                    <a:pt x="171462" y="12788"/>
                  </a:lnTo>
                  <a:lnTo>
                    <a:pt x="210032" y="3276"/>
                  </a:lnTo>
                  <a:lnTo>
                    <a:pt x="250697" y="0"/>
                  </a:lnTo>
                  <a:lnTo>
                    <a:pt x="271259" y="825"/>
                  </a:lnTo>
                  <a:lnTo>
                    <a:pt x="310946" y="7289"/>
                  </a:lnTo>
                  <a:lnTo>
                    <a:pt x="348284" y="19697"/>
                  </a:lnTo>
                  <a:lnTo>
                    <a:pt x="382752" y="37566"/>
                  </a:lnTo>
                  <a:lnTo>
                    <a:pt x="413842" y="60350"/>
                  </a:lnTo>
                  <a:lnTo>
                    <a:pt x="441045" y="87553"/>
                  </a:lnTo>
                  <a:lnTo>
                    <a:pt x="463829" y="118656"/>
                  </a:lnTo>
                  <a:lnTo>
                    <a:pt x="481698" y="153123"/>
                  </a:lnTo>
                  <a:lnTo>
                    <a:pt x="494106" y="190461"/>
                  </a:lnTo>
                  <a:lnTo>
                    <a:pt x="500557" y="230136"/>
                  </a:lnTo>
                  <a:lnTo>
                    <a:pt x="501395" y="250697"/>
                  </a:lnTo>
                  <a:lnTo>
                    <a:pt x="500557" y="271259"/>
                  </a:lnTo>
                  <a:lnTo>
                    <a:pt x="494106" y="310934"/>
                  </a:lnTo>
                  <a:lnTo>
                    <a:pt x="481698" y="348272"/>
                  </a:lnTo>
                  <a:lnTo>
                    <a:pt x="463829" y="382739"/>
                  </a:lnTo>
                  <a:lnTo>
                    <a:pt x="441045" y="413842"/>
                  </a:lnTo>
                  <a:lnTo>
                    <a:pt x="413842" y="441032"/>
                  </a:lnTo>
                  <a:lnTo>
                    <a:pt x="382752" y="463829"/>
                  </a:lnTo>
                  <a:lnTo>
                    <a:pt x="348284" y="481685"/>
                  </a:lnTo>
                  <a:lnTo>
                    <a:pt x="310946" y="494106"/>
                  </a:lnTo>
                  <a:lnTo>
                    <a:pt x="271259" y="500557"/>
                  </a:lnTo>
                  <a:lnTo>
                    <a:pt x="250697" y="501395"/>
                  </a:lnTo>
                  <a:close/>
                </a:path>
              </a:pathLst>
            </a:custGeom>
            <a:solidFill>
              <a:srgbClr val="FFFFFF"/>
            </a:solidFill>
          </p:spPr>
          <p:txBody>
            <a:bodyPr wrap="square" lIns="0" tIns="0" rIns="0" bIns="0" rtlCol="0"/>
            <a:lstStyle/>
            <a:p>
              <a:endParaRPr/>
            </a:p>
          </p:txBody>
        </p:sp>
        <p:sp>
          <p:nvSpPr>
            <p:cNvPr id="10" name="object 10"/>
            <p:cNvSpPr/>
            <p:nvPr/>
          </p:nvSpPr>
          <p:spPr>
            <a:xfrm>
              <a:off x="969225" y="2758059"/>
              <a:ext cx="176530" cy="338455"/>
            </a:xfrm>
            <a:custGeom>
              <a:avLst/>
              <a:gdLst/>
              <a:ahLst/>
              <a:cxnLst/>
              <a:rect l="l" t="t" r="r" b="b"/>
              <a:pathLst>
                <a:path w="176530" h="338455">
                  <a:moveTo>
                    <a:pt x="14706" y="338328"/>
                  </a:moveTo>
                  <a:lnTo>
                    <a:pt x="10210" y="234950"/>
                  </a:lnTo>
                  <a:lnTo>
                    <a:pt x="68643" y="176530"/>
                  </a:lnTo>
                  <a:lnTo>
                    <a:pt x="4902" y="112776"/>
                  </a:lnTo>
                  <a:lnTo>
                    <a:pt x="0" y="0"/>
                  </a:lnTo>
                  <a:lnTo>
                    <a:pt x="176517" y="176530"/>
                  </a:lnTo>
                  <a:lnTo>
                    <a:pt x="14706" y="338328"/>
                  </a:lnTo>
                  <a:close/>
                </a:path>
              </a:pathLst>
            </a:custGeom>
            <a:solidFill>
              <a:srgbClr val="00C888"/>
            </a:solidFill>
          </p:spPr>
          <p:txBody>
            <a:bodyPr wrap="square" lIns="0" tIns="0" rIns="0" bIns="0" rtlCol="0"/>
            <a:lstStyle/>
            <a:p>
              <a:endParaRPr/>
            </a:p>
          </p:txBody>
        </p:sp>
      </p:grpSp>
      <p:grpSp>
        <p:nvGrpSpPr>
          <p:cNvPr id="11" name="object 11"/>
          <p:cNvGrpSpPr/>
          <p:nvPr/>
        </p:nvGrpSpPr>
        <p:grpSpPr>
          <a:xfrm>
            <a:off x="728199" y="3572255"/>
            <a:ext cx="576580" cy="577850"/>
            <a:chOff x="728199" y="3572255"/>
            <a:chExt cx="576580" cy="577850"/>
          </a:xfrm>
        </p:grpSpPr>
        <p:pic>
          <p:nvPicPr>
            <p:cNvPr id="12" name="object 12"/>
            <p:cNvPicPr/>
            <p:nvPr/>
          </p:nvPicPr>
          <p:blipFill>
            <a:blip r:embed="rId5" cstate="print"/>
            <a:stretch>
              <a:fillRect/>
            </a:stretch>
          </p:blipFill>
          <p:spPr>
            <a:xfrm>
              <a:off x="728199" y="3575282"/>
              <a:ext cx="576481" cy="574593"/>
            </a:xfrm>
            <a:prstGeom prst="rect">
              <a:avLst/>
            </a:prstGeom>
          </p:spPr>
        </p:pic>
        <p:sp>
          <p:nvSpPr>
            <p:cNvPr id="13" name="object 13"/>
            <p:cNvSpPr/>
            <p:nvPr/>
          </p:nvSpPr>
          <p:spPr>
            <a:xfrm>
              <a:off x="763524" y="3572255"/>
              <a:ext cx="501650" cy="500380"/>
            </a:xfrm>
            <a:custGeom>
              <a:avLst/>
              <a:gdLst/>
              <a:ahLst/>
              <a:cxnLst/>
              <a:rect l="l" t="t" r="r" b="b"/>
              <a:pathLst>
                <a:path w="501650" h="500379">
                  <a:moveTo>
                    <a:pt x="250697" y="499872"/>
                  </a:moveTo>
                  <a:lnTo>
                    <a:pt x="190449" y="492607"/>
                  </a:lnTo>
                  <a:lnTo>
                    <a:pt x="153111" y="480237"/>
                  </a:lnTo>
                  <a:lnTo>
                    <a:pt x="118643" y="462432"/>
                  </a:lnTo>
                  <a:lnTo>
                    <a:pt x="87541" y="439712"/>
                  </a:lnTo>
                  <a:lnTo>
                    <a:pt x="60350" y="412597"/>
                  </a:lnTo>
                  <a:lnTo>
                    <a:pt x="37553" y="381596"/>
                  </a:lnTo>
                  <a:lnTo>
                    <a:pt x="19697" y="347230"/>
                  </a:lnTo>
                  <a:lnTo>
                    <a:pt x="7289" y="310007"/>
                  </a:lnTo>
                  <a:lnTo>
                    <a:pt x="825" y="270433"/>
                  </a:lnTo>
                  <a:lnTo>
                    <a:pt x="0" y="249936"/>
                  </a:lnTo>
                  <a:lnTo>
                    <a:pt x="3276" y="209384"/>
                  </a:lnTo>
                  <a:lnTo>
                    <a:pt x="12776" y="170929"/>
                  </a:lnTo>
                  <a:lnTo>
                    <a:pt x="27978" y="135064"/>
                  </a:lnTo>
                  <a:lnTo>
                    <a:pt x="48374" y="102323"/>
                  </a:lnTo>
                  <a:lnTo>
                    <a:pt x="73431" y="73202"/>
                  </a:lnTo>
                  <a:lnTo>
                    <a:pt x="102641" y="48221"/>
                  </a:lnTo>
                  <a:lnTo>
                    <a:pt x="135483" y="27889"/>
                  </a:lnTo>
                  <a:lnTo>
                    <a:pt x="171462" y="12738"/>
                  </a:lnTo>
                  <a:lnTo>
                    <a:pt x="210032" y="3263"/>
                  </a:lnTo>
                  <a:lnTo>
                    <a:pt x="250697" y="0"/>
                  </a:lnTo>
                  <a:lnTo>
                    <a:pt x="271259" y="825"/>
                  </a:lnTo>
                  <a:lnTo>
                    <a:pt x="310946" y="7264"/>
                  </a:lnTo>
                  <a:lnTo>
                    <a:pt x="348284" y="19634"/>
                  </a:lnTo>
                  <a:lnTo>
                    <a:pt x="382752" y="37439"/>
                  </a:lnTo>
                  <a:lnTo>
                    <a:pt x="413842" y="60159"/>
                  </a:lnTo>
                  <a:lnTo>
                    <a:pt x="441045" y="87274"/>
                  </a:lnTo>
                  <a:lnTo>
                    <a:pt x="463829" y="118275"/>
                  </a:lnTo>
                  <a:lnTo>
                    <a:pt x="481698" y="152641"/>
                  </a:lnTo>
                  <a:lnTo>
                    <a:pt x="494106" y="189865"/>
                  </a:lnTo>
                  <a:lnTo>
                    <a:pt x="500557" y="229438"/>
                  </a:lnTo>
                  <a:lnTo>
                    <a:pt x="501395" y="249936"/>
                  </a:lnTo>
                  <a:lnTo>
                    <a:pt x="500557" y="270433"/>
                  </a:lnTo>
                  <a:lnTo>
                    <a:pt x="494106" y="310007"/>
                  </a:lnTo>
                  <a:lnTo>
                    <a:pt x="481698" y="347230"/>
                  </a:lnTo>
                  <a:lnTo>
                    <a:pt x="463829" y="381596"/>
                  </a:lnTo>
                  <a:lnTo>
                    <a:pt x="441045" y="412597"/>
                  </a:lnTo>
                  <a:lnTo>
                    <a:pt x="413842" y="439712"/>
                  </a:lnTo>
                  <a:lnTo>
                    <a:pt x="382752" y="462432"/>
                  </a:lnTo>
                  <a:lnTo>
                    <a:pt x="348284" y="480237"/>
                  </a:lnTo>
                  <a:lnTo>
                    <a:pt x="310946" y="492607"/>
                  </a:lnTo>
                  <a:lnTo>
                    <a:pt x="271259" y="499046"/>
                  </a:lnTo>
                  <a:lnTo>
                    <a:pt x="250697" y="499872"/>
                  </a:lnTo>
                  <a:close/>
                </a:path>
              </a:pathLst>
            </a:custGeom>
            <a:solidFill>
              <a:srgbClr val="FFFFFF"/>
            </a:solidFill>
          </p:spPr>
          <p:txBody>
            <a:bodyPr wrap="square" lIns="0" tIns="0" rIns="0" bIns="0" rtlCol="0"/>
            <a:lstStyle/>
            <a:p>
              <a:endParaRPr/>
            </a:p>
          </p:txBody>
        </p:sp>
        <p:sp>
          <p:nvSpPr>
            <p:cNvPr id="14" name="object 14"/>
            <p:cNvSpPr/>
            <p:nvPr/>
          </p:nvSpPr>
          <p:spPr>
            <a:xfrm>
              <a:off x="969225" y="3653154"/>
              <a:ext cx="176530" cy="338455"/>
            </a:xfrm>
            <a:custGeom>
              <a:avLst/>
              <a:gdLst/>
              <a:ahLst/>
              <a:cxnLst/>
              <a:rect l="l" t="t" r="r" b="b"/>
              <a:pathLst>
                <a:path w="176530" h="338454">
                  <a:moveTo>
                    <a:pt x="14706" y="338328"/>
                  </a:moveTo>
                  <a:lnTo>
                    <a:pt x="10210" y="234950"/>
                  </a:lnTo>
                  <a:lnTo>
                    <a:pt x="68643" y="176530"/>
                  </a:lnTo>
                  <a:lnTo>
                    <a:pt x="4902" y="112776"/>
                  </a:lnTo>
                  <a:lnTo>
                    <a:pt x="0" y="0"/>
                  </a:lnTo>
                  <a:lnTo>
                    <a:pt x="176517" y="176530"/>
                  </a:lnTo>
                  <a:lnTo>
                    <a:pt x="14706" y="338328"/>
                  </a:lnTo>
                  <a:close/>
                </a:path>
              </a:pathLst>
            </a:custGeom>
            <a:solidFill>
              <a:srgbClr val="00C888"/>
            </a:solidFill>
          </p:spPr>
          <p:txBody>
            <a:bodyPr wrap="square" lIns="0" tIns="0" rIns="0" bIns="0" rtlCol="0"/>
            <a:lstStyle/>
            <a:p>
              <a:endParaRPr/>
            </a:p>
          </p:txBody>
        </p:sp>
      </p:grpSp>
      <p:grpSp>
        <p:nvGrpSpPr>
          <p:cNvPr id="15" name="object 15"/>
          <p:cNvGrpSpPr/>
          <p:nvPr/>
        </p:nvGrpSpPr>
        <p:grpSpPr>
          <a:xfrm>
            <a:off x="728199" y="4632959"/>
            <a:ext cx="576580" cy="577850"/>
            <a:chOff x="728199" y="4632959"/>
            <a:chExt cx="576580" cy="577850"/>
          </a:xfrm>
        </p:grpSpPr>
        <p:pic>
          <p:nvPicPr>
            <p:cNvPr id="16" name="object 16"/>
            <p:cNvPicPr/>
            <p:nvPr/>
          </p:nvPicPr>
          <p:blipFill>
            <a:blip r:embed="rId5" cstate="print"/>
            <a:stretch>
              <a:fillRect/>
            </a:stretch>
          </p:blipFill>
          <p:spPr>
            <a:xfrm>
              <a:off x="728199" y="4635986"/>
              <a:ext cx="576481" cy="574593"/>
            </a:xfrm>
            <a:prstGeom prst="rect">
              <a:avLst/>
            </a:prstGeom>
          </p:spPr>
        </p:pic>
        <p:sp>
          <p:nvSpPr>
            <p:cNvPr id="17" name="object 17"/>
            <p:cNvSpPr/>
            <p:nvPr/>
          </p:nvSpPr>
          <p:spPr>
            <a:xfrm>
              <a:off x="763524" y="4632959"/>
              <a:ext cx="501650" cy="500380"/>
            </a:xfrm>
            <a:custGeom>
              <a:avLst/>
              <a:gdLst/>
              <a:ahLst/>
              <a:cxnLst/>
              <a:rect l="l" t="t" r="r" b="b"/>
              <a:pathLst>
                <a:path w="501650" h="500379">
                  <a:moveTo>
                    <a:pt x="250697" y="499872"/>
                  </a:moveTo>
                  <a:lnTo>
                    <a:pt x="190449" y="492607"/>
                  </a:lnTo>
                  <a:lnTo>
                    <a:pt x="153111" y="480237"/>
                  </a:lnTo>
                  <a:lnTo>
                    <a:pt x="118643" y="462432"/>
                  </a:lnTo>
                  <a:lnTo>
                    <a:pt x="87541" y="439712"/>
                  </a:lnTo>
                  <a:lnTo>
                    <a:pt x="60350" y="412597"/>
                  </a:lnTo>
                  <a:lnTo>
                    <a:pt x="37553" y="381596"/>
                  </a:lnTo>
                  <a:lnTo>
                    <a:pt x="19697" y="347230"/>
                  </a:lnTo>
                  <a:lnTo>
                    <a:pt x="7289" y="310007"/>
                  </a:lnTo>
                  <a:lnTo>
                    <a:pt x="825" y="270433"/>
                  </a:lnTo>
                  <a:lnTo>
                    <a:pt x="0" y="249936"/>
                  </a:lnTo>
                  <a:lnTo>
                    <a:pt x="3276" y="209384"/>
                  </a:lnTo>
                  <a:lnTo>
                    <a:pt x="12776" y="170929"/>
                  </a:lnTo>
                  <a:lnTo>
                    <a:pt x="27978" y="135064"/>
                  </a:lnTo>
                  <a:lnTo>
                    <a:pt x="48374" y="102323"/>
                  </a:lnTo>
                  <a:lnTo>
                    <a:pt x="73431" y="73202"/>
                  </a:lnTo>
                  <a:lnTo>
                    <a:pt x="102641" y="48221"/>
                  </a:lnTo>
                  <a:lnTo>
                    <a:pt x="135483" y="27889"/>
                  </a:lnTo>
                  <a:lnTo>
                    <a:pt x="171462" y="12738"/>
                  </a:lnTo>
                  <a:lnTo>
                    <a:pt x="210032" y="3263"/>
                  </a:lnTo>
                  <a:lnTo>
                    <a:pt x="250697" y="0"/>
                  </a:lnTo>
                  <a:lnTo>
                    <a:pt x="271259" y="825"/>
                  </a:lnTo>
                  <a:lnTo>
                    <a:pt x="310946" y="7264"/>
                  </a:lnTo>
                  <a:lnTo>
                    <a:pt x="348284" y="19634"/>
                  </a:lnTo>
                  <a:lnTo>
                    <a:pt x="382752" y="37439"/>
                  </a:lnTo>
                  <a:lnTo>
                    <a:pt x="413842" y="60159"/>
                  </a:lnTo>
                  <a:lnTo>
                    <a:pt x="441045" y="87274"/>
                  </a:lnTo>
                  <a:lnTo>
                    <a:pt x="463829" y="118275"/>
                  </a:lnTo>
                  <a:lnTo>
                    <a:pt x="481698" y="152641"/>
                  </a:lnTo>
                  <a:lnTo>
                    <a:pt x="494106" y="189865"/>
                  </a:lnTo>
                  <a:lnTo>
                    <a:pt x="500557" y="229438"/>
                  </a:lnTo>
                  <a:lnTo>
                    <a:pt x="501395" y="249936"/>
                  </a:lnTo>
                  <a:lnTo>
                    <a:pt x="500557" y="270433"/>
                  </a:lnTo>
                  <a:lnTo>
                    <a:pt x="494106" y="310007"/>
                  </a:lnTo>
                  <a:lnTo>
                    <a:pt x="481698" y="347230"/>
                  </a:lnTo>
                  <a:lnTo>
                    <a:pt x="463829" y="381596"/>
                  </a:lnTo>
                  <a:lnTo>
                    <a:pt x="441045" y="412597"/>
                  </a:lnTo>
                  <a:lnTo>
                    <a:pt x="413842" y="439712"/>
                  </a:lnTo>
                  <a:lnTo>
                    <a:pt x="382752" y="462432"/>
                  </a:lnTo>
                  <a:lnTo>
                    <a:pt x="348284" y="480237"/>
                  </a:lnTo>
                  <a:lnTo>
                    <a:pt x="310946" y="492607"/>
                  </a:lnTo>
                  <a:lnTo>
                    <a:pt x="271259" y="499046"/>
                  </a:lnTo>
                  <a:lnTo>
                    <a:pt x="250697" y="499872"/>
                  </a:lnTo>
                  <a:close/>
                </a:path>
              </a:pathLst>
            </a:custGeom>
            <a:solidFill>
              <a:srgbClr val="FFFFFF"/>
            </a:solidFill>
          </p:spPr>
          <p:txBody>
            <a:bodyPr wrap="square" lIns="0" tIns="0" rIns="0" bIns="0" rtlCol="0"/>
            <a:lstStyle/>
            <a:p>
              <a:endParaRPr/>
            </a:p>
          </p:txBody>
        </p:sp>
        <p:sp>
          <p:nvSpPr>
            <p:cNvPr id="18" name="object 18"/>
            <p:cNvSpPr/>
            <p:nvPr/>
          </p:nvSpPr>
          <p:spPr>
            <a:xfrm>
              <a:off x="969225" y="4713731"/>
              <a:ext cx="176530" cy="338455"/>
            </a:xfrm>
            <a:custGeom>
              <a:avLst/>
              <a:gdLst/>
              <a:ahLst/>
              <a:cxnLst/>
              <a:rect l="l" t="t" r="r" b="b"/>
              <a:pathLst>
                <a:path w="176530" h="338454">
                  <a:moveTo>
                    <a:pt x="14706" y="338328"/>
                  </a:moveTo>
                  <a:lnTo>
                    <a:pt x="10210" y="234950"/>
                  </a:lnTo>
                  <a:lnTo>
                    <a:pt x="68643" y="176530"/>
                  </a:lnTo>
                  <a:lnTo>
                    <a:pt x="4902" y="112776"/>
                  </a:lnTo>
                  <a:lnTo>
                    <a:pt x="0" y="0"/>
                  </a:lnTo>
                  <a:lnTo>
                    <a:pt x="176517" y="176530"/>
                  </a:lnTo>
                  <a:lnTo>
                    <a:pt x="14706" y="338328"/>
                  </a:lnTo>
                  <a:close/>
                </a:path>
              </a:pathLst>
            </a:custGeom>
            <a:solidFill>
              <a:srgbClr val="00C888"/>
            </a:solidFill>
          </p:spPr>
          <p:txBody>
            <a:bodyPr wrap="square" lIns="0" tIns="0" rIns="0" bIns="0" rtlCol="0"/>
            <a:lstStyle/>
            <a:p>
              <a:endParaRPr/>
            </a:p>
          </p:txBody>
        </p:sp>
      </p:grpSp>
      <p:grpSp>
        <p:nvGrpSpPr>
          <p:cNvPr id="19" name="object 19"/>
          <p:cNvGrpSpPr/>
          <p:nvPr/>
        </p:nvGrpSpPr>
        <p:grpSpPr>
          <a:xfrm>
            <a:off x="728199" y="5611367"/>
            <a:ext cx="576580" cy="579755"/>
            <a:chOff x="728199" y="5611367"/>
            <a:chExt cx="576580" cy="579755"/>
          </a:xfrm>
        </p:grpSpPr>
        <p:pic>
          <p:nvPicPr>
            <p:cNvPr id="20" name="object 20"/>
            <p:cNvPicPr/>
            <p:nvPr/>
          </p:nvPicPr>
          <p:blipFill>
            <a:blip r:embed="rId4" cstate="print"/>
            <a:stretch>
              <a:fillRect/>
            </a:stretch>
          </p:blipFill>
          <p:spPr>
            <a:xfrm>
              <a:off x="728199" y="5614142"/>
              <a:ext cx="576481" cy="576481"/>
            </a:xfrm>
            <a:prstGeom prst="rect">
              <a:avLst/>
            </a:prstGeom>
          </p:spPr>
        </p:pic>
        <p:sp>
          <p:nvSpPr>
            <p:cNvPr id="21" name="object 21"/>
            <p:cNvSpPr/>
            <p:nvPr/>
          </p:nvSpPr>
          <p:spPr>
            <a:xfrm>
              <a:off x="763524" y="5611367"/>
              <a:ext cx="501650" cy="501650"/>
            </a:xfrm>
            <a:custGeom>
              <a:avLst/>
              <a:gdLst/>
              <a:ahLst/>
              <a:cxnLst/>
              <a:rect l="l" t="t" r="r" b="b"/>
              <a:pathLst>
                <a:path w="501650" h="501650">
                  <a:moveTo>
                    <a:pt x="250697" y="501395"/>
                  </a:moveTo>
                  <a:lnTo>
                    <a:pt x="190449" y="494106"/>
                  </a:lnTo>
                  <a:lnTo>
                    <a:pt x="153111" y="481698"/>
                  </a:lnTo>
                  <a:lnTo>
                    <a:pt x="118643" y="463829"/>
                  </a:lnTo>
                  <a:lnTo>
                    <a:pt x="87541" y="441045"/>
                  </a:lnTo>
                  <a:lnTo>
                    <a:pt x="60350" y="413842"/>
                  </a:lnTo>
                  <a:lnTo>
                    <a:pt x="37553" y="382752"/>
                  </a:lnTo>
                  <a:lnTo>
                    <a:pt x="19697" y="348284"/>
                  </a:lnTo>
                  <a:lnTo>
                    <a:pt x="7289" y="310946"/>
                  </a:lnTo>
                  <a:lnTo>
                    <a:pt x="825" y="271259"/>
                  </a:lnTo>
                  <a:lnTo>
                    <a:pt x="0" y="250697"/>
                  </a:lnTo>
                  <a:lnTo>
                    <a:pt x="3276" y="210032"/>
                  </a:lnTo>
                  <a:lnTo>
                    <a:pt x="12776" y="171462"/>
                  </a:lnTo>
                  <a:lnTo>
                    <a:pt x="27978" y="135483"/>
                  </a:lnTo>
                  <a:lnTo>
                    <a:pt x="48374" y="102641"/>
                  </a:lnTo>
                  <a:lnTo>
                    <a:pt x="73431" y="73431"/>
                  </a:lnTo>
                  <a:lnTo>
                    <a:pt x="102641" y="48374"/>
                  </a:lnTo>
                  <a:lnTo>
                    <a:pt x="135483" y="27978"/>
                  </a:lnTo>
                  <a:lnTo>
                    <a:pt x="171462" y="12776"/>
                  </a:lnTo>
                  <a:lnTo>
                    <a:pt x="210032" y="3276"/>
                  </a:lnTo>
                  <a:lnTo>
                    <a:pt x="250697" y="0"/>
                  </a:lnTo>
                  <a:lnTo>
                    <a:pt x="271259" y="825"/>
                  </a:lnTo>
                  <a:lnTo>
                    <a:pt x="310946" y="7289"/>
                  </a:lnTo>
                  <a:lnTo>
                    <a:pt x="348284" y="19697"/>
                  </a:lnTo>
                  <a:lnTo>
                    <a:pt x="382752" y="37553"/>
                  </a:lnTo>
                  <a:lnTo>
                    <a:pt x="413842" y="60350"/>
                  </a:lnTo>
                  <a:lnTo>
                    <a:pt x="441045" y="87541"/>
                  </a:lnTo>
                  <a:lnTo>
                    <a:pt x="463829" y="118643"/>
                  </a:lnTo>
                  <a:lnTo>
                    <a:pt x="481698" y="153111"/>
                  </a:lnTo>
                  <a:lnTo>
                    <a:pt x="494106" y="190449"/>
                  </a:lnTo>
                  <a:lnTo>
                    <a:pt x="500557" y="230136"/>
                  </a:lnTo>
                  <a:lnTo>
                    <a:pt x="501395" y="250697"/>
                  </a:lnTo>
                  <a:lnTo>
                    <a:pt x="500557" y="271259"/>
                  </a:lnTo>
                  <a:lnTo>
                    <a:pt x="494106" y="310946"/>
                  </a:lnTo>
                  <a:lnTo>
                    <a:pt x="481698" y="348284"/>
                  </a:lnTo>
                  <a:lnTo>
                    <a:pt x="463829" y="382752"/>
                  </a:lnTo>
                  <a:lnTo>
                    <a:pt x="441045" y="413842"/>
                  </a:lnTo>
                  <a:lnTo>
                    <a:pt x="413842" y="441045"/>
                  </a:lnTo>
                  <a:lnTo>
                    <a:pt x="382752" y="463829"/>
                  </a:lnTo>
                  <a:lnTo>
                    <a:pt x="348284" y="481698"/>
                  </a:lnTo>
                  <a:lnTo>
                    <a:pt x="310946" y="494106"/>
                  </a:lnTo>
                  <a:lnTo>
                    <a:pt x="271259" y="500557"/>
                  </a:lnTo>
                  <a:lnTo>
                    <a:pt x="250697" y="501395"/>
                  </a:lnTo>
                  <a:close/>
                </a:path>
              </a:pathLst>
            </a:custGeom>
            <a:solidFill>
              <a:srgbClr val="FFFFFF"/>
            </a:solidFill>
          </p:spPr>
          <p:txBody>
            <a:bodyPr wrap="square" lIns="0" tIns="0" rIns="0" bIns="0" rtlCol="0"/>
            <a:lstStyle/>
            <a:p>
              <a:endParaRPr/>
            </a:p>
          </p:txBody>
        </p:sp>
        <p:sp>
          <p:nvSpPr>
            <p:cNvPr id="22" name="object 22"/>
            <p:cNvSpPr/>
            <p:nvPr/>
          </p:nvSpPr>
          <p:spPr>
            <a:xfrm>
              <a:off x="969225" y="5693181"/>
              <a:ext cx="176530" cy="338455"/>
            </a:xfrm>
            <a:custGeom>
              <a:avLst/>
              <a:gdLst/>
              <a:ahLst/>
              <a:cxnLst/>
              <a:rect l="l" t="t" r="r" b="b"/>
              <a:pathLst>
                <a:path w="176530" h="338454">
                  <a:moveTo>
                    <a:pt x="14706" y="338340"/>
                  </a:moveTo>
                  <a:lnTo>
                    <a:pt x="10210" y="234962"/>
                  </a:lnTo>
                  <a:lnTo>
                    <a:pt x="68643" y="176517"/>
                  </a:lnTo>
                  <a:lnTo>
                    <a:pt x="4902" y="112776"/>
                  </a:lnTo>
                  <a:lnTo>
                    <a:pt x="0" y="0"/>
                  </a:lnTo>
                  <a:lnTo>
                    <a:pt x="176530" y="176517"/>
                  </a:lnTo>
                  <a:lnTo>
                    <a:pt x="14706" y="338340"/>
                  </a:lnTo>
                  <a:close/>
                </a:path>
              </a:pathLst>
            </a:custGeom>
            <a:solidFill>
              <a:srgbClr val="00C888"/>
            </a:solidFill>
          </p:spPr>
          <p:txBody>
            <a:bodyPr wrap="square" lIns="0" tIns="0" rIns="0" bIns="0" rtlCol="0"/>
            <a:lstStyle/>
            <a:p>
              <a:endParaRPr/>
            </a:p>
          </p:txBody>
        </p:sp>
      </p:grpSp>
      <p:sp>
        <p:nvSpPr>
          <p:cNvPr id="23" name="object 23"/>
          <p:cNvSpPr/>
          <p:nvPr/>
        </p:nvSpPr>
        <p:spPr>
          <a:xfrm>
            <a:off x="891539" y="1335024"/>
            <a:ext cx="871219" cy="76200"/>
          </a:xfrm>
          <a:custGeom>
            <a:avLst/>
            <a:gdLst/>
            <a:ahLst/>
            <a:cxnLst/>
            <a:rect l="l" t="t" r="r" b="b"/>
            <a:pathLst>
              <a:path w="871219" h="76200">
                <a:moveTo>
                  <a:pt x="870838" y="76200"/>
                </a:moveTo>
                <a:lnTo>
                  <a:pt x="0" y="76200"/>
                </a:lnTo>
                <a:lnTo>
                  <a:pt x="0" y="0"/>
                </a:lnTo>
                <a:lnTo>
                  <a:pt x="870838" y="0"/>
                </a:lnTo>
                <a:lnTo>
                  <a:pt x="870838" y="76200"/>
                </a:lnTo>
                <a:close/>
              </a:path>
            </a:pathLst>
          </a:custGeom>
          <a:solidFill>
            <a:srgbClr val="6F00E6"/>
          </a:solidFill>
        </p:spPr>
        <p:txBody>
          <a:bodyPr wrap="square" lIns="0" tIns="0" rIns="0" bIns="0" rtlCol="0"/>
          <a:lstStyle/>
          <a:p>
            <a:endParaRPr/>
          </a:p>
        </p:txBody>
      </p:sp>
      <p:sp>
        <p:nvSpPr>
          <p:cNvPr id="24" name="object 24"/>
          <p:cNvSpPr txBox="1"/>
          <p:nvPr/>
        </p:nvSpPr>
        <p:spPr>
          <a:xfrm>
            <a:off x="914628" y="1642376"/>
            <a:ext cx="5485765" cy="4359910"/>
          </a:xfrm>
          <a:prstGeom prst="rect">
            <a:avLst/>
          </a:prstGeom>
        </p:spPr>
        <p:txBody>
          <a:bodyPr vert="horz" wrap="square" lIns="0" tIns="29209" rIns="0" bIns="0" rtlCol="0">
            <a:spAutoFit/>
          </a:bodyPr>
          <a:lstStyle/>
          <a:p>
            <a:pPr marL="12700" marR="264795">
              <a:lnSpc>
                <a:spcPts val="2340"/>
              </a:lnSpc>
              <a:spcBef>
                <a:spcPts val="230"/>
              </a:spcBef>
            </a:pPr>
            <a:r>
              <a:rPr sz="2000" spc="-10" dirty="0">
                <a:latin typeface="Arial" panose="020B0604020202020204"/>
                <a:cs typeface="Arial" panose="020B0604020202020204"/>
              </a:rPr>
              <a:t>Yayıncılar,</a:t>
            </a:r>
            <a:r>
              <a:rPr sz="2000" spc="-75" dirty="0">
                <a:latin typeface="Arial" panose="020B0604020202020204"/>
                <a:cs typeface="Arial" panose="020B0604020202020204"/>
              </a:rPr>
              <a:t> </a:t>
            </a:r>
            <a:r>
              <a:rPr sz="2000" dirty="0">
                <a:latin typeface="Arial" panose="020B0604020202020204"/>
                <a:cs typeface="Arial" panose="020B0604020202020204"/>
              </a:rPr>
              <a:t>uygulama</a:t>
            </a:r>
            <a:r>
              <a:rPr sz="2000" spc="-70" dirty="0">
                <a:latin typeface="Arial" panose="020B0604020202020204"/>
                <a:cs typeface="Arial" panose="020B0604020202020204"/>
              </a:rPr>
              <a:t> </a:t>
            </a:r>
            <a:r>
              <a:rPr sz="2000" dirty="0">
                <a:latin typeface="Arial" panose="020B0604020202020204"/>
                <a:cs typeface="Arial" panose="020B0604020202020204"/>
              </a:rPr>
              <a:t>içinde</a:t>
            </a:r>
            <a:r>
              <a:rPr sz="2000" spc="-70" dirty="0">
                <a:latin typeface="Arial" panose="020B0604020202020204"/>
                <a:cs typeface="Arial" panose="020B0604020202020204"/>
              </a:rPr>
              <a:t> </a:t>
            </a:r>
            <a:r>
              <a:rPr sz="2000" dirty="0">
                <a:latin typeface="Arial" panose="020B0604020202020204"/>
                <a:cs typeface="Arial" panose="020B0604020202020204"/>
              </a:rPr>
              <a:t>diğer</a:t>
            </a:r>
            <a:r>
              <a:rPr sz="2000" spc="-60" dirty="0">
                <a:latin typeface="Arial" panose="020B0604020202020204"/>
                <a:cs typeface="Arial" panose="020B0604020202020204"/>
              </a:rPr>
              <a:t> </a:t>
            </a:r>
            <a:r>
              <a:rPr sz="2000" spc="-10" dirty="0">
                <a:latin typeface="Arial" panose="020B0604020202020204"/>
                <a:cs typeface="Arial" panose="020B0604020202020204"/>
              </a:rPr>
              <a:t>kullanıcılarla </a:t>
            </a:r>
            <a:r>
              <a:rPr sz="2000" dirty="0">
                <a:latin typeface="Arial" panose="020B0604020202020204"/>
                <a:cs typeface="Arial" panose="020B0604020202020204"/>
              </a:rPr>
              <a:t>sohbet</a:t>
            </a:r>
            <a:r>
              <a:rPr sz="2000" spc="-40" dirty="0">
                <a:latin typeface="Arial" panose="020B0604020202020204"/>
                <a:cs typeface="Arial" panose="020B0604020202020204"/>
              </a:rPr>
              <a:t> </a:t>
            </a:r>
            <a:r>
              <a:rPr sz="2000" dirty="0">
                <a:latin typeface="Arial" panose="020B0604020202020204"/>
                <a:cs typeface="Arial" panose="020B0604020202020204"/>
              </a:rPr>
              <a:t>eden</a:t>
            </a:r>
            <a:r>
              <a:rPr sz="2000" spc="-45" dirty="0">
                <a:latin typeface="Arial" panose="020B0604020202020204"/>
                <a:cs typeface="Arial" panose="020B0604020202020204"/>
              </a:rPr>
              <a:t> </a:t>
            </a:r>
            <a:r>
              <a:rPr sz="2000" dirty="0">
                <a:latin typeface="Arial" panose="020B0604020202020204"/>
                <a:cs typeface="Arial" panose="020B0604020202020204"/>
              </a:rPr>
              <a:t>aktif</a:t>
            </a:r>
            <a:r>
              <a:rPr sz="2000" spc="-35" dirty="0">
                <a:latin typeface="Arial" panose="020B0604020202020204"/>
                <a:cs typeface="Arial" panose="020B0604020202020204"/>
              </a:rPr>
              <a:t> </a:t>
            </a:r>
            <a:r>
              <a:rPr sz="2000" spc="-10" dirty="0">
                <a:latin typeface="Arial" panose="020B0604020202020204"/>
                <a:cs typeface="Arial" panose="020B0604020202020204"/>
              </a:rPr>
              <a:t>kullanıcılardır.</a:t>
            </a:r>
            <a:endParaRPr sz="2000">
              <a:latin typeface="Arial" panose="020B0604020202020204"/>
              <a:cs typeface="Arial" panose="020B0604020202020204"/>
            </a:endParaRPr>
          </a:p>
          <a:p>
            <a:pPr>
              <a:lnSpc>
                <a:spcPct val="100000"/>
              </a:lnSpc>
            </a:pPr>
            <a:endParaRPr sz="2200">
              <a:latin typeface="Arial" panose="020B0604020202020204"/>
              <a:cs typeface="Arial" panose="020B0604020202020204"/>
            </a:endParaRPr>
          </a:p>
          <a:p>
            <a:pPr marL="576580">
              <a:lnSpc>
                <a:spcPct val="100000"/>
              </a:lnSpc>
              <a:spcBef>
                <a:spcPts val="1525"/>
              </a:spcBef>
            </a:pPr>
            <a:r>
              <a:rPr sz="2400" dirty="0">
                <a:latin typeface="Arial" panose="020B0604020202020204"/>
                <a:cs typeface="Arial" panose="020B0604020202020204"/>
              </a:rPr>
              <a:t>18 –</a:t>
            </a:r>
            <a:r>
              <a:rPr sz="2400" spc="-20" dirty="0">
                <a:latin typeface="Arial" panose="020B0604020202020204"/>
                <a:cs typeface="Arial" panose="020B0604020202020204"/>
              </a:rPr>
              <a:t> </a:t>
            </a:r>
            <a:r>
              <a:rPr sz="2400" dirty="0">
                <a:latin typeface="Arial" panose="020B0604020202020204"/>
                <a:cs typeface="Arial" panose="020B0604020202020204"/>
              </a:rPr>
              <a:t>35</a:t>
            </a:r>
            <a:r>
              <a:rPr sz="2400" spc="-15" dirty="0">
                <a:latin typeface="Arial" panose="020B0604020202020204"/>
                <a:cs typeface="Arial" panose="020B0604020202020204"/>
              </a:rPr>
              <a:t> </a:t>
            </a:r>
            <a:r>
              <a:rPr sz="2400" dirty="0">
                <a:latin typeface="Arial" panose="020B0604020202020204"/>
                <a:cs typeface="Arial" panose="020B0604020202020204"/>
              </a:rPr>
              <a:t>yaş</a:t>
            </a:r>
            <a:r>
              <a:rPr sz="2400" spc="-20" dirty="0">
                <a:latin typeface="Arial" panose="020B0604020202020204"/>
                <a:cs typeface="Arial" panose="020B0604020202020204"/>
              </a:rPr>
              <a:t> </a:t>
            </a:r>
            <a:r>
              <a:rPr sz="2400" spc="-10" dirty="0">
                <a:latin typeface="Arial" panose="020B0604020202020204"/>
                <a:cs typeface="Arial" panose="020B0604020202020204"/>
              </a:rPr>
              <a:t>aralığında</a:t>
            </a:r>
            <a:endParaRPr sz="2400">
              <a:latin typeface="Arial" panose="020B0604020202020204"/>
              <a:cs typeface="Arial" panose="020B0604020202020204"/>
            </a:endParaRPr>
          </a:p>
          <a:p>
            <a:pPr>
              <a:lnSpc>
                <a:spcPct val="100000"/>
              </a:lnSpc>
              <a:spcBef>
                <a:spcPts val="30"/>
              </a:spcBef>
            </a:pPr>
            <a:endParaRPr sz="2900">
              <a:latin typeface="Arial" panose="020B0604020202020204"/>
              <a:cs typeface="Arial" panose="020B0604020202020204"/>
            </a:endParaRPr>
          </a:p>
          <a:p>
            <a:pPr marL="576580">
              <a:lnSpc>
                <a:spcPct val="100000"/>
              </a:lnSpc>
            </a:pPr>
            <a:r>
              <a:rPr sz="2400" spc="-35" dirty="0">
                <a:latin typeface="Arial" panose="020B0604020202020204"/>
                <a:cs typeface="Arial" panose="020B0604020202020204"/>
              </a:rPr>
              <a:t>Yeni</a:t>
            </a:r>
            <a:r>
              <a:rPr sz="2400" spc="-40" dirty="0">
                <a:latin typeface="Arial" panose="020B0604020202020204"/>
                <a:cs typeface="Arial" panose="020B0604020202020204"/>
              </a:rPr>
              <a:t> </a:t>
            </a:r>
            <a:r>
              <a:rPr sz="2400" dirty="0">
                <a:latin typeface="Arial" panose="020B0604020202020204"/>
                <a:cs typeface="Arial" panose="020B0604020202020204"/>
              </a:rPr>
              <a:t>sosyal</a:t>
            </a:r>
            <a:r>
              <a:rPr sz="2400" spc="-40" dirty="0">
                <a:latin typeface="Arial" panose="020B0604020202020204"/>
                <a:cs typeface="Arial" panose="020B0604020202020204"/>
              </a:rPr>
              <a:t> </a:t>
            </a:r>
            <a:r>
              <a:rPr sz="2400" dirty="0">
                <a:latin typeface="Arial" panose="020B0604020202020204"/>
                <a:cs typeface="Arial" panose="020B0604020202020204"/>
              </a:rPr>
              <a:t>bağlantılar</a:t>
            </a:r>
            <a:r>
              <a:rPr sz="2400" spc="-40" dirty="0">
                <a:latin typeface="Arial" panose="020B0604020202020204"/>
                <a:cs typeface="Arial" panose="020B0604020202020204"/>
              </a:rPr>
              <a:t> </a:t>
            </a:r>
            <a:r>
              <a:rPr sz="2400" dirty="0">
                <a:latin typeface="Arial" panose="020B0604020202020204"/>
                <a:cs typeface="Arial" panose="020B0604020202020204"/>
              </a:rPr>
              <a:t>kurmaya</a:t>
            </a:r>
            <a:r>
              <a:rPr sz="2400" spc="-35" dirty="0">
                <a:latin typeface="Arial" panose="020B0604020202020204"/>
                <a:cs typeface="Arial" panose="020B0604020202020204"/>
              </a:rPr>
              <a:t> </a:t>
            </a:r>
            <a:r>
              <a:rPr sz="2400" spc="-10" dirty="0">
                <a:latin typeface="Arial" panose="020B0604020202020204"/>
                <a:cs typeface="Arial" panose="020B0604020202020204"/>
              </a:rPr>
              <a:t>ilgili</a:t>
            </a:r>
            <a:endParaRPr sz="2400">
              <a:latin typeface="Arial" panose="020B0604020202020204"/>
              <a:cs typeface="Arial" panose="020B0604020202020204"/>
            </a:endParaRPr>
          </a:p>
          <a:p>
            <a:pPr>
              <a:lnSpc>
                <a:spcPct val="100000"/>
              </a:lnSpc>
              <a:spcBef>
                <a:spcPts val="30"/>
              </a:spcBef>
            </a:pPr>
            <a:endParaRPr sz="2900">
              <a:latin typeface="Arial" panose="020B0604020202020204"/>
              <a:cs typeface="Arial" panose="020B0604020202020204"/>
            </a:endParaRPr>
          </a:p>
          <a:p>
            <a:pPr marL="576580" marR="5080">
              <a:lnSpc>
                <a:spcPct val="100000"/>
              </a:lnSpc>
            </a:pPr>
            <a:r>
              <a:rPr sz="2400" dirty="0">
                <a:latin typeface="Arial" panose="020B0604020202020204"/>
                <a:cs typeface="Arial" panose="020B0604020202020204"/>
              </a:rPr>
              <a:t>Çevrimiçi</a:t>
            </a:r>
            <a:r>
              <a:rPr sz="2400" spc="-20" dirty="0">
                <a:latin typeface="Arial" panose="020B0604020202020204"/>
                <a:cs typeface="Arial" panose="020B0604020202020204"/>
              </a:rPr>
              <a:t> </a:t>
            </a:r>
            <a:r>
              <a:rPr sz="2400" dirty="0">
                <a:latin typeface="Arial" panose="020B0604020202020204"/>
                <a:cs typeface="Arial" panose="020B0604020202020204"/>
              </a:rPr>
              <a:t>çalışarak</a:t>
            </a:r>
            <a:r>
              <a:rPr sz="2400" spc="-15" dirty="0">
                <a:latin typeface="Arial" panose="020B0604020202020204"/>
                <a:cs typeface="Arial" panose="020B0604020202020204"/>
              </a:rPr>
              <a:t> </a:t>
            </a:r>
            <a:r>
              <a:rPr sz="2400" dirty="0">
                <a:latin typeface="Arial" panose="020B0604020202020204"/>
                <a:cs typeface="Arial" panose="020B0604020202020204"/>
              </a:rPr>
              <a:t>belli</a:t>
            </a:r>
            <a:r>
              <a:rPr sz="2400" spc="-15" dirty="0">
                <a:latin typeface="Arial" panose="020B0604020202020204"/>
                <a:cs typeface="Arial" panose="020B0604020202020204"/>
              </a:rPr>
              <a:t> </a:t>
            </a:r>
            <a:r>
              <a:rPr sz="2400" dirty="0">
                <a:latin typeface="Arial" panose="020B0604020202020204"/>
                <a:cs typeface="Arial" panose="020B0604020202020204"/>
              </a:rPr>
              <a:t>bir</a:t>
            </a:r>
            <a:r>
              <a:rPr sz="2400" spc="-10" dirty="0">
                <a:latin typeface="Arial" panose="020B0604020202020204"/>
                <a:cs typeface="Arial" panose="020B0604020202020204"/>
              </a:rPr>
              <a:t> seviyede </a:t>
            </a:r>
            <a:r>
              <a:rPr sz="2400" dirty="0">
                <a:latin typeface="Arial" panose="020B0604020202020204"/>
                <a:cs typeface="Arial" panose="020B0604020202020204"/>
              </a:rPr>
              <a:t>gelir</a:t>
            </a:r>
            <a:r>
              <a:rPr sz="2400" spc="-25" dirty="0">
                <a:latin typeface="Arial" panose="020B0604020202020204"/>
                <a:cs typeface="Arial" panose="020B0604020202020204"/>
              </a:rPr>
              <a:t> </a:t>
            </a:r>
            <a:r>
              <a:rPr sz="2400" dirty="0">
                <a:latin typeface="Arial" panose="020B0604020202020204"/>
                <a:cs typeface="Arial" panose="020B0604020202020204"/>
              </a:rPr>
              <a:t>kaynağı</a:t>
            </a:r>
            <a:r>
              <a:rPr sz="2400" spc="-10" dirty="0">
                <a:latin typeface="Arial" panose="020B0604020202020204"/>
                <a:cs typeface="Arial" panose="020B0604020202020204"/>
              </a:rPr>
              <a:t> </a:t>
            </a:r>
            <a:r>
              <a:rPr sz="2400" dirty="0">
                <a:latin typeface="Arial" panose="020B0604020202020204"/>
                <a:cs typeface="Arial" panose="020B0604020202020204"/>
              </a:rPr>
              <a:t>elde</a:t>
            </a:r>
            <a:r>
              <a:rPr sz="2400" spc="-15" dirty="0">
                <a:latin typeface="Arial" panose="020B0604020202020204"/>
                <a:cs typeface="Arial" panose="020B0604020202020204"/>
              </a:rPr>
              <a:t> </a:t>
            </a:r>
            <a:r>
              <a:rPr sz="2400" dirty="0">
                <a:latin typeface="Arial" panose="020B0604020202020204"/>
                <a:cs typeface="Arial" panose="020B0604020202020204"/>
              </a:rPr>
              <a:t>etmek</a:t>
            </a:r>
            <a:r>
              <a:rPr sz="2400" spc="-10" dirty="0">
                <a:latin typeface="Arial" panose="020B0604020202020204"/>
                <a:cs typeface="Arial" panose="020B0604020202020204"/>
              </a:rPr>
              <a:t> isteyen</a:t>
            </a:r>
            <a:endParaRPr sz="2400">
              <a:latin typeface="Arial" panose="020B0604020202020204"/>
              <a:cs typeface="Arial" panose="020B0604020202020204"/>
            </a:endParaRPr>
          </a:p>
          <a:p>
            <a:pPr>
              <a:lnSpc>
                <a:spcPct val="100000"/>
              </a:lnSpc>
              <a:spcBef>
                <a:spcPts val="30"/>
              </a:spcBef>
            </a:pPr>
            <a:endParaRPr sz="2900">
              <a:latin typeface="Arial" panose="020B0604020202020204"/>
              <a:cs typeface="Arial" panose="020B0604020202020204"/>
            </a:endParaRPr>
          </a:p>
          <a:p>
            <a:pPr marL="576580">
              <a:lnSpc>
                <a:spcPct val="100000"/>
              </a:lnSpc>
            </a:pPr>
            <a:r>
              <a:rPr sz="2400" spc="-80" dirty="0">
                <a:latin typeface="Arial" panose="020B0604020202020204"/>
                <a:cs typeface="Arial" panose="020B0604020202020204"/>
              </a:rPr>
              <a:t>Serbest</a:t>
            </a:r>
            <a:r>
              <a:rPr sz="2400" spc="-120" dirty="0">
                <a:latin typeface="Arial" panose="020B0604020202020204"/>
                <a:cs typeface="Arial" panose="020B0604020202020204"/>
              </a:rPr>
              <a:t> </a:t>
            </a:r>
            <a:r>
              <a:rPr sz="2400" spc="-80" dirty="0">
                <a:latin typeface="Arial" panose="020B0604020202020204"/>
                <a:cs typeface="Arial" panose="020B0604020202020204"/>
              </a:rPr>
              <a:t>çalışma</a:t>
            </a:r>
            <a:r>
              <a:rPr sz="2400" spc="-120" dirty="0">
                <a:latin typeface="Arial" panose="020B0604020202020204"/>
                <a:cs typeface="Arial" panose="020B0604020202020204"/>
              </a:rPr>
              <a:t> </a:t>
            </a:r>
            <a:r>
              <a:rPr sz="2400" spc="-85" dirty="0">
                <a:latin typeface="Arial" panose="020B0604020202020204"/>
                <a:cs typeface="Arial" panose="020B0604020202020204"/>
              </a:rPr>
              <a:t>saatlerine</a:t>
            </a:r>
            <a:r>
              <a:rPr sz="2400" spc="-114" dirty="0">
                <a:latin typeface="Arial" panose="020B0604020202020204"/>
                <a:cs typeface="Arial" panose="020B0604020202020204"/>
              </a:rPr>
              <a:t> </a:t>
            </a:r>
            <a:r>
              <a:rPr sz="2400" spc="-10" dirty="0">
                <a:latin typeface="Arial" panose="020B0604020202020204"/>
                <a:cs typeface="Arial" panose="020B0604020202020204"/>
              </a:rPr>
              <a:t>uygun</a:t>
            </a:r>
            <a:endParaRPr sz="2400">
              <a:latin typeface="Arial" panose="020B0604020202020204"/>
              <a:cs typeface="Arial" panose="020B0604020202020204"/>
            </a:endParaRPr>
          </a:p>
        </p:txBody>
      </p:sp>
      <p:sp>
        <p:nvSpPr>
          <p:cNvPr id="25" name="object 25"/>
          <p:cNvSpPr txBox="1"/>
          <p:nvPr/>
        </p:nvSpPr>
        <p:spPr>
          <a:xfrm>
            <a:off x="10347794" y="6456578"/>
            <a:ext cx="1731010" cy="240029"/>
          </a:xfrm>
          <a:prstGeom prst="rect">
            <a:avLst/>
          </a:prstGeom>
        </p:spPr>
        <p:txBody>
          <a:bodyPr vert="horz" wrap="square" lIns="0" tIns="13335" rIns="0" bIns="0" rtlCol="0">
            <a:spAutoFit/>
          </a:bodyPr>
          <a:lstStyle/>
          <a:p>
            <a:pPr marL="12700">
              <a:lnSpc>
                <a:spcPct val="100000"/>
              </a:lnSpc>
              <a:spcBef>
                <a:spcPts val="105"/>
              </a:spcBef>
            </a:pPr>
            <a:r>
              <a:rPr sz="1400" dirty="0">
                <a:solidFill>
                  <a:srgbClr val="FFFFFF"/>
                </a:solidFill>
                <a:latin typeface="Arial" panose="020B0604020202020204"/>
                <a:cs typeface="Arial" panose="020B0604020202020204"/>
              </a:rPr>
              <a:t>Private</a:t>
            </a:r>
            <a:r>
              <a:rPr sz="1400" spc="-40" dirty="0">
                <a:solidFill>
                  <a:srgbClr val="FFFFFF"/>
                </a:solidFill>
                <a:latin typeface="Arial" panose="020B0604020202020204"/>
                <a:cs typeface="Arial" panose="020B0604020202020204"/>
              </a:rPr>
              <a:t> </a:t>
            </a:r>
            <a:r>
              <a:rPr sz="1400" dirty="0">
                <a:solidFill>
                  <a:srgbClr val="FFFFFF"/>
                </a:solidFill>
                <a:latin typeface="Arial" panose="020B0604020202020204"/>
                <a:cs typeface="Arial" panose="020B0604020202020204"/>
              </a:rPr>
              <a:t>&amp;</a:t>
            </a:r>
            <a:r>
              <a:rPr sz="1400" spc="-40" dirty="0">
                <a:solidFill>
                  <a:srgbClr val="FFFFFF"/>
                </a:solidFill>
                <a:latin typeface="Arial" panose="020B0604020202020204"/>
                <a:cs typeface="Arial" panose="020B0604020202020204"/>
              </a:rPr>
              <a:t> </a:t>
            </a:r>
            <a:r>
              <a:rPr sz="1400" spc="-10" dirty="0">
                <a:solidFill>
                  <a:srgbClr val="FFFFFF"/>
                </a:solidFill>
                <a:latin typeface="Arial" panose="020B0604020202020204"/>
                <a:cs typeface="Arial" panose="020B0604020202020204"/>
              </a:rPr>
              <a:t>Confidential</a:t>
            </a:r>
            <a:endParaRPr sz="1400">
              <a:latin typeface="Arial" panose="020B0604020202020204"/>
              <a:cs typeface="Arial" panose="020B0604020202020204"/>
            </a:endParaRPr>
          </a:p>
        </p:txBody>
      </p:sp>
      <p:pic>
        <p:nvPicPr>
          <p:cNvPr id="26" name="object 26"/>
          <p:cNvPicPr/>
          <p:nvPr/>
        </p:nvPicPr>
        <p:blipFill>
          <a:blip r:embed="rId6" cstate="print"/>
          <a:stretch>
            <a:fillRect/>
          </a:stretch>
        </p:blipFill>
        <p:spPr>
          <a:xfrm>
            <a:off x="11394947" y="53339"/>
            <a:ext cx="688848" cy="688847"/>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5171440" cy="6858000"/>
            <a:chOff x="0" y="0"/>
            <a:chExt cx="5171440" cy="6858000"/>
          </a:xfrm>
        </p:grpSpPr>
        <p:sp>
          <p:nvSpPr>
            <p:cNvPr id="3" name="object 3"/>
            <p:cNvSpPr/>
            <p:nvPr/>
          </p:nvSpPr>
          <p:spPr>
            <a:xfrm>
              <a:off x="0" y="0"/>
              <a:ext cx="5171440" cy="6858000"/>
            </a:xfrm>
            <a:custGeom>
              <a:avLst/>
              <a:gdLst/>
              <a:ahLst/>
              <a:cxnLst/>
              <a:rect l="l" t="t" r="r" b="b"/>
              <a:pathLst>
                <a:path w="5171440" h="6858000">
                  <a:moveTo>
                    <a:pt x="5170932" y="6858000"/>
                  </a:moveTo>
                  <a:lnTo>
                    <a:pt x="0" y="6858000"/>
                  </a:lnTo>
                  <a:lnTo>
                    <a:pt x="0" y="0"/>
                  </a:lnTo>
                  <a:lnTo>
                    <a:pt x="5170932" y="0"/>
                  </a:lnTo>
                  <a:lnTo>
                    <a:pt x="5170932" y="6858000"/>
                  </a:lnTo>
                  <a:close/>
                </a:path>
              </a:pathLst>
            </a:custGeom>
            <a:solidFill>
              <a:srgbClr val="00C888"/>
            </a:solidFill>
          </p:spPr>
          <p:txBody>
            <a:bodyPr wrap="square" lIns="0" tIns="0" rIns="0" bIns="0" rtlCol="0"/>
            <a:lstStyle/>
            <a:p>
              <a:endParaRPr/>
            </a:p>
          </p:txBody>
        </p:sp>
        <p:pic>
          <p:nvPicPr>
            <p:cNvPr id="4" name="object 4"/>
            <p:cNvPicPr/>
            <p:nvPr/>
          </p:nvPicPr>
          <p:blipFill>
            <a:blip r:embed="rId2" cstate="print"/>
            <a:stretch>
              <a:fillRect/>
            </a:stretch>
          </p:blipFill>
          <p:spPr>
            <a:xfrm>
              <a:off x="641604" y="1613916"/>
              <a:ext cx="3886200" cy="3630167"/>
            </a:xfrm>
            <a:prstGeom prst="rect">
              <a:avLst/>
            </a:prstGeom>
          </p:spPr>
        </p:pic>
      </p:grpSp>
      <p:sp>
        <p:nvSpPr>
          <p:cNvPr id="5" name="object 5"/>
          <p:cNvSpPr txBox="1">
            <a:spLocks noGrp="1"/>
          </p:cNvSpPr>
          <p:nvPr>
            <p:ph type="title"/>
          </p:nvPr>
        </p:nvSpPr>
        <p:spPr>
          <a:xfrm>
            <a:off x="5442203" y="195833"/>
            <a:ext cx="6188710" cy="878205"/>
          </a:xfrm>
          <a:prstGeom prst="rect">
            <a:avLst/>
          </a:prstGeom>
        </p:spPr>
        <p:txBody>
          <a:bodyPr vert="horz" wrap="square" lIns="0" tIns="12065" rIns="0" bIns="0" rtlCol="0">
            <a:spAutoFit/>
          </a:bodyPr>
          <a:lstStyle/>
          <a:p>
            <a:pPr marL="12700" marR="5080">
              <a:lnSpc>
                <a:spcPct val="100000"/>
              </a:lnSpc>
              <a:spcBef>
                <a:spcPts val="95"/>
              </a:spcBef>
            </a:pPr>
            <a:r>
              <a:rPr sz="2800" dirty="0"/>
              <a:t>Neden</a:t>
            </a:r>
            <a:r>
              <a:rPr sz="2800" spc="-90" dirty="0"/>
              <a:t> </a:t>
            </a:r>
            <a:r>
              <a:rPr sz="2800" dirty="0"/>
              <a:t>bizim</a:t>
            </a:r>
            <a:r>
              <a:rPr sz="2800" spc="-80" dirty="0"/>
              <a:t> </a:t>
            </a:r>
            <a:r>
              <a:rPr sz="2800" spc="-10" dirty="0"/>
              <a:t>uygulamamızda</a:t>
            </a:r>
            <a:r>
              <a:rPr sz="2800" spc="-90" dirty="0"/>
              <a:t> </a:t>
            </a:r>
            <a:r>
              <a:rPr sz="2800" spc="-10" dirty="0"/>
              <a:t>yayıncı olmalısınız?</a:t>
            </a:r>
            <a:endParaRPr sz="2800"/>
          </a:p>
        </p:txBody>
      </p:sp>
      <p:sp>
        <p:nvSpPr>
          <p:cNvPr id="6" name="object 6"/>
          <p:cNvSpPr txBox="1"/>
          <p:nvPr/>
        </p:nvSpPr>
        <p:spPr>
          <a:xfrm>
            <a:off x="5600191" y="1255674"/>
            <a:ext cx="5752465" cy="4704715"/>
          </a:xfrm>
          <a:prstGeom prst="rect">
            <a:avLst/>
          </a:prstGeom>
        </p:spPr>
        <p:txBody>
          <a:bodyPr vert="horz" wrap="square" lIns="0" tIns="13335" rIns="0" bIns="0" rtlCol="0">
            <a:spAutoFit/>
          </a:bodyPr>
          <a:lstStyle/>
          <a:p>
            <a:pPr marL="13335" marR="5080">
              <a:lnSpc>
                <a:spcPct val="100000"/>
              </a:lnSpc>
              <a:spcBef>
                <a:spcPts val="105"/>
              </a:spcBef>
            </a:pPr>
            <a:r>
              <a:rPr sz="2000" dirty="0">
                <a:latin typeface="Arial" panose="020B0604020202020204"/>
                <a:cs typeface="Arial" panose="020B0604020202020204"/>
              </a:rPr>
              <a:t>Uygulamamızı</a:t>
            </a:r>
            <a:r>
              <a:rPr sz="2000" spc="-80" dirty="0">
                <a:latin typeface="Arial" panose="020B0604020202020204"/>
                <a:cs typeface="Arial" panose="020B0604020202020204"/>
              </a:rPr>
              <a:t> </a:t>
            </a:r>
            <a:r>
              <a:rPr sz="2000" dirty="0">
                <a:latin typeface="Arial" panose="020B0604020202020204"/>
                <a:cs typeface="Arial" panose="020B0604020202020204"/>
              </a:rPr>
              <a:t>kullanırken</a:t>
            </a:r>
            <a:r>
              <a:rPr sz="2000" spc="-70" dirty="0">
                <a:latin typeface="Arial" panose="020B0604020202020204"/>
                <a:cs typeface="Arial" panose="020B0604020202020204"/>
              </a:rPr>
              <a:t> </a:t>
            </a:r>
            <a:r>
              <a:rPr sz="2000" dirty="0">
                <a:latin typeface="Arial" panose="020B0604020202020204"/>
                <a:cs typeface="Arial" panose="020B0604020202020204"/>
              </a:rPr>
              <a:t>kontrolün</a:t>
            </a:r>
            <a:r>
              <a:rPr sz="2000" spc="-70" dirty="0">
                <a:latin typeface="Arial" panose="020B0604020202020204"/>
                <a:cs typeface="Arial" panose="020B0604020202020204"/>
              </a:rPr>
              <a:t> </a:t>
            </a:r>
            <a:r>
              <a:rPr sz="2000" dirty="0">
                <a:latin typeface="Arial" panose="020B0604020202020204"/>
                <a:cs typeface="Arial" panose="020B0604020202020204"/>
              </a:rPr>
              <a:t>sizde</a:t>
            </a:r>
            <a:r>
              <a:rPr sz="2000" spc="-65" dirty="0">
                <a:latin typeface="Arial" panose="020B0604020202020204"/>
                <a:cs typeface="Arial" panose="020B0604020202020204"/>
              </a:rPr>
              <a:t> </a:t>
            </a:r>
            <a:r>
              <a:rPr sz="2000" spc="-10" dirty="0">
                <a:latin typeface="Arial" panose="020B0604020202020204"/>
                <a:cs typeface="Arial" panose="020B0604020202020204"/>
              </a:rPr>
              <a:t>olmasını </a:t>
            </a:r>
            <a:r>
              <a:rPr sz="2000" dirty="0">
                <a:latin typeface="Arial" panose="020B0604020202020204"/>
                <a:cs typeface="Arial" panose="020B0604020202020204"/>
              </a:rPr>
              <a:t>istediğinizi</a:t>
            </a:r>
            <a:r>
              <a:rPr sz="2000" spc="-80" dirty="0">
                <a:latin typeface="Arial" panose="020B0604020202020204"/>
                <a:cs typeface="Arial" panose="020B0604020202020204"/>
              </a:rPr>
              <a:t> </a:t>
            </a:r>
            <a:r>
              <a:rPr sz="2000" spc="-10" dirty="0">
                <a:latin typeface="Arial" panose="020B0604020202020204"/>
                <a:cs typeface="Arial" panose="020B0604020202020204"/>
              </a:rPr>
              <a:t>biliyoruz.</a:t>
            </a:r>
            <a:endParaRPr sz="2000">
              <a:latin typeface="Arial" panose="020B0604020202020204"/>
              <a:cs typeface="Arial" panose="020B0604020202020204"/>
            </a:endParaRPr>
          </a:p>
          <a:p>
            <a:pPr>
              <a:lnSpc>
                <a:spcPct val="100000"/>
              </a:lnSpc>
              <a:spcBef>
                <a:spcPts val="40"/>
              </a:spcBef>
            </a:pPr>
            <a:endParaRPr sz="1850">
              <a:latin typeface="Arial" panose="020B0604020202020204"/>
              <a:cs typeface="Arial" panose="020B0604020202020204"/>
            </a:endParaRPr>
          </a:p>
          <a:p>
            <a:pPr marL="13335">
              <a:lnSpc>
                <a:spcPct val="100000"/>
              </a:lnSpc>
            </a:pPr>
            <a:r>
              <a:rPr sz="1800" dirty="0">
                <a:latin typeface="Arial" panose="020B0604020202020204"/>
                <a:cs typeface="Arial" panose="020B0604020202020204"/>
              </a:rPr>
              <a:t>Bizimle</a:t>
            </a:r>
            <a:r>
              <a:rPr sz="1800" spc="-55" dirty="0">
                <a:latin typeface="Arial" panose="020B0604020202020204"/>
                <a:cs typeface="Arial" panose="020B0604020202020204"/>
              </a:rPr>
              <a:t> </a:t>
            </a:r>
            <a:r>
              <a:rPr sz="1800" dirty="0">
                <a:latin typeface="Arial" panose="020B0604020202020204"/>
                <a:cs typeface="Arial" panose="020B0604020202020204"/>
              </a:rPr>
              <a:t>çalışmaya</a:t>
            </a:r>
            <a:r>
              <a:rPr sz="1800" spc="-40" dirty="0">
                <a:latin typeface="Arial" panose="020B0604020202020204"/>
                <a:cs typeface="Arial" panose="020B0604020202020204"/>
              </a:rPr>
              <a:t> </a:t>
            </a:r>
            <a:r>
              <a:rPr sz="1800" dirty="0">
                <a:latin typeface="Arial" panose="020B0604020202020204"/>
                <a:cs typeface="Arial" panose="020B0604020202020204"/>
              </a:rPr>
              <a:t>başladığınızda,</a:t>
            </a:r>
            <a:r>
              <a:rPr sz="1800" spc="-40" dirty="0">
                <a:latin typeface="Arial" panose="020B0604020202020204"/>
                <a:cs typeface="Arial" panose="020B0604020202020204"/>
              </a:rPr>
              <a:t> </a:t>
            </a:r>
            <a:r>
              <a:rPr sz="1800" dirty="0">
                <a:latin typeface="Arial" panose="020B0604020202020204"/>
                <a:cs typeface="Arial" panose="020B0604020202020204"/>
              </a:rPr>
              <a:t>göreceksiniz</a:t>
            </a:r>
            <a:r>
              <a:rPr sz="1800" spc="-40" dirty="0">
                <a:latin typeface="Arial" panose="020B0604020202020204"/>
                <a:cs typeface="Arial" panose="020B0604020202020204"/>
              </a:rPr>
              <a:t> </a:t>
            </a:r>
            <a:r>
              <a:rPr sz="1800" spc="-25" dirty="0">
                <a:latin typeface="Arial" panose="020B0604020202020204"/>
                <a:cs typeface="Arial" panose="020B0604020202020204"/>
              </a:rPr>
              <a:t>ki;</a:t>
            </a:r>
            <a:endParaRPr sz="1800">
              <a:latin typeface="Arial" panose="020B0604020202020204"/>
              <a:cs typeface="Arial" panose="020B0604020202020204"/>
            </a:endParaRPr>
          </a:p>
          <a:p>
            <a:pPr>
              <a:lnSpc>
                <a:spcPct val="100000"/>
              </a:lnSpc>
              <a:spcBef>
                <a:spcPts val="50"/>
              </a:spcBef>
            </a:pPr>
            <a:endParaRPr sz="2050">
              <a:latin typeface="Arial" panose="020B0604020202020204"/>
              <a:cs typeface="Arial" panose="020B0604020202020204"/>
            </a:endParaRPr>
          </a:p>
          <a:p>
            <a:pPr marL="356235" marR="314325" indent="-343535">
              <a:lnSpc>
                <a:spcPct val="107000"/>
              </a:lnSpc>
              <a:buClr>
                <a:srgbClr val="00C888"/>
              </a:buClr>
              <a:buFont typeface="MS Gothic" panose="020B0609070205080204" charset="-128"/>
              <a:buChar char="➔"/>
              <a:tabLst>
                <a:tab pos="418465" algn="l"/>
                <a:tab pos="419100" algn="l"/>
              </a:tabLst>
            </a:pPr>
            <a:r>
              <a:rPr dirty="0"/>
              <a:t>	</a:t>
            </a:r>
            <a:r>
              <a:rPr sz="1800" spc="-10" dirty="0">
                <a:latin typeface="Arial" panose="020B0604020202020204"/>
                <a:cs typeface="Arial" panose="020B0604020202020204"/>
              </a:rPr>
              <a:t>Her</a:t>
            </a:r>
            <a:r>
              <a:rPr sz="1800" spc="-85" dirty="0">
                <a:latin typeface="Arial" panose="020B0604020202020204"/>
                <a:cs typeface="Arial" panose="020B0604020202020204"/>
              </a:rPr>
              <a:t> </a:t>
            </a:r>
            <a:r>
              <a:rPr sz="1800" spc="-30" dirty="0">
                <a:latin typeface="Arial" panose="020B0604020202020204"/>
                <a:cs typeface="Arial" panose="020B0604020202020204"/>
              </a:rPr>
              <a:t>zaman</a:t>
            </a:r>
            <a:r>
              <a:rPr sz="1800" spc="-85" dirty="0">
                <a:latin typeface="Arial" panose="020B0604020202020204"/>
                <a:cs typeface="Arial" panose="020B0604020202020204"/>
              </a:rPr>
              <a:t> </a:t>
            </a:r>
            <a:r>
              <a:rPr sz="1800" spc="-35" dirty="0">
                <a:latin typeface="Arial" panose="020B0604020202020204"/>
                <a:cs typeface="Arial" panose="020B0604020202020204"/>
              </a:rPr>
              <a:t>zamanında</a:t>
            </a:r>
            <a:r>
              <a:rPr sz="1800" spc="-85" dirty="0">
                <a:latin typeface="Arial" panose="020B0604020202020204"/>
                <a:cs typeface="Arial" panose="020B0604020202020204"/>
              </a:rPr>
              <a:t> </a:t>
            </a:r>
            <a:r>
              <a:rPr sz="1800" spc="-30" dirty="0">
                <a:latin typeface="Arial" panose="020B0604020202020204"/>
                <a:cs typeface="Arial" panose="020B0604020202020204"/>
              </a:rPr>
              <a:t>ödeme</a:t>
            </a:r>
            <a:r>
              <a:rPr sz="1800" spc="-90" dirty="0">
                <a:latin typeface="Arial" panose="020B0604020202020204"/>
                <a:cs typeface="Arial" panose="020B0604020202020204"/>
              </a:rPr>
              <a:t> </a:t>
            </a:r>
            <a:r>
              <a:rPr sz="1800" spc="-30" dirty="0">
                <a:latin typeface="Arial" panose="020B0604020202020204"/>
                <a:cs typeface="Arial" panose="020B0604020202020204"/>
              </a:rPr>
              <a:t>yapan</a:t>
            </a:r>
            <a:r>
              <a:rPr sz="1800" spc="-85" dirty="0">
                <a:latin typeface="Arial" panose="020B0604020202020204"/>
                <a:cs typeface="Arial" panose="020B0604020202020204"/>
              </a:rPr>
              <a:t> </a:t>
            </a:r>
            <a:r>
              <a:rPr sz="1800" spc="-35" dirty="0">
                <a:latin typeface="Arial" panose="020B0604020202020204"/>
                <a:cs typeface="Arial" panose="020B0604020202020204"/>
              </a:rPr>
              <a:t>güvenilir</a:t>
            </a:r>
            <a:r>
              <a:rPr sz="1800" spc="-80" dirty="0">
                <a:latin typeface="Arial" panose="020B0604020202020204"/>
                <a:cs typeface="Arial" panose="020B0604020202020204"/>
              </a:rPr>
              <a:t> </a:t>
            </a:r>
            <a:r>
              <a:rPr sz="1800" spc="-10" dirty="0">
                <a:latin typeface="Arial" panose="020B0604020202020204"/>
                <a:cs typeface="Arial" panose="020B0604020202020204"/>
              </a:rPr>
              <a:t>bir</a:t>
            </a:r>
            <a:r>
              <a:rPr sz="1800" spc="-80" dirty="0">
                <a:latin typeface="Arial" panose="020B0604020202020204"/>
                <a:cs typeface="Arial" panose="020B0604020202020204"/>
              </a:rPr>
              <a:t> </a:t>
            </a:r>
            <a:r>
              <a:rPr sz="1800" spc="-25" dirty="0">
                <a:latin typeface="Arial" panose="020B0604020202020204"/>
                <a:cs typeface="Arial" panose="020B0604020202020204"/>
              </a:rPr>
              <a:t>iş </a:t>
            </a:r>
            <a:r>
              <a:rPr sz="1800" spc="-10" dirty="0">
                <a:latin typeface="Arial" panose="020B0604020202020204"/>
                <a:cs typeface="Arial" panose="020B0604020202020204"/>
              </a:rPr>
              <a:t>ortağıyız.</a:t>
            </a:r>
            <a:endParaRPr sz="1800">
              <a:latin typeface="Arial" panose="020B0604020202020204"/>
              <a:cs typeface="Arial" panose="020B0604020202020204"/>
            </a:endParaRPr>
          </a:p>
          <a:p>
            <a:pPr>
              <a:lnSpc>
                <a:spcPct val="100000"/>
              </a:lnSpc>
              <a:buClr>
                <a:srgbClr val="00C888"/>
              </a:buClr>
              <a:buFont typeface="MS Gothic" panose="020B0609070205080204" charset="-128"/>
              <a:buChar char="➔"/>
            </a:pPr>
            <a:endParaRPr sz="2250">
              <a:latin typeface="Arial" panose="020B0604020202020204"/>
              <a:cs typeface="Arial" panose="020B0604020202020204"/>
            </a:endParaRPr>
          </a:p>
          <a:p>
            <a:pPr marL="13335" marR="340360" indent="405765">
              <a:lnSpc>
                <a:spcPct val="100000"/>
              </a:lnSpc>
              <a:spcBef>
                <a:spcPts val="5"/>
              </a:spcBef>
              <a:buClr>
                <a:srgbClr val="00C888"/>
              </a:buClr>
              <a:buFont typeface="MS Gothic" panose="020B0609070205080204" charset="-128"/>
              <a:buChar char="➔"/>
              <a:tabLst>
                <a:tab pos="419100" algn="l"/>
                <a:tab pos="419100" algn="l"/>
              </a:tabLst>
            </a:pPr>
            <a:r>
              <a:rPr sz="1800" spc="-40" dirty="0">
                <a:latin typeface="Arial" panose="020B0604020202020204"/>
                <a:cs typeface="Arial" panose="020B0604020202020204"/>
              </a:rPr>
              <a:t>Güvenliğiniz</a:t>
            </a:r>
            <a:r>
              <a:rPr sz="1800" spc="-95" dirty="0">
                <a:latin typeface="Arial" panose="020B0604020202020204"/>
                <a:cs typeface="Arial" panose="020B0604020202020204"/>
              </a:rPr>
              <a:t> </a:t>
            </a:r>
            <a:r>
              <a:rPr sz="1800" spc="-35" dirty="0">
                <a:latin typeface="Arial" panose="020B0604020202020204"/>
                <a:cs typeface="Arial" panose="020B0604020202020204"/>
              </a:rPr>
              <a:t>önceliğimiz</a:t>
            </a:r>
            <a:r>
              <a:rPr sz="1800" spc="-80" dirty="0">
                <a:latin typeface="Arial" panose="020B0604020202020204"/>
                <a:cs typeface="Arial" panose="020B0604020202020204"/>
              </a:rPr>
              <a:t> </a:t>
            </a:r>
            <a:r>
              <a:rPr sz="1800" spc="-30" dirty="0">
                <a:latin typeface="Arial" panose="020B0604020202020204"/>
                <a:cs typeface="Arial" panose="020B0604020202020204"/>
              </a:rPr>
              <a:t>olduğu</a:t>
            </a:r>
            <a:r>
              <a:rPr sz="1800" spc="-80" dirty="0">
                <a:latin typeface="Arial" panose="020B0604020202020204"/>
                <a:cs typeface="Arial" panose="020B0604020202020204"/>
              </a:rPr>
              <a:t> </a:t>
            </a:r>
            <a:r>
              <a:rPr sz="1800" spc="-20" dirty="0">
                <a:latin typeface="Arial" panose="020B0604020202020204"/>
                <a:cs typeface="Arial" panose="020B0604020202020204"/>
              </a:rPr>
              <a:t>için</a:t>
            </a:r>
            <a:r>
              <a:rPr sz="1800" spc="-80" dirty="0">
                <a:latin typeface="Arial" panose="020B0604020202020204"/>
                <a:cs typeface="Arial" panose="020B0604020202020204"/>
              </a:rPr>
              <a:t> </a:t>
            </a:r>
            <a:r>
              <a:rPr sz="1800" spc="-10" dirty="0">
                <a:latin typeface="Arial" panose="020B0604020202020204"/>
                <a:cs typeface="Arial" panose="020B0604020202020204"/>
              </a:rPr>
              <a:t>bir</a:t>
            </a:r>
            <a:r>
              <a:rPr sz="1800" spc="-75" dirty="0">
                <a:latin typeface="Arial" panose="020B0604020202020204"/>
                <a:cs typeface="Arial" panose="020B0604020202020204"/>
              </a:rPr>
              <a:t> </a:t>
            </a:r>
            <a:r>
              <a:rPr sz="1800" spc="-20" dirty="0">
                <a:latin typeface="Arial" panose="020B0604020202020204"/>
                <a:cs typeface="Arial" panose="020B0604020202020204"/>
              </a:rPr>
              <a:t>dizi</a:t>
            </a:r>
            <a:r>
              <a:rPr sz="1800" spc="-75" dirty="0">
                <a:latin typeface="Arial" panose="020B0604020202020204"/>
                <a:cs typeface="Arial" panose="020B0604020202020204"/>
              </a:rPr>
              <a:t> </a:t>
            </a:r>
            <a:r>
              <a:rPr sz="1800" spc="-30" dirty="0">
                <a:latin typeface="Arial" panose="020B0604020202020204"/>
                <a:cs typeface="Arial" panose="020B0604020202020204"/>
              </a:rPr>
              <a:t>güvenlik </a:t>
            </a:r>
            <a:r>
              <a:rPr sz="1800" spc="-35" dirty="0">
                <a:latin typeface="Arial" panose="020B0604020202020204"/>
                <a:cs typeface="Arial" panose="020B0604020202020204"/>
              </a:rPr>
              <a:t>araçlarımız</a:t>
            </a:r>
            <a:r>
              <a:rPr sz="1800" spc="-75" dirty="0">
                <a:latin typeface="Arial" panose="020B0604020202020204"/>
                <a:cs typeface="Arial" panose="020B0604020202020204"/>
              </a:rPr>
              <a:t> </a:t>
            </a:r>
            <a:r>
              <a:rPr sz="1800" spc="-20" dirty="0">
                <a:latin typeface="Arial" panose="020B0604020202020204"/>
                <a:cs typeface="Arial" panose="020B0604020202020204"/>
              </a:rPr>
              <a:t>var.</a:t>
            </a:r>
            <a:endParaRPr sz="1800">
              <a:latin typeface="Arial" panose="020B0604020202020204"/>
              <a:cs typeface="Arial" panose="020B0604020202020204"/>
            </a:endParaRPr>
          </a:p>
          <a:p>
            <a:pPr>
              <a:lnSpc>
                <a:spcPct val="100000"/>
              </a:lnSpc>
              <a:spcBef>
                <a:spcPts val="35"/>
              </a:spcBef>
              <a:buClr>
                <a:srgbClr val="00C888"/>
              </a:buClr>
              <a:buFont typeface="MS Gothic" panose="020B0609070205080204" charset="-128"/>
              <a:buChar char="➔"/>
            </a:pPr>
            <a:endParaRPr sz="2200">
              <a:latin typeface="Arial" panose="020B0604020202020204"/>
              <a:cs typeface="Arial" panose="020B0604020202020204"/>
            </a:endParaRPr>
          </a:p>
          <a:p>
            <a:pPr marL="13335" marR="226060" indent="405765">
              <a:lnSpc>
                <a:spcPct val="100000"/>
              </a:lnSpc>
              <a:spcBef>
                <a:spcPts val="5"/>
              </a:spcBef>
              <a:buClr>
                <a:srgbClr val="00C888"/>
              </a:buClr>
              <a:buFont typeface="MS Gothic" panose="020B0609070205080204" charset="-128"/>
              <a:buChar char="➔"/>
              <a:tabLst>
                <a:tab pos="419100" algn="l"/>
                <a:tab pos="419100" algn="l"/>
              </a:tabLst>
            </a:pPr>
            <a:r>
              <a:rPr sz="1800" dirty="0">
                <a:latin typeface="Arial" panose="020B0604020202020204"/>
                <a:cs typeface="Arial" panose="020B0604020202020204"/>
              </a:rPr>
              <a:t>İnanılmaz</a:t>
            </a:r>
            <a:r>
              <a:rPr sz="1800" spc="10" dirty="0">
                <a:latin typeface="Arial" panose="020B0604020202020204"/>
                <a:cs typeface="Arial" panose="020B0604020202020204"/>
              </a:rPr>
              <a:t> </a:t>
            </a:r>
            <a:r>
              <a:rPr sz="1800" dirty="0">
                <a:latin typeface="Arial" panose="020B0604020202020204"/>
                <a:cs typeface="Arial" panose="020B0604020202020204"/>
              </a:rPr>
              <a:t>derecede</a:t>
            </a:r>
            <a:r>
              <a:rPr sz="1800" spc="15" dirty="0">
                <a:latin typeface="Arial" panose="020B0604020202020204"/>
                <a:cs typeface="Arial" panose="020B0604020202020204"/>
              </a:rPr>
              <a:t> </a:t>
            </a:r>
            <a:r>
              <a:rPr sz="1800" dirty="0">
                <a:latin typeface="Arial" panose="020B0604020202020204"/>
                <a:cs typeface="Arial" panose="020B0604020202020204"/>
              </a:rPr>
              <a:t>basit</a:t>
            </a:r>
            <a:r>
              <a:rPr sz="1800" spc="10" dirty="0">
                <a:latin typeface="Arial" panose="020B0604020202020204"/>
                <a:cs typeface="Arial" panose="020B0604020202020204"/>
              </a:rPr>
              <a:t> </a:t>
            </a:r>
            <a:r>
              <a:rPr sz="1800" dirty="0">
                <a:latin typeface="Arial" panose="020B0604020202020204"/>
                <a:cs typeface="Arial" panose="020B0604020202020204"/>
              </a:rPr>
              <a:t>ve</a:t>
            </a:r>
            <a:r>
              <a:rPr sz="1800" spc="15" dirty="0">
                <a:latin typeface="Arial" panose="020B0604020202020204"/>
                <a:cs typeface="Arial" panose="020B0604020202020204"/>
              </a:rPr>
              <a:t> </a:t>
            </a:r>
            <a:r>
              <a:rPr sz="1800" dirty="0">
                <a:latin typeface="Arial" panose="020B0604020202020204"/>
                <a:cs typeface="Arial" panose="020B0604020202020204"/>
              </a:rPr>
              <a:t>çok</a:t>
            </a:r>
            <a:r>
              <a:rPr sz="1800" spc="10" dirty="0">
                <a:latin typeface="Arial" panose="020B0604020202020204"/>
                <a:cs typeface="Arial" panose="020B0604020202020204"/>
              </a:rPr>
              <a:t> </a:t>
            </a:r>
            <a:r>
              <a:rPr sz="1800" dirty="0">
                <a:latin typeface="Arial" panose="020B0604020202020204"/>
                <a:cs typeface="Arial" panose="020B0604020202020204"/>
              </a:rPr>
              <a:t>kolay</a:t>
            </a:r>
            <a:r>
              <a:rPr sz="1800" spc="15" dirty="0">
                <a:latin typeface="Arial" panose="020B0604020202020204"/>
                <a:cs typeface="Arial" panose="020B0604020202020204"/>
              </a:rPr>
              <a:t> </a:t>
            </a:r>
            <a:r>
              <a:rPr sz="1800" dirty="0">
                <a:latin typeface="Arial" panose="020B0604020202020204"/>
                <a:cs typeface="Arial" panose="020B0604020202020204"/>
              </a:rPr>
              <a:t>bir</a:t>
            </a:r>
            <a:r>
              <a:rPr sz="1800" spc="20" dirty="0">
                <a:latin typeface="Arial" panose="020B0604020202020204"/>
                <a:cs typeface="Arial" panose="020B0604020202020204"/>
              </a:rPr>
              <a:t> </a:t>
            </a:r>
            <a:r>
              <a:rPr sz="1800" spc="-10" dirty="0">
                <a:latin typeface="Arial" panose="020B0604020202020204"/>
                <a:cs typeface="Arial" panose="020B0604020202020204"/>
              </a:rPr>
              <a:t>arayüze sahibiz.</a:t>
            </a:r>
            <a:endParaRPr sz="1800">
              <a:latin typeface="Arial" panose="020B0604020202020204"/>
              <a:cs typeface="Arial" panose="020B0604020202020204"/>
            </a:endParaRPr>
          </a:p>
          <a:p>
            <a:pPr>
              <a:lnSpc>
                <a:spcPct val="100000"/>
              </a:lnSpc>
              <a:spcBef>
                <a:spcPts val="30"/>
              </a:spcBef>
              <a:buClr>
                <a:srgbClr val="00C888"/>
              </a:buClr>
              <a:buFont typeface="MS Gothic" panose="020B0609070205080204" charset="-128"/>
              <a:buChar char="➔"/>
            </a:pPr>
            <a:endParaRPr sz="2200">
              <a:latin typeface="Arial" panose="020B0604020202020204"/>
              <a:cs typeface="Arial" panose="020B0604020202020204"/>
            </a:endParaRPr>
          </a:p>
          <a:p>
            <a:pPr marL="13335" marR="65405" indent="405765">
              <a:lnSpc>
                <a:spcPct val="100000"/>
              </a:lnSpc>
              <a:spcBef>
                <a:spcPts val="5"/>
              </a:spcBef>
              <a:buClr>
                <a:srgbClr val="00C888"/>
              </a:buClr>
              <a:buFont typeface="MS Gothic" panose="020B0609070205080204" charset="-128"/>
              <a:buChar char="➔"/>
              <a:tabLst>
                <a:tab pos="419100" algn="l"/>
                <a:tab pos="419100" algn="l"/>
              </a:tabLst>
            </a:pPr>
            <a:r>
              <a:rPr sz="1800" dirty="0">
                <a:latin typeface="Arial" panose="020B0604020202020204"/>
                <a:cs typeface="Arial" panose="020B0604020202020204"/>
              </a:rPr>
              <a:t>Maaş</a:t>
            </a:r>
            <a:r>
              <a:rPr sz="1800" spc="-30" dirty="0">
                <a:latin typeface="Arial" panose="020B0604020202020204"/>
                <a:cs typeface="Arial" panose="020B0604020202020204"/>
              </a:rPr>
              <a:t> </a:t>
            </a:r>
            <a:r>
              <a:rPr sz="1800" dirty="0">
                <a:latin typeface="Arial" panose="020B0604020202020204"/>
                <a:cs typeface="Arial" panose="020B0604020202020204"/>
              </a:rPr>
              <a:t>almak</a:t>
            </a:r>
            <a:r>
              <a:rPr sz="1800" spc="-20" dirty="0">
                <a:latin typeface="Arial" panose="020B0604020202020204"/>
                <a:cs typeface="Arial" panose="020B0604020202020204"/>
              </a:rPr>
              <a:t> </a:t>
            </a:r>
            <a:r>
              <a:rPr sz="1800" dirty="0">
                <a:latin typeface="Arial" panose="020B0604020202020204"/>
                <a:cs typeface="Arial" panose="020B0604020202020204"/>
              </a:rPr>
              <a:t>için</a:t>
            </a:r>
            <a:r>
              <a:rPr sz="1800" spc="-20" dirty="0">
                <a:latin typeface="Arial" panose="020B0604020202020204"/>
                <a:cs typeface="Arial" panose="020B0604020202020204"/>
              </a:rPr>
              <a:t> </a:t>
            </a:r>
            <a:r>
              <a:rPr sz="1800" dirty="0">
                <a:latin typeface="Arial" panose="020B0604020202020204"/>
                <a:cs typeface="Arial" panose="020B0604020202020204"/>
              </a:rPr>
              <a:t>1</a:t>
            </a:r>
            <a:r>
              <a:rPr sz="1800" spc="-15" dirty="0">
                <a:latin typeface="Arial" panose="020B0604020202020204"/>
                <a:cs typeface="Arial" panose="020B0604020202020204"/>
              </a:rPr>
              <a:t> </a:t>
            </a:r>
            <a:r>
              <a:rPr sz="1800" dirty="0">
                <a:latin typeface="Arial" panose="020B0604020202020204"/>
                <a:cs typeface="Arial" panose="020B0604020202020204"/>
              </a:rPr>
              <a:t>ay</a:t>
            </a:r>
            <a:r>
              <a:rPr sz="1800" spc="-20" dirty="0">
                <a:latin typeface="Arial" panose="020B0604020202020204"/>
                <a:cs typeface="Arial" panose="020B0604020202020204"/>
              </a:rPr>
              <a:t> </a:t>
            </a:r>
            <a:r>
              <a:rPr sz="1800" dirty="0">
                <a:latin typeface="Arial" panose="020B0604020202020204"/>
                <a:cs typeface="Arial" panose="020B0604020202020204"/>
              </a:rPr>
              <a:t>beklemek</a:t>
            </a:r>
            <a:r>
              <a:rPr sz="1800" spc="-20" dirty="0">
                <a:latin typeface="Arial" panose="020B0604020202020204"/>
                <a:cs typeface="Arial" panose="020B0604020202020204"/>
              </a:rPr>
              <a:t> </a:t>
            </a:r>
            <a:r>
              <a:rPr sz="1800" dirty="0">
                <a:latin typeface="Arial" panose="020B0604020202020204"/>
                <a:cs typeface="Arial" panose="020B0604020202020204"/>
              </a:rPr>
              <a:t>yok.</a:t>
            </a:r>
            <a:r>
              <a:rPr sz="1800" spc="-20" dirty="0">
                <a:latin typeface="Arial" panose="020B0604020202020204"/>
                <a:cs typeface="Arial" panose="020B0604020202020204"/>
              </a:rPr>
              <a:t> </a:t>
            </a:r>
            <a:r>
              <a:rPr sz="1800" dirty="0">
                <a:latin typeface="Arial" panose="020B0604020202020204"/>
                <a:cs typeface="Arial" panose="020B0604020202020204"/>
              </a:rPr>
              <a:t>Haftalık</a:t>
            </a:r>
            <a:r>
              <a:rPr sz="1800" spc="-15" dirty="0">
                <a:latin typeface="Arial" panose="020B0604020202020204"/>
                <a:cs typeface="Arial" panose="020B0604020202020204"/>
              </a:rPr>
              <a:t> </a:t>
            </a:r>
            <a:r>
              <a:rPr sz="1800" spc="-10" dirty="0">
                <a:latin typeface="Arial" panose="020B0604020202020204"/>
                <a:cs typeface="Arial" panose="020B0604020202020204"/>
              </a:rPr>
              <a:t>ödeme sunuyoruz.</a:t>
            </a:r>
            <a:endParaRPr sz="1800">
              <a:latin typeface="Arial" panose="020B0604020202020204"/>
              <a:cs typeface="Arial" panose="020B0604020202020204"/>
            </a:endParaRPr>
          </a:p>
        </p:txBody>
      </p:sp>
      <p:sp>
        <p:nvSpPr>
          <p:cNvPr id="7" name="object 7"/>
          <p:cNvSpPr txBox="1"/>
          <p:nvPr/>
        </p:nvSpPr>
        <p:spPr>
          <a:xfrm>
            <a:off x="5600191" y="6237249"/>
            <a:ext cx="5481320" cy="612140"/>
          </a:xfrm>
          <a:prstGeom prst="rect">
            <a:avLst/>
          </a:prstGeom>
        </p:spPr>
        <p:txBody>
          <a:bodyPr vert="horz" wrap="square" lIns="0" tIns="12700" rIns="0" bIns="0" rtlCol="0">
            <a:spAutoFit/>
          </a:bodyPr>
          <a:lstStyle/>
          <a:p>
            <a:pPr marL="356235" marR="5080" indent="-343535">
              <a:lnSpc>
                <a:spcPct val="107000"/>
              </a:lnSpc>
              <a:spcBef>
                <a:spcPts val="100"/>
              </a:spcBef>
              <a:buClr>
                <a:srgbClr val="00C888"/>
              </a:buClr>
              <a:buFont typeface="MS Gothic" panose="020B0609070205080204" charset="-128"/>
              <a:buChar char="➔"/>
              <a:tabLst>
                <a:tab pos="418465" algn="l"/>
                <a:tab pos="419100" algn="l"/>
              </a:tabLst>
            </a:pPr>
            <a:r>
              <a:rPr dirty="0"/>
              <a:t>	</a:t>
            </a:r>
            <a:r>
              <a:rPr sz="1800" spc="-30" dirty="0">
                <a:latin typeface="Arial" panose="020B0604020202020204"/>
                <a:cs typeface="Arial" panose="020B0604020202020204"/>
              </a:rPr>
              <a:t>Günde</a:t>
            </a:r>
            <a:r>
              <a:rPr sz="1800" spc="-80" dirty="0">
                <a:latin typeface="Arial" panose="020B0604020202020204"/>
                <a:cs typeface="Arial" panose="020B0604020202020204"/>
              </a:rPr>
              <a:t> </a:t>
            </a:r>
            <a:r>
              <a:rPr sz="1800" spc="-45" dirty="0">
                <a:latin typeface="Arial" panose="020B0604020202020204"/>
                <a:cs typeface="Arial" panose="020B0604020202020204"/>
              </a:rPr>
              <a:t>2-</a:t>
            </a:r>
            <a:r>
              <a:rPr sz="1800" dirty="0">
                <a:latin typeface="Arial" panose="020B0604020202020204"/>
                <a:cs typeface="Arial" panose="020B0604020202020204"/>
              </a:rPr>
              <a:t>4</a:t>
            </a:r>
            <a:r>
              <a:rPr sz="1800" spc="-75" dirty="0">
                <a:latin typeface="Arial" panose="020B0604020202020204"/>
                <a:cs typeface="Arial" panose="020B0604020202020204"/>
              </a:rPr>
              <a:t> </a:t>
            </a:r>
            <a:r>
              <a:rPr sz="1800" spc="-25" dirty="0">
                <a:latin typeface="Arial" panose="020B0604020202020204"/>
                <a:cs typeface="Arial" panose="020B0604020202020204"/>
              </a:rPr>
              <a:t>saat</a:t>
            </a:r>
            <a:r>
              <a:rPr sz="1800" spc="-75" dirty="0">
                <a:latin typeface="Arial" panose="020B0604020202020204"/>
                <a:cs typeface="Arial" panose="020B0604020202020204"/>
              </a:rPr>
              <a:t> </a:t>
            </a:r>
            <a:r>
              <a:rPr sz="1800" spc="-30" dirty="0">
                <a:latin typeface="Arial" panose="020B0604020202020204"/>
                <a:cs typeface="Arial" panose="020B0604020202020204"/>
              </a:rPr>
              <a:t>arası</a:t>
            </a:r>
            <a:r>
              <a:rPr sz="1800" spc="-80" dirty="0">
                <a:latin typeface="Arial" panose="020B0604020202020204"/>
                <a:cs typeface="Arial" panose="020B0604020202020204"/>
              </a:rPr>
              <a:t> </a:t>
            </a:r>
            <a:r>
              <a:rPr sz="1800" spc="-35" dirty="0">
                <a:latin typeface="Arial" panose="020B0604020202020204"/>
                <a:cs typeface="Arial" panose="020B0604020202020204"/>
              </a:rPr>
              <a:t>çalışıp</a:t>
            </a:r>
            <a:r>
              <a:rPr sz="1800" spc="-75" dirty="0">
                <a:latin typeface="Arial" panose="020B0604020202020204"/>
                <a:cs typeface="Arial" panose="020B0604020202020204"/>
              </a:rPr>
              <a:t> </a:t>
            </a:r>
            <a:r>
              <a:rPr sz="1800" spc="-30" dirty="0">
                <a:latin typeface="Arial" panose="020B0604020202020204"/>
                <a:cs typeface="Arial" panose="020B0604020202020204"/>
              </a:rPr>
              <a:t>yüksek</a:t>
            </a:r>
            <a:r>
              <a:rPr sz="1800" spc="-75" dirty="0">
                <a:latin typeface="Arial" panose="020B0604020202020204"/>
                <a:cs typeface="Arial" panose="020B0604020202020204"/>
              </a:rPr>
              <a:t> </a:t>
            </a:r>
            <a:r>
              <a:rPr sz="1800" spc="-25" dirty="0">
                <a:latin typeface="Arial" panose="020B0604020202020204"/>
                <a:cs typeface="Arial" panose="020B0604020202020204"/>
              </a:rPr>
              <a:t>maaş</a:t>
            </a:r>
            <a:r>
              <a:rPr sz="1800" spc="-75" dirty="0">
                <a:latin typeface="Arial" panose="020B0604020202020204"/>
                <a:cs typeface="Arial" panose="020B0604020202020204"/>
              </a:rPr>
              <a:t> </a:t>
            </a:r>
            <a:r>
              <a:rPr sz="1800" spc="-30" dirty="0">
                <a:latin typeface="Arial" panose="020B0604020202020204"/>
                <a:cs typeface="Arial" panose="020B0604020202020204"/>
              </a:rPr>
              <a:t>kazanma </a:t>
            </a:r>
            <a:r>
              <a:rPr sz="1800" spc="-40" dirty="0">
                <a:latin typeface="Arial" panose="020B0604020202020204"/>
                <a:cs typeface="Arial" panose="020B0604020202020204"/>
              </a:rPr>
              <a:t>fırsatınız</a:t>
            </a:r>
            <a:r>
              <a:rPr sz="1800" spc="-25" dirty="0">
                <a:latin typeface="Arial" panose="020B0604020202020204"/>
                <a:cs typeface="Arial" panose="020B0604020202020204"/>
              </a:rPr>
              <a:t> </a:t>
            </a:r>
            <a:r>
              <a:rPr sz="1800" spc="-10" dirty="0">
                <a:latin typeface="Arial" panose="020B0604020202020204"/>
                <a:cs typeface="Arial" panose="020B0604020202020204"/>
              </a:rPr>
              <a:t>olacak!</a:t>
            </a:r>
            <a:endParaRPr sz="1800">
              <a:latin typeface="Arial" panose="020B0604020202020204"/>
              <a:cs typeface="Arial" panose="020B0604020202020204"/>
            </a:endParaRPr>
          </a:p>
        </p:txBody>
      </p:sp>
      <p:sp>
        <p:nvSpPr>
          <p:cNvPr id="8" name="object 8"/>
          <p:cNvSpPr/>
          <p:nvPr/>
        </p:nvSpPr>
        <p:spPr>
          <a:xfrm>
            <a:off x="5497067" y="1086611"/>
            <a:ext cx="871219" cy="76200"/>
          </a:xfrm>
          <a:custGeom>
            <a:avLst/>
            <a:gdLst/>
            <a:ahLst/>
            <a:cxnLst/>
            <a:rect l="l" t="t" r="r" b="b"/>
            <a:pathLst>
              <a:path w="871220" h="76200">
                <a:moveTo>
                  <a:pt x="870838" y="76200"/>
                </a:moveTo>
                <a:lnTo>
                  <a:pt x="0" y="76200"/>
                </a:lnTo>
                <a:lnTo>
                  <a:pt x="0" y="0"/>
                </a:lnTo>
                <a:lnTo>
                  <a:pt x="870838" y="0"/>
                </a:lnTo>
                <a:lnTo>
                  <a:pt x="870838" y="76200"/>
                </a:lnTo>
                <a:close/>
              </a:path>
            </a:pathLst>
          </a:custGeom>
          <a:solidFill>
            <a:srgbClr val="6F00E6"/>
          </a:solidFill>
        </p:spPr>
        <p:txBody>
          <a:bodyPr wrap="square" lIns="0" tIns="0" rIns="0" bIns="0" rtlCol="0"/>
          <a:lstStyle/>
          <a:p>
            <a:endParaRPr/>
          </a:p>
        </p:txBody>
      </p:sp>
      <p:sp>
        <p:nvSpPr>
          <p:cNvPr id="9" name="object 9"/>
          <p:cNvSpPr txBox="1"/>
          <p:nvPr/>
        </p:nvSpPr>
        <p:spPr>
          <a:xfrm>
            <a:off x="78739" y="6554051"/>
            <a:ext cx="1731010" cy="240029"/>
          </a:xfrm>
          <a:prstGeom prst="rect">
            <a:avLst/>
          </a:prstGeom>
        </p:spPr>
        <p:txBody>
          <a:bodyPr vert="horz" wrap="square" lIns="0" tIns="13335" rIns="0" bIns="0" rtlCol="0">
            <a:spAutoFit/>
          </a:bodyPr>
          <a:lstStyle/>
          <a:p>
            <a:pPr marL="12700">
              <a:lnSpc>
                <a:spcPct val="100000"/>
              </a:lnSpc>
              <a:spcBef>
                <a:spcPts val="105"/>
              </a:spcBef>
            </a:pPr>
            <a:r>
              <a:rPr sz="1400" dirty="0">
                <a:solidFill>
                  <a:srgbClr val="FFFFFF"/>
                </a:solidFill>
                <a:latin typeface="Arial" panose="020B0604020202020204"/>
                <a:cs typeface="Arial" panose="020B0604020202020204"/>
              </a:rPr>
              <a:t>Private</a:t>
            </a:r>
            <a:r>
              <a:rPr sz="1400" spc="-40" dirty="0">
                <a:solidFill>
                  <a:srgbClr val="FFFFFF"/>
                </a:solidFill>
                <a:latin typeface="Arial" panose="020B0604020202020204"/>
                <a:cs typeface="Arial" panose="020B0604020202020204"/>
              </a:rPr>
              <a:t> </a:t>
            </a:r>
            <a:r>
              <a:rPr sz="1400" dirty="0">
                <a:solidFill>
                  <a:srgbClr val="FFFFFF"/>
                </a:solidFill>
                <a:latin typeface="Arial" panose="020B0604020202020204"/>
                <a:cs typeface="Arial" panose="020B0604020202020204"/>
              </a:rPr>
              <a:t>&amp;</a:t>
            </a:r>
            <a:r>
              <a:rPr sz="1400" spc="-40" dirty="0">
                <a:solidFill>
                  <a:srgbClr val="FFFFFF"/>
                </a:solidFill>
                <a:latin typeface="Arial" panose="020B0604020202020204"/>
                <a:cs typeface="Arial" panose="020B0604020202020204"/>
              </a:rPr>
              <a:t> </a:t>
            </a:r>
            <a:r>
              <a:rPr sz="1400" spc="-10" dirty="0">
                <a:solidFill>
                  <a:srgbClr val="FFFFFF"/>
                </a:solidFill>
                <a:latin typeface="Arial" panose="020B0604020202020204"/>
                <a:cs typeface="Arial" panose="020B0604020202020204"/>
              </a:rPr>
              <a:t>Confidential</a:t>
            </a:r>
            <a:endParaRPr sz="1400">
              <a:latin typeface="Arial" panose="020B0604020202020204"/>
              <a:cs typeface="Arial" panose="020B0604020202020204"/>
            </a:endParaRPr>
          </a:p>
        </p:txBody>
      </p:sp>
      <p:grpSp>
        <p:nvGrpSpPr>
          <p:cNvPr id="10" name="object 10"/>
          <p:cNvGrpSpPr/>
          <p:nvPr/>
        </p:nvGrpSpPr>
        <p:grpSpPr>
          <a:xfrm>
            <a:off x="121920" y="86868"/>
            <a:ext cx="688975" cy="688975"/>
            <a:chOff x="121920" y="86868"/>
            <a:chExt cx="688975" cy="688975"/>
          </a:xfrm>
        </p:grpSpPr>
        <p:pic>
          <p:nvPicPr>
            <p:cNvPr id="11" name="object 11"/>
            <p:cNvPicPr/>
            <p:nvPr/>
          </p:nvPicPr>
          <p:blipFill>
            <a:blip r:embed="rId3" cstate="print"/>
            <a:stretch>
              <a:fillRect/>
            </a:stretch>
          </p:blipFill>
          <p:spPr>
            <a:xfrm>
              <a:off x="199644" y="173736"/>
              <a:ext cx="533400" cy="515111"/>
            </a:xfrm>
            <a:prstGeom prst="rect">
              <a:avLst/>
            </a:prstGeom>
          </p:spPr>
        </p:pic>
        <p:pic>
          <p:nvPicPr>
            <p:cNvPr id="12" name="object 12"/>
            <p:cNvPicPr/>
            <p:nvPr/>
          </p:nvPicPr>
          <p:blipFill>
            <a:blip r:embed="rId4" cstate="print"/>
            <a:stretch>
              <a:fillRect/>
            </a:stretch>
          </p:blipFill>
          <p:spPr>
            <a:xfrm>
              <a:off x="121920" y="86868"/>
              <a:ext cx="688848" cy="688847"/>
            </a:xfrm>
            <a:prstGeom prst="rect">
              <a:avLst/>
            </a:prstGeom>
          </p:spPr>
        </p:pic>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12192000" cy="6858000"/>
            <a:chOff x="0" y="0"/>
            <a:chExt cx="12192000" cy="6858000"/>
          </a:xfrm>
        </p:grpSpPr>
        <p:sp>
          <p:nvSpPr>
            <p:cNvPr id="3" name="object 3"/>
            <p:cNvSpPr/>
            <p:nvPr/>
          </p:nvSpPr>
          <p:spPr>
            <a:xfrm>
              <a:off x="5572125" y="4229100"/>
              <a:ext cx="6619875" cy="2628900"/>
            </a:xfrm>
            <a:custGeom>
              <a:avLst/>
              <a:gdLst/>
              <a:ahLst/>
              <a:cxnLst/>
              <a:rect l="l" t="t" r="r" b="b"/>
              <a:pathLst>
                <a:path w="6619875" h="2628900">
                  <a:moveTo>
                    <a:pt x="6619875" y="2628900"/>
                  </a:moveTo>
                  <a:lnTo>
                    <a:pt x="0" y="2628900"/>
                  </a:lnTo>
                  <a:lnTo>
                    <a:pt x="101116" y="2596079"/>
                  </a:lnTo>
                  <a:lnTo>
                    <a:pt x="201813" y="2562468"/>
                  </a:lnTo>
                  <a:lnTo>
                    <a:pt x="302045" y="2528057"/>
                  </a:lnTo>
                  <a:lnTo>
                    <a:pt x="401767" y="2492836"/>
                  </a:lnTo>
                  <a:lnTo>
                    <a:pt x="500934" y="2456797"/>
                  </a:lnTo>
                  <a:lnTo>
                    <a:pt x="599501" y="2419929"/>
                  </a:lnTo>
                  <a:lnTo>
                    <a:pt x="648546" y="2401182"/>
                  </a:lnTo>
                  <a:lnTo>
                    <a:pt x="697423" y="2382223"/>
                  </a:lnTo>
                  <a:lnTo>
                    <a:pt x="746127" y="2363054"/>
                  </a:lnTo>
                  <a:lnTo>
                    <a:pt x="794654" y="2343671"/>
                  </a:lnTo>
                  <a:lnTo>
                    <a:pt x="842996" y="2324074"/>
                  </a:lnTo>
                  <a:lnTo>
                    <a:pt x="891149" y="2304262"/>
                  </a:lnTo>
                  <a:lnTo>
                    <a:pt x="939107" y="2284233"/>
                  </a:lnTo>
                  <a:lnTo>
                    <a:pt x="986864" y="2263987"/>
                  </a:lnTo>
                  <a:lnTo>
                    <a:pt x="1034414" y="2243522"/>
                  </a:lnTo>
                  <a:lnTo>
                    <a:pt x="1081753" y="2222837"/>
                  </a:lnTo>
                  <a:lnTo>
                    <a:pt x="1128873" y="2201931"/>
                  </a:lnTo>
                  <a:lnTo>
                    <a:pt x="1175771" y="2180802"/>
                  </a:lnTo>
                  <a:lnTo>
                    <a:pt x="1222439" y="2159450"/>
                  </a:lnTo>
                  <a:lnTo>
                    <a:pt x="1268872" y="2137874"/>
                  </a:lnTo>
                  <a:lnTo>
                    <a:pt x="1315065" y="2116071"/>
                  </a:lnTo>
                  <a:lnTo>
                    <a:pt x="1361012" y="2094042"/>
                  </a:lnTo>
                  <a:lnTo>
                    <a:pt x="1406708" y="2071784"/>
                  </a:lnTo>
                  <a:lnTo>
                    <a:pt x="1452146" y="2049297"/>
                  </a:lnTo>
                  <a:lnTo>
                    <a:pt x="1497322" y="2026579"/>
                  </a:lnTo>
                  <a:lnTo>
                    <a:pt x="1542228" y="2003630"/>
                  </a:lnTo>
                  <a:lnTo>
                    <a:pt x="1586861" y="1980448"/>
                  </a:lnTo>
                  <a:lnTo>
                    <a:pt x="1631214" y="1957032"/>
                  </a:lnTo>
                  <a:lnTo>
                    <a:pt x="1675281" y="1933381"/>
                  </a:lnTo>
                  <a:lnTo>
                    <a:pt x="1719058" y="1909493"/>
                  </a:lnTo>
                  <a:lnTo>
                    <a:pt x="1762537" y="1885368"/>
                  </a:lnTo>
                  <a:lnTo>
                    <a:pt x="1805714" y="1861004"/>
                  </a:lnTo>
                  <a:lnTo>
                    <a:pt x="1848583" y="1836400"/>
                  </a:lnTo>
                  <a:lnTo>
                    <a:pt x="1891139" y="1811555"/>
                  </a:lnTo>
                  <a:lnTo>
                    <a:pt x="1933375" y="1786468"/>
                  </a:lnTo>
                  <a:lnTo>
                    <a:pt x="1975286" y="1761137"/>
                  </a:lnTo>
                  <a:lnTo>
                    <a:pt x="2016867" y="1735562"/>
                  </a:lnTo>
                  <a:lnTo>
                    <a:pt x="2058111" y="1709741"/>
                  </a:lnTo>
                  <a:lnTo>
                    <a:pt x="2099014" y="1683673"/>
                  </a:lnTo>
                  <a:lnTo>
                    <a:pt x="2139568" y="1657357"/>
                  </a:lnTo>
                  <a:lnTo>
                    <a:pt x="2179770" y="1630791"/>
                  </a:lnTo>
                  <a:lnTo>
                    <a:pt x="2219613" y="1603975"/>
                  </a:lnTo>
                  <a:lnTo>
                    <a:pt x="2259092" y="1576908"/>
                  </a:lnTo>
                  <a:lnTo>
                    <a:pt x="2298200" y="1549588"/>
                  </a:lnTo>
                  <a:lnTo>
                    <a:pt x="2336933" y="1522013"/>
                  </a:lnTo>
                  <a:lnTo>
                    <a:pt x="2375284" y="1494184"/>
                  </a:lnTo>
                  <a:lnTo>
                    <a:pt x="2413248" y="1466098"/>
                  </a:lnTo>
                  <a:lnTo>
                    <a:pt x="2450820" y="1437755"/>
                  </a:lnTo>
                  <a:lnTo>
                    <a:pt x="2528065" y="1378271"/>
                  </a:lnTo>
                  <a:lnTo>
                    <a:pt x="2568349" y="1347741"/>
                  </a:lnTo>
                  <a:lnTo>
                    <a:pt x="2608841" y="1317564"/>
                  </a:lnTo>
                  <a:lnTo>
                    <a:pt x="2649540" y="1287738"/>
                  </a:lnTo>
                  <a:lnTo>
                    <a:pt x="2690442" y="1258263"/>
                  </a:lnTo>
                  <a:lnTo>
                    <a:pt x="2731546" y="1229139"/>
                  </a:lnTo>
                  <a:lnTo>
                    <a:pt x="2772848" y="1200366"/>
                  </a:lnTo>
                  <a:lnTo>
                    <a:pt x="2814348" y="1171943"/>
                  </a:lnTo>
                  <a:lnTo>
                    <a:pt x="2856041" y="1143869"/>
                  </a:lnTo>
                  <a:lnTo>
                    <a:pt x="2897925" y="1116145"/>
                  </a:lnTo>
                  <a:lnTo>
                    <a:pt x="2939999" y="1088770"/>
                  </a:lnTo>
                  <a:lnTo>
                    <a:pt x="2982260" y="1061743"/>
                  </a:lnTo>
                  <a:lnTo>
                    <a:pt x="3024705" y="1035064"/>
                  </a:lnTo>
                  <a:lnTo>
                    <a:pt x="3067331" y="1008733"/>
                  </a:lnTo>
                  <a:lnTo>
                    <a:pt x="3110137" y="982748"/>
                  </a:lnTo>
                  <a:lnTo>
                    <a:pt x="3153120" y="957111"/>
                  </a:lnTo>
                  <a:lnTo>
                    <a:pt x="3196277" y="931821"/>
                  </a:lnTo>
                  <a:lnTo>
                    <a:pt x="3239606" y="906876"/>
                  </a:lnTo>
                  <a:lnTo>
                    <a:pt x="3283105" y="882277"/>
                  </a:lnTo>
                  <a:lnTo>
                    <a:pt x="3326771" y="858023"/>
                  </a:lnTo>
                  <a:lnTo>
                    <a:pt x="3370602" y="834113"/>
                  </a:lnTo>
                  <a:lnTo>
                    <a:pt x="3414594" y="810548"/>
                  </a:lnTo>
                  <a:lnTo>
                    <a:pt x="3458747" y="787328"/>
                  </a:lnTo>
                  <a:lnTo>
                    <a:pt x="3503057" y="764450"/>
                  </a:lnTo>
                  <a:lnTo>
                    <a:pt x="3547521" y="741916"/>
                  </a:lnTo>
                  <a:lnTo>
                    <a:pt x="3592138" y="719724"/>
                  </a:lnTo>
                  <a:lnTo>
                    <a:pt x="3636905" y="697875"/>
                  </a:lnTo>
                  <a:lnTo>
                    <a:pt x="3681820" y="676368"/>
                  </a:lnTo>
                  <a:lnTo>
                    <a:pt x="3726879" y="655202"/>
                  </a:lnTo>
                  <a:lnTo>
                    <a:pt x="3772082" y="634378"/>
                  </a:lnTo>
                  <a:lnTo>
                    <a:pt x="3817424" y="613894"/>
                  </a:lnTo>
                  <a:lnTo>
                    <a:pt x="3862904" y="593750"/>
                  </a:lnTo>
                  <a:lnTo>
                    <a:pt x="3908520" y="573946"/>
                  </a:lnTo>
                  <a:lnTo>
                    <a:pt x="3954268" y="554482"/>
                  </a:lnTo>
                  <a:lnTo>
                    <a:pt x="4000146" y="535357"/>
                  </a:lnTo>
                  <a:lnTo>
                    <a:pt x="4046153" y="516570"/>
                  </a:lnTo>
                  <a:lnTo>
                    <a:pt x="4092285" y="498122"/>
                  </a:lnTo>
                  <a:lnTo>
                    <a:pt x="4138540" y="480012"/>
                  </a:lnTo>
                  <a:lnTo>
                    <a:pt x="4184916" y="462238"/>
                  </a:lnTo>
                  <a:lnTo>
                    <a:pt x="4231409" y="444802"/>
                  </a:lnTo>
                  <a:lnTo>
                    <a:pt x="4278019" y="427703"/>
                  </a:lnTo>
                  <a:lnTo>
                    <a:pt x="4324742" y="410940"/>
                  </a:lnTo>
                  <a:lnTo>
                    <a:pt x="4371575" y="394512"/>
                  </a:lnTo>
                  <a:lnTo>
                    <a:pt x="4418517" y="378420"/>
                  </a:lnTo>
                  <a:lnTo>
                    <a:pt x="4465565" y="362663"/>
                  </a:lnTo>
                  <a:lnTo>
                    <a:pt x="4512716" y="347241"/>
                  </a:lnTo>
                  <a:lnTo>
                    <a:pt x="4559968" y="332152"/>
                  </a:lnTo>
                  <a:lnTo>
                    <a:pt x="4607319" y="317398"/>
                  </a:lnTo>
                  <a:lnTo>
                    <a:pt x="4654766" y="302976"/>
                  </a:lnTo>
                  <a:lnTo>
                    <a:pt x="4702306" y="288888"/>
                  </a:lnTo>
                  <a:lnTo>
                    <a:pt x="4749938" y="275132"/>
                  </a:lnTo>
                  <a:lnTo>
                    <a:pt x="4797659" y="261709"/>
                  </a:lnTo>
                  <a:lnTo>
                    <a:pt x="4845465" y="248617"/>
                  </a:lnTo>
                  <a:lnTo>
                    <a:pt x="4893356" y="235856"/>
                  </a:lnTo>
                  <a:lnTo>
                    <a:pt x="4941328" y="223426"/>
                  </a:lnTo>
                  <a:lnTo>
                    <a:pt x="4989379" y="211327"/>
                  </a:lnTo>
                  <a:lnTo>
                    <a:pt x="5037507" y="199558"/>
                  </a:lnTo>
                  <a:lnTo>
                    <a:pt x="5085709" y="188118"/>
                  </a:lnTo>
                  <a:lnTo>
                    <a:pt x="5133982" y="177008"/>
                  </a:lnTo>
                  <a:lnTo>
                    <a:pt x="5182324" y="166227"/>
                  </a:lnTo>
                  <a:lnTo>
                    <a:pt x="5230734" y="155774"/>
                  </a:lnTo>
                  <a:lnTo>
                    <a:pt x="5279207" y="145649"/>
                  </a:lnTo>
                  <a:lnTo>
                    <a:pt x="5327743" y="135851"/>
                  </a:lnTo>
                  <a:lnTo>
                    <a:pt x="5376337" y="126381"/>
                  </a:lnTo>
                  <a:lnTo>
                    <a:pt x="5424989" y="117238"/>
                  </a:lnTo>
                  <a:lnTo>
                    <a:pt x="5473695" y="108421"/>
                  </a:lnTo>
                  <a:lnTo>
                    <a:pt x="5522453" y="99930"/>
                  </a:lnTo>
                  <a:lnTo>
                    <a:pt x="5571261" y="91765"/>
                  </a:lnTo>
                  <a:lnTo>
                    <a:pt x="5620116" y="83925"/>
                  </a:lnTo>
                  <a:lnTo>
                    <a:pt x="5669016" y="76410"/>
                  </a:lnTo>
                  <a:lnTo>
                    <a:pt x="5717958" y="69219"/>
                  </a:lnTo>
                  <a:lnTo>
                    <a:pt x="5766939" y="62352"/>
                  </a:lnTo>
                  <a:lnTo>
                    <a:pt x="5815958" y="55808"/>
                  </a:lnTo>
                  <a:lnTo>
                    <a:pt x="5865012" y="49588"/>
                  </a:lnTo>
                  <a:lnTo>
                    <a:pt x="5914099" y="43690"/>
                  </a:lnTo>
                  <a:lnTo>
                    <a:pt x="5963215" y="38115"/>
                  </a:lnTo>
                  <a:lnTo>
                    <a:pt x="6012359" y="32861"/>
                  </a:lnTo>
                  <a:lnTo>
                    <a:pt x="6061529" y="27929"/>
                  </a:lnTo>
                  <a:lnTo>
                    <a:pt x="6110720" y="23319"/>
                  </a:lnTo>
                  <a:lnTo>
                    <a:pt x="6159932" y="19029"/>
                  </a:lnTo>
                  <a:lnTo>
                    <a:pt x="6209162" y="15059"/>
                  </a:lnTo>
                  <a:lnTo>
                    <a:pt x="6258407" y="11409"/>
                  </a:lnTo>
                  <a:lnTo>
                    <a:pt x="6307665" y="8078"/>
                  </a:lnTo>
                  <a:lnTo>
                    <a:pt x="6356934" y="5067"/>
                  </a:lnTo>
                  <a:lnTo>
                    <a:pt x="6619875" y="0"/>
                  </a:lnTo>
                  <a:lnTo>
                    <a:pt x="6619875" y="2628900"/>
                  </a:lnTo>
                  <a:close/>
                </a:path>
              </a:pathLst>
            </a:custGeom>
            <a:solidFill>
              <a:srgbClr val="00C786"/>
            </a:solidFill>
          </p:spPr>
          <p:txBody>
            <a:bodyPr wrap="square" lIns="0" tIns="0" rIns="0" bIns="0" rtlCol="0"/>
            <a:lstStyle/>
            <a:p>
              <a:endParaRPr/>
            </a:p>
          </p:txBody>
        </p:sp>
        <p:pic>
          <p:nvPicPr>
            <p:cNvPr id="4" name="object 4"/>
            <p:cNvPicPr/>
            <p:nvPr/>
          </p:nvPicPr>
          <p:blipFill>
            <a:blip r:embed="rId2" cstate="print"/>
            <a:stretch>
              <a:fillRect/>
            </a:stretch>
          </p:blipFill>
          <p:spPr>
            <a:xfrm>
              <a:off x="0" y="0"/>
              <a:ext cx="6096000" cy="6858000"/>
            </a:xfrm>
            <a:prstGeom prst="rect">
              <a:avLst/>
            </a:prstGeom>
          </p:spPr>
        </p:pic>
      </p:grpSp>
      <p:sp>
        <p:nvSpPr>
          <p:cNvPr id="5" name="object 5"/>
          <p:cNvSpPr txBox="1"/>
          <p:nvPr/>
        </p:nvSpPr>
        <p:spPr>
          <a:xfrm>
            <a:off x="6400584" y="1600047"/>
            <a:ext cx="3904615" cy="3348990"/>
          </a:xfrm>
          <a:prstGeom prst="rect">
            <a:avLst/>
          </a:prstGeom>
        </p:spPr>
        <p:txBody>
          <a:bodyPr vert="horz" wrap="square" lIns="0" tIns="12700" rIns="0" bIns="0" rtlCol="0">
            <a:spAutoFit/>
          </a:bodyPr>
          <a:lstStyle/>
          <a:p>
            <a:pPr marL="42545" marR="34925" algn="l">
              <a:lnSpc>
                <a:spcPct val="100000"/>
              </a:lnSpc>
              <a:spcBef>
                <a:spcPts val="100"/>
              </a:spcBef>
            </a:pPr>
            <a:r>
              <a:rPr sz="2400" b="1" spc="-10" dirty="0">
                <a:solidFill>
                  <a:srgbClr val="7000E6"/>
                </a:solidFill>
                <a:latin typeface="Arial" panose="020B0604020202020204"/>
                <a:cs typeface="Arial" panose="020B0604020202020204"/>
              </a:rPr>
              <a:t>Topluluk</a:t>
            </a:r>
            <a:r>
              <a:rPr sz="2400" b="1" spc="-60" dirty="0">
                <a:solidFill>
                  <a:srgbClr val="7000E6"/>
                </a:solidFill>
                <a:latin typeface="Arial" panose="020B0604020202020204"/>
                <a:cs typeface="Arial" panose="020B0604020202020204"/>
              </a:rPr>
              <a:t> </a:t>
            </a:r>
            <a:r>
              <a:rPr sz="2400" b="1" dirty="0">
                <a:solidFill>
                  <a:srgbClr val="7000E6"/>
                </a:solidFill>
                <a:latin typeface="Arial" panose="020B0604020202020204"/>
                <a:cs typeface="Arial" panose="020B0604020202020204"/>
              </a:rPr>
              <a:t>Kurallarını</a:t>
            </a:r>
            <a:r>
              <a:rPr sz="2400" b="1" spc="-60" dirty="0">
                <a:solidFill>
                  <a:srgbClr val="7000E6"/>
                </a:solidFill>
                <a:latin typeface="Arial" panose="020B0604020202020204"/>
                <a:cs typeface="Arial" panose="020B0604020202020204"/>
              </a:rPr>
              <a:t> </a:t>
            </a:r>
            <a:r>
              <a:rPr sz="2400" dirty="0">
                <a:latin typeface="Arial" panose="020B0604020202020204"/>
                <a:cs typeface="Arial" panose="020B0604020202020204"/>
              </a:rPr>
              <a:t>sıkı</a:t>
            </a:r>
            <a:r>
              <a:rPr sz="2400" spc="-60" dirty="0">
                <a:latin typeface="Arial" panose="020B0604020202020204"/>
                <a:cs typeface="Arial" panose="020B0604020202020204"/>
              </a:rPr>
              <a:t> </a:t>
            </a:r>
            <a:r>
              <a:rPr sz="2400" spc="-25" dirty="0">
                <a:latin typeface="Arial" panose="020B0604020202020204"/>
                <a:cs typeface="Arial" panose="020B0604020202020204"/>
              </a:rPr>
              <a:t>bir </a:t>
            </a:r>
            <a:r>
              <a:rPr sz="2400" dirty="0">
                <a:latin typeface="Arial" panose="020B0604020202020204"/>
                <a:cs typeface="Arial" panose="020B0604020202020204"/>
              </a:rPr>
              <a:t>biçimde</a:t>
            </a:r>
            <a:r>
              <a:rPr sz="2400" spc="-5" dirty="0">
                <a:latin typeface="Arial" panose="020B0604020202020204"/>
                <a:cs typeface="Arial" panose="020B0604020202020204"/>
              </a:rPr>
              <a:t> </a:t>
            </a:r>
            <a:r>
              <a:rPr sz="2400" spc="-10" dirty="0">
                <a:latin typeface="Arial" panose="020B0604020202020204"/>
                <a:cs typeface="Arial" panose="020B0604020202020204"/>
              </a:rPr>
              <a:t>uygulamamız</a:t>
            </a:r>
          </a:p>
          <a:p>
            <a:pPr marL="42545" marR="34925" algn="l">
              <a:lnSpc>
                <a:spcPct val="100000"/>
              </a:lnSpc>
              <a:spcBef>
                <a:spcPts val="100"/>
              </a:spcBef>
            </a:pPr>
            <a:endParaRPr sz="2400">
              <a:latin typeface="Arial" panose="020B0604020202020204"/>
              <a:cs typeface="Arial" panose="020B0604020202020204"/>
            </a:endParaRPr>
          </a:p>
          <a:p>
            <a:pPr marL="12700" marR="5080" indent="635" algn="l">
              <a:lnSpc>
                <a:spcPct val="100000"/>
              </a:lnSpc>
            </a:pPr>
            <a:r>
              <a:rPr sz="2400" dirty="0">
                <a:latin typeface="Arial" panose="020B0604020202020204"/>
                <a:cs typeface="Arial" panose="020B0604020202020204"/>
              </a:rPr>
              <a:t>Gelişmiş</a:t>
            </a:r>
            <a:r>
              <a:rPr sz="2400" spc="-20" dirty="0">
                <a:latin typeface="Arial" panose="020B0604020202020204"/>
                <a:cs typeface="Arial" panose="020B0604020202020204"/>
              </a:rPr>
              <a:t> </a:t>
            </a:r>
            <a:r>
              <a:rPr sz="2400" dirty="0">
                <a:latin typeface="Arial" panose="020B0604020202020204"/>
                <a:cs typeface="Arial" panose="020B0604020202020204"/>
              </a:rPr>
              <a:t>yapay</a:t>
            </a:r>
            <a:r>
              <a:rPr sz="2400" spc="-5" dirty="0">
                <a:latin typeface="Arial" panose="020B0604020202020204"/>
                <a:cs typeface="Arial" panose="020B0604020202020204"/>
              </a:rPr>
              <a:t> </a:t>
            </a:r>
            <a:r>
              <a:rPr sz="2400" dirty="0">
                <a:latin typeface="Arial" panose="020B0604020202020204"/>
                <a:cs typeface="Arial" panose="020B0604020202020204"/>
              </a:rPr>
              <a:t>zeka</a:t>
            </a:r>
            <a:r>
              <a:rPr sz="2400" spc="-5" dirty="0">
                <a:latin typeface="Arial" panose="020B0604020202020204"/>
                <a:cs typeface="Arial" panose="020B0604020202020204"/>
              </a:rPr>
              <a:t> </a:t>
            </a:r>
            <a:r>
              <a:rPr sz="2400" spc="-10" dirty="0">
                <a:latin typeface="Arial" panose="020B0604020202020204"/>
                <a:cs typeface="Arial" panose="020B0604020202020204"/>
              </a:rPr>
              <a:t>içerik </a:t>
            </a:r>
            <a:r>
              <a:rPr sz="2400" b="1" dirty="0">
                <a:solidFill>
                  <a:srgbClr val="7000E6"/>
                </a:solidFill>
                <a:latin typeface="Arial" panose="020B0604020202020204"/>
                <a:cs typeface="Arial" panose="020B0604020202020204"/>
              </a:rPr>
              <a:t>Denetleme</a:t>
            </a:r>
            <a:r>
              <a:rPr sz="2400" b="1" spc="-20" dirty="0">
                <a:solidFill>
                  <a:srgbClr val="7000E6"/>
                </a:solidFill>
                <a:latin typeface="Arial" panose="020B0604020202020204"/>
                <a:cs typeface="Arial" panose="020B0604020202020204"/>
              </a:rPr>
              <a:t> </a:t>
            </a:r>
            <a:r>
              <a:rPr sz="2400" b="1" dirty="0">
                <a:solidFill>
                  <a:srgbClr val="7000E6"/>
                </a:solidFill>
                <a:latin typeface="Arial" panose="020B0604020202020204"/>
                <a:cs typeface="Arial" panose="020B0604020202020204"/>
              </a:rPr>
              <a:t>Sistemine</a:t>
            </a:r>
            <a:r>
              <a:rPr sz="2400" b="1" spc="-20" dirty="0">
                <a:solidFill>
                  <a:srgbClr val="7000E6"/>
                </a:solidFill>
                <a:latin typeface="Arial" panose="020B0604020202020204"/>
                <a:cs typeface="Arial" panose="020B0604020202020204"/>
              </a:rPr>
              <a:t> </a:t>
            </a:r>
            <a:r>
              <a:rPr sz="2400" spc="-20" dirty="0">
                <a:latin typeface="Arial" panose="020B0604020202020204"/>
                <a:cs typeface="Arial" panose="020B0604020202020204"/>
              </a:rPr>
              <a:t>sahip </a:t>
            </a:r>
            <a:r>
              <a:rPr sz="2400" spc="-10" dirty="0">
                <a:latin typeface="Arial" panose="020B0604020202020204"/>
                <a:cs typeface="Arial" panose="020B0604020202020204"/>
              </a:rPr>
              <a:t>olmamız</a:t>
            </a:r>
          </a:p>
          <a:p>
            <a:pPr marL="12700" marR="5080" indent="635" algn="l">
              <a:lnSpc>
                <a:spcPct val="100000"/>
              </a:lnSpc>
            </a:pPr>
            <a:endParaRPr sz="2400" spc="-10" dirty="0">
              <a:latin typeface="Arial" panose="020B0604020202020204"/>
              <a:cs typeface="Arial" panose="020B0604020202020204"/>
            </a:endParaRPr>
          </a:p>
          <a:p>
            <a:pPr marL="12700" marR="5080" indent="635" algn="l">
              <a:lnSpc>
                <a:spcPct val="100000"/>
              </a:lnSpc>
            </a:pPr>
            <a:r>
              <a:rPr sz="2400" dirty="0">
                <a:latin typeface="Arial" panose="020B0604020202020204"/>
                <a:cs typeface="Arial" panose="020B0604020202020204"/>
              </a:rPr>
              <a:t>Önde</a:t>
            </a:r>
            <a:r>
              <a:rPr sz="2400" spc="-10" dirty="0">
                <a:latin typeface="Arial" panose="020B0604020202020204"/>
                <a:cs typeface="Arial" panose="020B0604020202020204"/>
              </a:rPr>
              <a:t> </a:t>
            </a:r>
            <a:r>
              <a:rPr sz="2400" dirty="0">
                <a:latin typeface="Arial" panose="020B0604020202020204"/>
                <a:cs typeface="Arial" panose="020B0604020202020204"/>
              </a:rPr>
              <a:t>gelen</a:t>
            </a:r>
            <a:r>
              <a:rPr sz="2400" spc="-5" dirty="0">
                <a:latin typeface="Arial" panose="020B0604020202020204"/>
                <a:cs typeface="Arial" panose="020B0604020202020204"/>
              </a:rPr>
              <a:t> </a:t>
            </a:r>
            <a:r>
              <a:rPr sz="2400" b="1" spc="-10" dirty="0">
                <a:solidFill>
                  <a:srgbClr val="7000E6"/>
                </a:solidFill>
                <a:latin typeface="Arial" panose="020B0604020202020204"/>
                <a:cs typeface="Arial" panose="020B0604020202020204"/>
              </a:rPr>
              <a:t>güvenlik </a:t>
            </a:r>
            <a:r>
              <a:rPr sz="2400" b="1" dirty="0">
                <a:solidFill>
                  <a:srgbClr val="7000E6"/>
                </a:solidFill>
                <a:latin typeface="Arial" panose="020B0604020202020204"/>
                <a:cs typeface="Arial" panose="020B0604020202020204"/>
              </a:rPr>
              <a:t>araçları</a:t>
            </a:r>
            <a:r>
              <a:rPr sz="2400" b="1" spc="-10" dirty="0">
                <a:solidFill>
                  <a:srgbClr val="7000E6"/>
                </a:solidFill>
                <a:latin typeface="Arial" panose="020B0604020202020204"/>
                <a:cs typeface="Arial" panose="020B0604020202020204"/>
              </a:rPr>
              <a:t> </a:t>
            </a:r>
            <a:r>
              <a:rPr sz="2400" spc="-10" dirty="0">
                <a:latin typeface="Arial" panose="020B0604020202020204"/>
                <a:cs typeface="Arial" panose="020B0604020202020204"/>
              </a:rPr>
              <a:t>kullanmamız</a:t>
            </a:r>
            <a:endParaRPr sz="2400">
              <a:latin typeface="Arial" panose="020B0604020202020204"/>
              <a:cs typeface="Arial" panose="020B0604020202020204"/>
            </a:endParaRPr>
          </a:p>
        </p:txBody>
      </p:sp>
      <p:sp>
        <p:nvSpPr>
          <p:cNvPr id="6" name="object 6"/>
          <p:cNvSpPr txBox="1">
            <a:spLocks noGrp="1"/>
          </p:cNvSpPr>
          <p:nvPr>
            <p:ph type="title"/>
          </p:nvPr>
        </p:nvSpPr>
        <p:spPr>
          <a:xfrm>
            <a:off x="6477241" y="380771"/>
            <a:ext cx="4037965" cy="1122680"/>
          </a:xfrm>
          <a:prstGeom prst="rect">
            <a:avLst/>
          </a:prstGeom>
        </p:spPr>
        <p:txBody>
          <a:bodyPr vert="horz" wrap="square" lIns="0" tIns="12700" rIns="0" bIns="0" rtlCol="0">
            <a:spAutoFit/>
          </a:bodyPr>
          <a:lstStyle/>
          <a:p>
            <a:pPr marL="12700" marR="5080">
              <a:lnSpc>
                <a:spcPct val="100000"/>
              </a:lnSpc>
              <a:spcBef>
                <a:spcPts val="100"/>
              </a:spcBef>
            </a:pPr>
            <a:r>
              <a:rPr sz="2400" dirty="0"/>
              <a:t>Bizi</a:t>
            </a:r>
            <a:r>
              <a:rPr sz="2400" spc="-30" dirty="0"/>
              <a:t> </a:t>
            </a:r>
            <a:r>
              <a:rPr sz="2400" dirty="0"/>
              <a:t>sektörümüzde</a:t>
            </a:r>
            <a:r>
              <a:rPr sz="2400" spc="-15" dirty="0"/>
              <a:t> </a:t>
            </a:r>
            <a:r>
              <a:rPr sz="2400" spc="-10" dirty="0"/>
              <a:t>güvenlik </a:t>
            </a:r>
            <a:r>
              <a:rPr sz="2400" dirty="0"/>
              <a:t>açısından</a:t>
            </a:r>
            <a:r>
              <a:rPr sz="2400" spc="-15" dirty="0"/>
              <a:t> </a:t>
            </a:r>
            <a:r>
              <a:rPr sz="2400" dirty="0"/>
              <a:t>en</a:t>
            </a:r>
            <a:r>
              <a:rPr sz="2400" spc="-15" dirty="0"/>
              <a:t> </a:t>
            </a:r>
            <a:r>
              <a:rPr sz="2400" dirty="0"/>
              <a:t>iyi</a:t>
            </a:r>
            <a:r>
              <a:rPr sz="2400" spc="-10" dirty="0"/>
              <a:t> uygulama </a:t>
            </a:r>
            <a:r>
              <a:rPr sz="2400" dirty="0"/>
              <a:t>yapan</a:t>
            </a:r>
            <a:r>
              <a:rPr sz="2400" spc="-15" dirty="0"/>
              <a:t> </a:t>
            </a:r>
            <a:r>
              <a:rPr sz="2400" dirty="0"/>
              <a:t>şey</a:t>
            </a:r>
            <a:r>
              <a:rPr sz="2400" spc="-10" dirty="0"/>
              <a:t> </a:t>
            </a:r>
            <a:r>
              <a:rPr sz="2400" dirty="0"/>
              <a:t>nedir</a:t>
            </a:r>
            <a:r>
              <a:rPr sz="2400" spc="-10" dirty="0"/>
              <a:t> </a:t>
            </a:r>
            <a:r>
              <a:rPr sz="2400" spc="-50" dirty="0"/>
              <a:t>?</a:t>
            </a:r>
            <a:endParaRPr sz="2400"/>
          </a:p>
        </p:txBody>
      </p:sp>
      <p:sp>
        <p:nvSpPr>
          <p:cNvPr id="7" name="object 7"/>
          <p:cNvSpPr txBox="1"/>
          <p:nvPr/>
        </p:nvSpPr>
        <p:spPr>
          <a:xfrm>
            <a:off x="78739" y="6541960"/>
            <a:ext cx="1737360" cy="240029"/>
          </a:xfrm>
          <a:prstGeom prst="rect">
            <a:avLst/>
          </a:prstGeom>
        </p:spPr>
        <p:txBody>
          <a:bodyPr vert="horz" wrap="square" lIns="0" tIns="13335" rIns="0" bIns="0" rtlCol="0">
            <a:spAutoFit/>
          </a:bodyPr>
          <a:lstStyle/>
          <a:p>
            <a:pPr marL="12700">
              <a:lnSpc>
                <a:spcPct val="100000"/>
              </a:lnSpc>
              <a:spcBef>
                <a:spcPts val="105"/>
              </a:spcBef>
            </a:pPr>
            <a:r>
              <a:rPr sz="1400" dirty="0">
                <a:solidFill>
                  <a:srgbClr val="FFFFFF"/>
                </a:solidFill>
                <a:latin typeface="Arial" panose="020B0604020202020204"/>
                <a:cs typeface="Arial" panose="020B0604020202020204"/>
              </a:rPr>
              <a:t>Private</a:t>
            </a:r>
            <a:r>
              <a:rPr sz="1400" spc="-20" dirty="0">
                <a:solidFill>
                  <a:srgbClr val="FFFFFF"/>
                </a:solidFill>
                <a:latin typeface="Arial" panose="020B0604020202020204"/>
                <a:cs typeface="Arial" panose="020B0604020202020204"/>
              </a:rPr>
              <a:t> </a:t>
            </a:r>
            <a:r>
              <a:rPr sz="1400" dirty="0">
                <a:solidFill>
                  <a:srgbClr val="FFFFFF"/>
                </a:solidFill>
                <a:latin typeface="Arial" panose="020B0604020202020204"/>
                <a:cs typeface="Arial" panose="020B0604020202020204"/>
              </a:rPr>
              <a:t>&amp;</a:t>
            </a:r>
            <a:r>
              <a:rPr sz="1400" spc="-20" dirty="0">
                <a:solidFill>
                  <a:srgbClr val="FFFFFF"/>
                </a:solidFill>
                <a:latin typeface="Arial" panose="020B0604020202020204"/>
                <a:cs typeface="Arial" panose="020B0604020202020204"/>
              </a:rPr>
              <a:t> </a:t>
            </a:r>
            <a:r>
              <a:rPr sz="1400" spc="-10" dirty="0">
                <a:solidFill>
                  <a:srgbClr val="FFFFFF"/>
                </a:solidFill>
                <a:latin typeface="Arial" panose="020B0604020202020204"/>
                <a:cs typeface="Arial" panose="020B0604020202020204"/>
              </a:rPr>
              <a:t>Confidential</a:t>
            </a:r>
            <a:endParaRPr sz="1400">
              <a:latin typeface="Arial" panose="020B0604020202020204"/>
              <a:cs typeface="Arial" panose="020B0604020202020204"/>
            </a:endParaRPr>
          </a:p>
        </p:txBody>
      </p:sp>
      <p:grpSp>
        <p:nvGrpSpPr>
          <p:cNvPr id="8" name="object 8"/>
          <p:cNvGrpSpPr/>
          <p:nvPr/>
        </p:nvGrpSpPr>
        <p:grpSpPr>
          <a:xfrm>
            <a:off x="11394947" y="53339"/>
            <a:ext cx="688975" cy="688975"/>
            <a:chOff x="11394947" y="53339"/>
            <a:chExt cx="688975" cy="688975"/>
          </a:xfrm>
        </p:grpSpPr>
        <p:pic>
          <p:nvPicPr>
            <p:cNvPr id="9" name="object 9"/>
            <p:cNvPicPr/>
            <p:nvPr/>
          </p:nvPicPr>
          <p:blipFill>
            <a:blip r:embed="rId3" cstate="print"/>
            <a:stretch>
              <a:fillRect/>
            </a:stretch>
          </p:blipFill>
          <p:spPr>
            <a:xfrm>
              <a:off x="11550395" y="99059"/>
              <a:ext cx="533400" cy="515112"/>
            </a:xfrm>
            <a:prstGeom prst="rect">
              <a:avLst/>
            </a:prstGeom>
          </p:spPr>
        </p:pic>
        <p:pic>
          <p:nvPicPr>
            <p:cNvPr id="10" name="object 10"/>
            <p:cNvPicPr/>
            <p:nvPr/>
          </p:nvPicPr>
          <p:blipFill>
            <a:blip r:embed="rId4" cstate="print"/>
            <a:stretch>
              <a:fillRect/>
            </a:stretch>
          </p:blipFill>
          <p:spPr>
            <a:xfrm>
              <a:off x="11394947" y="53339"/>
              <a:ext cx="688848" cy="688847"/>
            </a:xfrm>
            <a:prstGeom prst="rect">
              <a:avLst/>
            </a:prstGeom>
          </p:spPr>
        </p:pic>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2192000" cy="6858000"/>
          </a:xfrm>
          <a:custGeom>
            <a:avLst/>
            <a:gdLst/>
            <a:ahLst/>
            <a:cxnLst/>
            <a:rect l="l" t="t" r="r" b="b"/>
            <a:pathLst>
              <a:path w="12192000" h="6858000">
                <a:moveTo>
                  <a:pt x="12192000" y="6858000"/>
                </a:moveTo>
                <a:lnTo>
                  <a:pt x="0" y="6858000"/>
                </a:lnTo>
                <a:lnTo>
                  <a:pt x="0" y="0"/>
                </a:lnTo>
                <a:lnTo>
                  <a:pt x="12192000" y="0"/>
                </a:lnTo>
                <a:lnTo>
                  <a:pt x="12192000" y="6858000"/>
                </a:lnTo>
                <a:close/>
              </a:path>
            </a:pathLst>
          </a:custGeom>
          <a:solidFill>
            <a:srgbClr val="00C786"/>
          </a:solidFill>
        </p:spPr>
        <p:txBody>
          <a:bodyPr wrap="square" lIns="0" tIns="0" rIns="0" bIns="0" rtlCol="0"/>
          <a:lstStyle/>
          <a:p>
            <a:endParaRPr/>
          </a:p>
        </p:txBody>
      </p:sp>
      <p:pic>
        <p:nvPicPr>
          <p:cNvPr id="3" name="object 3"/>
          <p:cNvPicPr/>
          <p:nvPr/>
        </p:nvPicPr>
        <p:blipFill>
          <a:blip r:embed="rId2" cstate="print"/>
          <a:stretch>
            <a:fillRect/>
          </a:stretch>
        </p:blipFill>
        <p:spPr>
          <a:xfrm>
            <a:off x="4670539" y="1425562"/>
            <a:ext cx="2867583" cy="4828514"/>
          </a:xfrm>
          <a:prstGeom prst="rect">
            <a:avLst/>
          </a:prstGeom>
        </p:spPr>
      </p:pic>
      <p:pic>
        <p:nvPicPr>
          <p:cNvPr id="4" name="object 4"/>
          <p:cNvPicPr/>
          <p:nvPr/>
        </p:nvPicPr>
        <p:blipFill>
          <a:blip r:embed="rId3" cstate="print"/>
          <a:stretch>
            <a:fillRect/>
          </a:stretch>
        </p:blipFill>
        <p:spPr>
          <a:xfrm>
            <a:off x="0" y="1425562"/>
            <a:ext cx="2724467" cy="4828514"/>
          </a:xfrm>
          <a:prstGeom prst="rect">
            <a:avLst/>
          </a:prstGeom>
        </p:spPr>
      </p:pic>
      <p:grpSp>
        <p:nvGrpSpPr>
          <p:cNvPr id="5" name="object 5"/>
          <p:cNvGrpSpPr/>
          <p:nvPr/>
        </p:nvGrpSpPr>
        <p:grpSpPr>
          <a:xfrm>
            <a:off x="7077379" y="1425562"/>
            <a:ext cx="5114925" cy="4828540"/>
            <a:chOff x="7077379" y="1425562"/>
            <a:chExt cx="5114925" cy="4828540"/>
          </a:xfrm>
        </p:grpSpPr>
        <p:pic>
          <p:nvPicPr>
            <p:cNvPr id="6" name="object 6"/>
            <p:cNvPicPr/>
            <p:nvPr/>
          </p:nvPicPr>
          <p:blipFill>
            <a:blip r:embed="rId4" cstate="print"/>
            <a:stretch>
              <a:fillRect/>
            </a:stretch>
          </p:blipFill>
          <p:spPr>
            <a:xfrm>
              <a:off x="9484207" y="1425562"/>
              <a:ext cx="2707792" cy="4828514"/>
            </a:xfrm>
            <a:prstGeom prst="rect">
              <a:avLst/>
            </a:prstGeom>
          </p:spPr>
        </p:pic>
        <p:pic>
          <p:nvPicPr>
            <p:cNvPr id="7" name="object 7"/>
            <p:cNvPicPr/>
            <p:nvPr/>
          </p:nvPicPr>
          <p:blipFill>
            <a:blip r:embed="rId5" cstate="print"/>
            <a:stretch>
              <a:fillRect/>
            </a:stretch>
          </p:blipFill>
          <p:spPr>
            <a:xfrm>
              <a:off x="7077379" y="1425562"/>
              <a:ext cx="2867583" cy="4828514"/>
            </a:xfrm>
            <a:prstGeom prst="rect">
              <a:avLst/>
            </a:prstGeom>
          </p:spPr>
        </p:pic>
      </p:grpSp>
      <p:sp>
        <p:nvSpPr>
          <p:cNvPr id="8" name="object 8"/>
          <p:cNvSpPr txBox="1"/>
          <p:nvPr/>
        </p:nvSpPr>
        <p:spPr>
          <a:xfrm>
            <a:off x="4993449" y="6204102"/>
            <a:ext cx="2221865" cy="453390"/>
          </a:xfrm>
          <a:prstGeom prst="rect">
            <a:avLst/>
          </a:prstGeom>
        </p:spPr>
        <p:txBody>
          <a:bodyPr vert="horz" wrap="square" lIns="0" tIns="13335" rIns="0" bIns="0" rtlCol="0">
            <a:spAutoFit/>
          </a:bodyPr>
          <a:lstStyle/>
          <a:p>
            <a:pPr marL="734695" marR="5080" indent="-721995">
              <a:lnSpc>
                <a:spcPct val="100000"/>
              </a:lnSpc>
              <a:spcBef>
                <a:spcPts val="105"/>
              </a:spcBef>
            </a:pPr>
            <a:r>
              <a:rPr sz="1400" b="1" dirty="0">
                <a:solidFill>
                  <a:srgbClr val="FFFFFF"/>
                </a:solidFill>
                <a:latin typeface="Arial" panose="020B0604020202020204"/>
                <a:cs typeface="Arial" panose="020B0604020202020204"/>
              </a:rPr>
              <a:t>Otomatik</a:t>
            </a:r>
            <a:r>
              <a:rPr sz="1400" b="1" spc="-30" dirty="0">
                <a:solidFill>
                  <a:srgbClr val="FFFFFF"/>
                </a:solidFill>
                <a:latin typeface="Arial" panose="020B0604020202020204"/>
                <a:cs typeface="Arial" panose="020B0604020202020204"/>
              </a:rPr>
              <a:t> </a:t>
            </a:r>
            <a:r>
              <a:rPr sz="1400" b="1" dirty="0">
                <a:solidFill>
                  <a:srgbClr val="FFFFFF"/>
                </a:solidFill>
                <a:latin typeface="Arial" panose="020B0604020202020204"/>
                <a:cs typeface="Arial" panose="020B0604020202020204"/>
              </a:rPr>
              <a:t>ve</a:t>
            </a:r>
            <a:r>
              <a:rPr sz="1400" b="1" spc="-30" dirty="0">
                <a:solidFill>
                  <a:srgbClr val="FFFFFF"/>
                </a:solidFill>
                <a:latin typeface="Arial" panose="020B0604020202020204"/>
                <a:cs typeface="Arial" panose="020B0604020202020204"/>
              </a:rPr>
              <a:t> </a:t>
            </a:r>
            <a:r>
              <a:rPr sz="1400" b="1" dirty="0">
                <a:solidFill>
                  <a:srgbClr val="FFFFFF"/>
                </a:solidFill>
                <a:latin typeface="Arial" panose="020B0604020202020204"/>
                <a:cs typeface="Arial" panose="020B0604020202020204"/>
              </a:rPr>
              <a:t>Manuel</a:t>
            </a:r>
            <a:r>
              <a:rPr sz="1400" b="1" spc="-20" dirty="0">
                <a:solidFill>
                  <a:srgbClr val="FFFFFF"/>
                </a:solidFill>
                <a:latin typeface="Arial" panose="020B0604020202020204"/>
                <a:cs typeface="Arial" panose="020B0604020202020204"/>
              </a:rPr>
              <a:t> </a:t>
            </a:r>
            <a:r>
              <a:rPr sz="1400" b="1" spc="-10" dirty="0">
                <a:solidFill>
                  <a:srgbClr val="FFFFFF"/>
                </a:solidFill>
                <a:latin typeface="Arial" panose="020B0604020202020204"/>
                <a:cs typeface="Arial" panose="020B0604020202020204"/>
              </a:rPr>
              <a:t>İçerik Yönetimi</a:t>
            </a:r>
            <a:endParaRPr sz="1400">
              <a:latin typeface="Arial" panose="020B0604020202020204"/>
              <a:cs typeface="Arial" panose="020B0604020202020204"/>
            </a:endParaRPr>
          </a:p>
        </p:txBody>
      </p:sp>
      <p:sp>
        <p:nvSpPr>
          <p:cNvPr id="9" name="object 9"/>
          <p:cNvSpPr txBox="1"/>
          <p:nvPr/>
        </p:nvSpPr>
        <p:spPr>
          <a:xfrm>
            <a:off x="747242" y="6204102"/>
            <a:ext cx="1086485" cy="512445"/>
          </a:xfrm>
          <a:prstGeom prst="rect">
            <a:avLst/>
          </a:prstGeom>
        </p:spPr>
        <p:txBody>
          <a:bodyPr vert="horz" wrap="square" lIns="0" tIns="12065" rIns="0" bIns="0" rtlCol="0">
            <a:spAutoFit/>
          </a:bodyPr>
          <a:lstStyle/>
          <a:p>
            <a:pPr marL="12700" marR="5080" indent="355600">
              <a:lnSpc>
                <a:spcPct val="100000"/>
              </a:lnSpc>
              <a:spcBef>
                <a:spcPts val="95"/>
              </a:spcBef>
            </a:pPr>
            <a:r>
              <a:rPr sz="1600" b="1" spc="-25" dirty="0">
                <a:solidFill>
                  <a:srgbClr val="FFFFFF"/>
                </a:solidFill>
                <a:latin typeface="Arial" panose="020B0604020202020204"/>
                <a:cs typeface="Arial" panose="020B0604020202020204"/>
              </a:rPr>
              <a:t>Yaş </a:t>
            </a:r>
            <a:r>
              <a:rPr sz="1600" b="1" spc="-10" dirty="0">
                <a:solidFill>
                  <a:srgbClr val="FFFFFF"/>
                </a:solidFill>
                <a:latin typeface="Arial" panose="020B0604020202020204"/>
                <a:cs typeface="Arial" panose="020B0604020202020204"/>
              </a:rPr>
              <a:t>Doğrulama</a:t>
            </a:r>
            <a:endParaRPr sz="1600">
              <a:latin typeface="Arial" panose="020B0604020202020204"/>
              <a:cs typeface="Arial" panose="020B0604020202020204"/>
            </a:endParaRPr>
          </a:p>
        </p:txBody>
      </p:sp>
      <p:sp>
        <p:nvSpPr>
          <p:cNvPr id="10" name="object 10"/>
          <p:cNvSpPr txBox="1"/>
          <p:nvPr/>
        </p:nvSpPr>
        <p:spPr>
          <a:xfrm>
            <a:off x="7763814" y="6204102"/>
            <a:ext cx="1493520" cy="512445"/>
          </a:xfrm>
          <a:prstGeom prst="rect">
            <a:avLst/>
          </a:prstGeom>
        </p:spPr>
        <p:txBody>
          <a:bodyPr vert="horz" wrap="square" lIns="0" tIns="12065" rIns="0" bIns="0" rtlCol="0">
            <a:spAutoFit/>
          </a:bodyPr>
          <a:lstStyle/>
          <a:p>
            <a:pPr marL="385445" marR="5080" indent="-372745">
              <a:lnSpc>
                <a:spcPct val="100000"/>
              </a:lnSpc>
              <a:spcBef>
                <a:spcPts val="95"/>
              </a:spcBef>
            </a:pPr>
            <a:r>
              <a:rPr sz="1600" b="1" dirty="0">
                <a:solidFill>
                  <a:srgbClr val="FFFFFF"/>
                </a:solidFill>
                <a:latin typeface="Arial" panose="020B0604020202020204"/>
                <a:cs typeface="Arial" panose="020B0604020202020204"/>
              </a:rPr>
              <a:t>Manuel</a:t>
            </a:r>
            <a:r>
              <a:rPr sz="1600" b="1" spc="-55" dirty="0">
                <a:solidFill>
                  <a:srgbClr val="FFFFFF"/>
                </a:solidFill>
                <a:latin typeface="Arial" panose="020B0604020202020204"/>
                <a:cs typeface="Arial" panose="020B0604020202020204"/>
              </a:rPr>
              <a:t> </a:t>
            </a:r>
            <a:r>
              <a:rPr sz="1600" b="1" spc="-10" dirty="0">
                <a:solidFill>
                  <a:srgbClr val="FFFFFF"/>
                </a:solidFill>
                <a:latin typeface="Arial" panose="020B0604020202020204"/>
                <a:cs typeface="Arial" panose="020B0604020202020204"/>
              </a:rPr>
              <a:t>Şikayet Sistemi</a:t>
            </a:r>
            <a:endParaRPr sz="1600">
              <a:latin typeface="Arial" panose="020B0604020202020204"/>
              <a:cs typeface="Arial" panose="020B0604020202020204"/>
            </a:endParaRPr>
          </a:p>
        </p:txBody>
      </p:sp>
      <p:sp>
        <p:nvSpPr>
          <p:cNvPr id="11" name="object 11"/>
          <p:cNvSpPr txBox="1"/>
          <p:nvPr/>
        </p:nvSpPr>
        <p:spPr>
          <a:xfrm>
            <a:off x="3218268" y="6045606"/>
            <a:ext cx="950594" cy="756285"/>
          </a:xfrm>
          <a:prstGeom prst="rect">
            <a:avLst/>
          </a:prstGeom>
        </p:spPr>
        <p:txBody>
          <a:bodyPr vert="horz" wrap="square" lIns="0" tIns="12065" rIns="0" bIns="0" rtlCol="0">
            <a:spAutoFit/>
          </a:bodyPr>
          <a:lstStyle/>
          <a:p>
            <a:pPr marL="12700" marR="5080" indent="39370" algn="just">
              <a:lnSpc>
                <a:spcPct val="100000"/>
              </a:lnSpc>
              <a:spcBef>
                <a:spcPts val="95"/>
              </a:spcBef>
            </a:pPr>
            <a:r>
              <a:rPr sz="1600" b="1" spc="-10" dirty="0">
                <a:solidFill>
                  <a:srgbClr val="FFFFFF"/>
                </a:solidFill>
                <a:latin typeface="Arial" panose="020B0604020202020204"/>
                <a:cs typeface="Arial" panose="020B0604020202020204"/>
              </a:rPr>
              <a:t>Kullanıcı Güvenliği Merkezi</a:t>
            </a:r>
            <a:endParaRPr sz="1600">
              <a:latin typeface="Arial" panose="020B0604020202020204"/>
              <a:cs typeface="Arial" panose="020B0604020202020204"/>
            </a:endParaRPr>
          </a:p>
        </p:txBody>
      </p:sp>
      <p:sp>
        <p:nvSpPr>
          <p:cNvPr id="12" name="object 12"/>
          <p:cNvSpPr txBox="1">
            <a:spLocks noGrp="1"/>
          </p:cNvSpPr>
          <p:nvPr>
            <p:ph type="title"/>
          </p:nvPr>
        </p:nvSpPr>
        <p:spPr>
          <a:prstGeom prst="rect">
            <a:avLst/>
          </a:prstGeom>
        </p:spPr>
        <p:txBody>
          <a:bodyPr vert="horz" wrap="square" lIns="0" tIns="398996" rIns="0" bIns="0" rtlCol="0">
            <a:spAutoFit/>
          </a:bodyPr>
          <a:lstStyle/>
          <a:p>
            <a:pPr marL="12700">
              <a:lnSpc>
                <a:spcPct val="100000"/>
              </a:lnSpc>
              <a:spcBef>
                <a:spcPts val="95"/>
              </a:spcBef>
            </a:pPr>
            <a:r>
              <a:rPr spc="-20" dirty="0">
                <a:solidFill>
                  <a:srgbClr val="FFFFFF"/>
                </a:solidFill>
              </a:rPr>
              <a:t>Yayıncı</a:t>
            </a:r>
            <a:r>
              <a:rPr spc="-229" dirty="0">
                <a:solidFill>
                  <a:srgbClr val="FFFFFF"/>
                </a:solidFill>
              </a:rPr>
              <a:t> </a:t>
            </a:r>
            <a:r>
              <a:rPr spc="-10" dirty="0">
                <a:solidFill>
                  <a:srgbClr val="FFFFFF"/>
                </a:solidFill>
              </a:rPr>
              <a:t>Güvenliği</a:t>
            </a:r>
          </a:p>
        </p:txBody>
      </p:sp>
      <p:pic>
        <p:nvPicPr>
          <p:cNvPr id="13" name="object 13"/>
          <p:cNvPicPr/>
          <p:nvPr/>
        </p:nvPicPr>
        <p:blipFill>
          <a:blip r:embed="rId6" cstate="print"/>
          <a:stretch>
            <a:fillRect/>
          </a:stretch>
        </p:blipFill>
        <p:spPr>
          <a:xfrm>
            <a:off x="2497518" y="1660690"/>
            <a:ext cx="2392603" cy="4364278"/>
          </a:xfrm>
          <a:prstGeom prst="rect">
            <a:avLst/>
          </a:prstGeom>
        </p:spPr>
      </p:pic>
      <p:sp>
        <p:nvSpPr>
          <p:cNvPr id="14" name="object 14"/>
          <p:cNvSpPr/>
          <p:nvPr/>
        </p:nvSpPr>
        <p:spPr>
          <a:xfrm>
            <a:off x="847318" y="1205458"/>
            <a:ext cx="1219200" cy="76200"/>
          </a:xfrm>
          <a:custGeom>
            <a:avLst/>
            <a:gdLst/>
            <a:ahLst/>
            <a:cxnLst/>
            <a:rect l="l" t="t" r="r" b="b"/>
            <a:pathLst>
              <a:path w="1219200" h="76200">
                <a:moveTo>
                  <a:pt x="1219200" y="76200"/>
                </a:moveTo>
                <a:lnTo>
                  <a:pt x="0" y="76200"/>
                </a:lnTo>
                <a:lnTo>
                  <a:pt x="0" y="0"/>
                </a:lnTo>
                <a:lnTo>
                  <a:pt x="1219200" y="0"/>
                </a:lnTo>
                <a:lnTo>
                  <a:pt x="1219200" y="76200"/>
                </a:lnTo>
                <a:close/>
              </a:path>
            </a:pathLst>
          </a:custGeom>
          <a:solidFill>
            <a:srgbClr val="7000E6"/>
          </a:solidFill>
        </p:spPr>
        <p:txBody>
          <a:bodyPr wrap="square" lIns="0" tIns="0" rIns="0" bIns="0" rtlCol="0"/>
          <a:lstStyle/>
          <a:p>
            <a:endParaRPr/>
          </a:p>
        </p:txBody>
      </p:sp>
      <p:sp>
        <p:nvSpPr>
          <p:cNvPr id="15" name="object 15"/>
          <p:cNvSpPr/>
          <p:nvPr/>
        </p:nvSpPr>
        <p:spPr>
          <a:xfrm>
            <a:off x="0" y="0"/>
            <a:ext cx="1874520" cy="743585"/>
          </a:xfrm>
          <a:custGeom>
            <a:avLst/>
            <a:gdLst/>
            <a:ahLst/>
            <a:cxnLst/>
            <a:rect l="l" t="t" r="r" b="b"/>
            <a:pathLst>
              <a:path w="1874520" h="743585">
                <a:moveTo>
                  <a:pt x="0" y="743318"/>
                </a:moveTo>
                <a:lnTo>
                  <a:pt x="0" y="0"/>
                </a:lnTo>
                <a:lnTo>
                  <a:pt x="1873973" y="0"/>
                </a:lnTo>
                <a:lnTo>
                  <a:pt x="1820459" y="100898"/>
                </a:lnTo>
                <a:lnTo>
                  <a:pt x="1702355" y="184431"/>
                </a:lnTo>
                <a:lnTo>
                  <a:pt x="1481226" y="238937"/>
                </a:lnTo>
                <a:lnTo>
                  <a:pt x="1238744" y="261245"/>
                </a:lnTo>
                <a:lnTo>
                  <a:pt x="1188506" y="266697"/>
                </a:lnTo>
                <a:lnTo>
                  <a:pt x="1138057" y="272927"/>
                </a:lnTo>
                <a:lnTo>
                  <a:pt x="1087556" y="280128"/>
                </a:lnTo>
                <a:lnTo>
                  <a:pt x="1037160" y="288493"/>
                </a:lnTo>
                <a:lnTo>
                  <a:pt x="987029" y="298213"/>
                </a:lnTo>
                <a:lnTo>
                  <a:pt x="937320" y="309480"/>
                </a:lnTo>
                <a:lnTo>
                  <a:pt x="888191" y="322488"/>
                </a:lnTo>
                <a:lnTo>
                  <a:pt x="839803" y="337429"/>
                </a:lnTo>
                <a:lnTo>
                  <a:pt x="792311" y="354494"/>
                </a:lnTo>
                <a:lnTo>
                  <a:pt x="745876" y="373876"/>
                </a:lnTo>
                <a:lnTo>
                  <a:pt x="700655" y="395768"/>
                </a:lnTo>
                <a:lnTo>
                  <a:pt x="656807" y="420361"/>
                </a:lnTo>
                <a:lnTo>
                  <a:pt x="614489" y="447848"/>
                </a:lnTo>
                <a:lnTo>
                  <a:pt x="573862" y="478421"/>
                </a:lnTo>
                <a:lnTo>
                  <a:pt x="521697" y="518964"/>
                </a:lnTo>
                <a:lnTo>
                  <a:pt x="470342" y="555218"/>
                </a:lnTo>
                <a:lnTo>
                  <a:pt x="419942" y="587437"/>
                </a:lnTo>
                <a:lnTo>
                  <a:pt x="370639" y="615872"/>
                </a:lnTo>
                <a:lnTo>
                  <a:pt x="322577" y="640778"/>
                </a:lnTo>
                <a:lnTo>
                  <a:pt x="275901" y="662407"/>
                </a:lnTo>
                <a:lnTo>
                  <a:pt x="230752" y="681013"/>
                </a:lnTo>
                <a:lnTo>
                  <a:pt x="187276" y="696848"/>
                </a:lnTo>
                <a:lnTo>
                  <a:pt x="145615" y="710165"/>
                </a:lnTo>
                <a:lnTo>
                  <a:pt x="105913" y="721218"/>
                </a:lnTo>
                <a:lnTo>
                  <a:pt x="68315" y="730259"/>
                </a:lnTo>
                <a:lnTo>
                  <a:pt x="32962" y="737541"/>
                </a:lnTo>
                <a:lnTo>
                  <a:pt x="0" y="743318"/>
                </a:lnTo>
                <a:close/>
              </a:path>
            </a:pathLst>
          </a:custGeom>
          <a:solidFill>
            <a:srgbClr val="00C786"/>
          </a:solidFill>
        </p:spPr>
        <p:txBody>
          <a:bodyPr wrap="square" lIns="0" tIns="0" rIns="0" bIns="0" rtlCol="0"/>
          <a:lstStyle/>
          <a:p>
            <a:endParaRPr/>
          </a:p>
        </p:txBody>
      </p:sp>
      <p:sp>
        <p:nvSpPr>
          <p:cNvPr id="16" name="object 16"/>
          <p:cNvSpPr txBox="1"/>
          <p:nvPr/>
        </p:nvSpPr>
        <p:spPr>
          <a:xfrm>
            <a:off x="9979393" y="6204102"/>
            <a:ext cx="2167255" cy="643255"/>
          </a:xfrm>
          <a:prstGeom prst="rect">
            <a:avLst/>
          </a:prstGeom>
        </p:spPr>
        <p:txBody>
          <a:bodyPr vert="horz" wrap="square" lIns="0" tIns="12065" rIns="0" bIns="0" rtlCol="0">
            <a:spAutoFit/>
          </a:bodyPr>
          <a:lstStyle/>
          <a:p>
            <a:pPr marL="12700">
              <a:lnSpc>
                <a:spcPct val="100000"/>
              </a:lnSpc>
              <a:spcBef>
                <a:spcPts val="95"/>
              </a:spcBef>
            </a:pPr>
            <a:r>
              <a:rPr sz="1600" b="1" dirty="0">
                <a:solidFill>
                  <a:srgbClr val="FFFFFF"/>
                </a:solidFill>
                <a:latin typeface="Arial" panose="020B0604020202020204"/>
                <a:cs typeface="Arial" panose="020B0604020202020204"/>
              </a:rPr>
              <a:t>Kolayca</a:t>
            </a:r>
            <a:r>
              <a:rPr sz="1600" b="1" spc="-65" dirty="0">
                <a:solidFill>
                  <a:srgbClr val="FFFFFF"/>
                </a:solidFill>
                <a:latin typeface="Arial" panose="020B0604020202020204"/>
                <a:cs typeface="Arial" panose="020B0604020202020204"/>
              </a:rPr>
              <a:t> </a:t>
            </a:r>
            <a:r>
              <a:rPr sz="1600" b="1" spc="-10" dirty="0">
                <a:solidFill>
                  <a:srgbClr val="FFFFFF"/>
                </a:solidFill>
                <a:latin typeface="Arial" panose="020B0604020202020204"/>
                <a:cs typeface="Arial" panose="020B0604020202020204"/>
              </a:rPr>
              <a:t>Engelleme</a:t>
            </a:r>
            <a:endParaRPr sz="1600">
              <a:latin typeface="Arial" panose="020B0604020202020204"/>
              <a:cs typeface="Arial" panose="020B0604020202020204"/>
            </a:endParaRPr>
          </a:p>
          <a:p>
            <a:pPr marL="442595">
              <a:lnSpc>
                <a:spcPct val="100000"/>
              </a:lnSpc>
              <a:spcBef>
                <a:spcPts val="1265"/>
              </a:spcBef>
            </a:pPr>
            <a:r>
              <a:rPr sz="1400" dirty="0">
                <a:solidFill>
                  <a:srgbClr val="FFFFFF"/>
                </a:solidFill>
                <a:latin typeface="Arial" panose="020B0604020202020204"/>
                <a:cs typeface="Arial" panose="020B0604020202020204"/>
              </a:rPr>
              <a:t>Private</a:t>
            </a:r>
            <a:r>
              <a:rPr sz="1400" spc="-20" dirty="0">
                <a:solidFill>
                  <a:srgbClr val="FFFFFF"/>
                </a:solidFill>
                <a:latin typeface="Arial" panose="020B0604020202020204"/>
                <a:cs typeface="Arial" panose="020B0604020202020204"/>
              </a:rPr>
              <a:t> </a:t>
            </a:r>
            <a:r>
              <a:rPr sz="1400" dirty="0">
                <a:solidFill>
                  <a:srgbClr val="FFFFFF"/>
                </a:solidFill>
                <a:latin typeface="Arial" panose="020B0604020202020204"/>
                <a:cs typeface="Arial" panose="020B0604020202020204"/>
              </a:rPr>
              <a:t>&amp;</a:t>
            </a:r>
            <a:r>
              <a:rPr sz="1400" spc="-20" dirty="0">
                <a:solidFill>
                  <a:srgbClr val="FFFFFF"/>
                </a:solidFill>
                <a:latin typeface="Arial" panose="020B0604020202020204"/>
                <a:cs typeface="Arial" panose="020B0604020202020204"/>
              </a:rPr>
              <a:t> </a:t>
            </a:r>
            <a:r>
              <a:rPr sz="1400" spc="-10" dirty="0">
                <a:solidFill>
                  <a:srgbClr val="FFFFFF"/>
                </a:solidFill>
                <a:latin typeface="Arial" panose="020B0604020202020204"/>
                <a:cs typeface="Arial" panose="020B0604020202020204"/>
              </a:rPr>
              <a:t>Confidential</a:t>
            </a:r>
            <a:endParaRPr sz="1400">
              <a:latin typeface="Arial" panose="020B0604020202020204"/>
              <a:cs typeface="Arial" panose="020B0604020202020204"/>
            </a:endParaRPr>
          </a:p>
        </p:txBody>
      </p:sp>
      <p:grpSp>
        <p:nvGrpSpPr>
          <p:cNvPr id="17" name="object 17"/>
          <p:cNvGrpSpPr/>
          <p:nvPr/>
        </p:nvGrpSpPr>
        <p:grpSpPr>
          <a:xfrm>
            <a:off x="11394947" y="53339"/>
            <a:ext cx="688975" cy="688975"/>
            <a:chOff x="11394947" y="53339"/>
            <a:chExt cx="688975" cy="688975"/>
          </a:xfrm>
        </p:grpSpPr>
        <p:pic>
          <p:nvPicPr>
            <p:cNvPr id="18" name="object 18"/>
            <p:cNvPicPr/>
            <p:nvPr/>
          </p:nvPicPr>
          <p:blipFill>
            <a:blip r:embed="rId7" cstate="print"/>
            <a:stretch>
              <a:fillRect/>
            </a:stretch>
          </p:blipFill>
          <p:spPr>
            <a:xfrm>
              <a:off x="11550395" y="99059"/>
              <a:ext cx="533400" cy="515112"/>
            </a:xfrm>
            <a:prstGeom prst="rect">
              <a:avLst/>
            </a:prstGeom>
          </p:spPr>
        </p:pic>
        <p:pic>
          <p:nvPicPr>
            <p:cNvPr id="19" name="object 19"/>
            <p:cNvPicPr/>
            <p:nvPr/>
          </p:nvPicPr>
          <p:blipFill>
            <a:blip r:embed="rId8" cstate="print"/>
            <a:stretch>
              <a:fillRect/>
            </a:stretch>
          </p:blipFill>
          <p:spPr>
            <a:xfrm>
              <a:off x="11394947" y="53339"/>
              <a:ext cx="688848" cy="688847"/>
            </a:xfrm>
            <a:prstGeom prst="rect">
              <a:avLst/>
            </a:prstGeom>
          </p:spPr>
        </p:pic>
      </p:gr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TotalTime>
  <Words>4330</Words>
  <Application>Microsoft Office PowerPoint</Application>
  <PresentationFormat>Geniş ekran</PresentationFormat>
  <Paragraphs>479</Paragraphs>
  <Slides>54</Slides>
  <Notes>0</Notes>
  <HiddenSlides>0</HiddenSlides>
  <MMClips>0</MMClips>
  <ScaleCrop>false</ScaleCrop>
  <HeadingPairs>
    <vt:vector size="6" baseType="variant">
      <vt:variant>
        <vt:lpstr>Kullanılan Yazı Tipleri</vt:lpstr>
      </vt:variant>
      <vt:variant>
        <vt:i4>8</vt:i4>
      </vt:variant>
      <vt:variant>
        <vt:lpstr>Tema</vt:lpstr>
      </vt:variant>
      <vt:variant>
        <vt:i4>1</vt:i4>
      </vt:variant>
      <vt:variant>
        <vt:lpstr>Slayt Başlıkları</vt:lpstr>
      </vt:variant>
      <vt:variant>
        <vt:i4>54</vt:i4>
      </vt:variant>
    </vt:vector>
  </HeadingPairs>
  <TitlesOfParts>
    <vt:vector size="63" baseType="lpstr">
      <vt:lpstr>MS Gothic</vt:lpstr>
      <vt:lpstr>Arial</vt:lpstr>
      <vt:lpstr>Arial Black</vt:lpstr>
      <vt:lpstr>Calibri</vt:lpstr>
      <vt:lpstr>Palatino Linotype</vt:lpstr>
      <vt:lpstr>Segoe UI Symbol</vt:lpstr>
      <vt:lpstr>Tahoma</vt:lpstr>
      <vt:lpstr>Wingdings</vt:lpstr>
      <vt:lpstr>Office Theme</vt:lpstr>
      <vt:lpstr>LivU/Yaar  Yayıncı Kılavuzu 0850 550 52 35</vt:lpstr>
      <vt:lpstr>LivU/Yaar</vt:lpstr>
      <vt:lpstr>Uygulamamız</vt:lpstr>
      <vt:lpstr>PowerPoint Sunusu</vt:lpstr>
      <vt:lpstr>Tecrübemiz</vt:lpstr>
      <vt:lpstr>Yayıncı nedir?</vt:lpstr>
      <vt:lpstr>Neden bizim uygulamamızda yayıncı olmalısınız?</vt:lpstr>
      <vt:lpstr>Bizi sektörümüzde güvenlik açısından en iyi uygulama yapan şey nedir ?</vt:lpstr>
      <vt:lpstr>Yayıncı Güvenliği</vt:lpstr>
      <vt:lpstr>Topluluk Kuralları ve Yayıncı Güvenliği</vt:lpstr>
      <vt:lpstr>Topluluk Kuralları ve Yayıncı Güvenliği</vt:lpstr>
      <vt:lpstr>LivU/Yaar’da Nasıl Yayıncı Olabilirim?</vt:lpstr>
      <vt:lpstr>Selfie Videomu Nasıl Yükleyebilirim?</vt:lpstr>
      <vt:lpstr>KYC Kimlik Doğrulamasını Neden Yapmalıyım?</vt:lpstr>
      <vt:lpstr>KYC Kimlik Doğrulamasını Neden Yapmalıyım?</vt:lpstr>
      <vt:lpstr>KYC Kimlik Doğrulamasını YOTI ile Yapmak Güvenli Mi?</vt:lpstr>
      <vt:lpstr>KYC Kimlik Doğrulamasını YOTI ile Yapmak Güvenli Mi?</vt:lpstr>
      <vt:lpstr>Adım Adım KYC Doğrulama</vt:lpstr>
      <vt:lpstr>Adım Adım KYC Doğrulama</vt:lpstr>
      <vt:lpstr>Adım Adım KYC Doğrulama</vt:lpstr>
      <vt:lpstr>Adım Adım KYC Doğrulama</vt:lpstr>
      <vt:lpstr>Adım Adım KYC Doğrulama</vt:lpstr>
      <vt:lpstr>Altın Para Nasıl Kazanılır?</vt:lpstr>
      <vt:lpstr>Altın Para Nasıl Kazanılır?</vt:lpstr>
      <vt:lpstr>Kraliçe Modu- Çevrimiçi/Çevrimdışı</vt:lpstr>
      <vt:lpstr>Kraliçe Duvarı</vt:lpstr>
      <vt:lpstr>En Gözde Videolar</vt:lpstr>
      <vt:lpstr>LiveCam</vt:lpstr>
      <vt:lpstr>Arkadaş Araması</vt:lpstr>
      <vt:lpstr>30 Saniye Kuralı</vt:lpstr>
      <vt:lpstr>Hediyeler</vt:lpstr>
      <vt:lpstr>Günlük Görevler</vt:lpstr>
      <vt:lpstr>Yayıncı Performans Değerlendirmesi</vt:lpstr>
      <vt:lpstr>Yayıncı Kazanç Sistemi</vt:lpstr>
      <vt:lpstr>Yayıncı Gruplama Kuralları</vt:lpstr>
      <vt:lpstr>Yayıncı Gruplama Kuralları</vt:lpstr>
      <vt:lpstr>Maaş ve Ödeme</vt:lpstr>
      <vt:lpstr>Maaş ve Ödeme</vt:lpstr>
      <vt:lpstr>Maaş ve Ödeme</vt:lpstr>
      <vt:lpstr>Maaş ve Ödeme</vt:lpstr>
      <vt:lpstr>Yayıncıların Dikkat Etmesi Gereken Kurallar</vt:lpstr>
      <vt:lpstr>Yayıncı Çalışma Politikası</vt:lpstr>
      <vt:lpstr>Ceza ve Kesintiler</vt:lpstr>
      <vt:lpstr>P*rn*grafik ve Uygunsuz Mesaj İçerikleri</vt:lpstr>
      <vt:lpstr>P*rn*grafik İçerikler</vt:lpstr>
      <vt:lpstr>P*rn*grafik İçerikler</vt:lpstr>
      <vt:lpstr>P*rn*grafik İçerikler</vt:lpstr>
      <vt:lpstr>P*rn*grafik İçerikler</vt:lpstr>
      <vt:lpstr>P*rn*grafik İçerikler</vt:lpstr>
      <vt:lpstr>P*rn*grafik İçerikler</vt:lpstr>
      <vt:lpstr>P*rn*grafik İçerikler</vt:lpstr>
      <vt:lpstr>Uygunsuz Mesaj İçerikleri</vt:lpstr>
      <vt:lpstr>Uygunsuz Mesaj İçerikleri</vt:lpstr>
      <vt:lpstr>Teşekkürler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LivU/Yaar  Yayıncı Kılavuzu</dc:title>
  <dc:creator/>
  <cp:lastModifiedBy>Kimene ßundan kvn</cp:lastModifiedBy>
  <cp:revision>4</cp:revision>
  <dcterms:created xsi:type="dcterms:W3CDTF">2022-11-14T18:24:00Z</dcterms:created>
  <dcterms:modified xsi:type="dcterms:W3CDTF">2025-03-08T09:47:04Z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2020-12-23T06:00:00Z</vt:filetime>
  </property>
  <property fmtid="{D5CDD505-2E9C-101B-9397-08002B2CF9AE}" pid="3" name="Creator">
    <vt:lpwstr>WPS 演示</vt:lpwstr>
  </property>
  <property fmtid="{D5CDD505-2E9C-101B-9397-08002B2CF9AE}" pid="4" name="LastSaved">
    <vt:filetime>2022-11-14T06:00:00Z</vt:filetime>
  </property>
  <property fmtid="{D5CDD505-2E9C-101B-9397-08002B2CF9AE}" pid="5" name="SourceModified">
    <vt:lpwstr>D:20201223230441+15'04'</vt:lpwstr>
  </property>
  <property fmtid="{D5CDD505-2E9C-101B-9397-08002B2CF9AE}" pid="6" name="ICV">
    <vt:lpwstr>30581A1300214534908E76763AFFB2EA</vt:lpwstr>
  </property>
  <property fmtid="{D5CDD505-2E9C-101B-9397-08002B2CF9AE}" pid="7" name="KSOProductBuildVer">
    <vt:lpwstr>1033-11.2.0.11380</vt:lpwstr>
  </property>
</Properties>
</file>